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3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</p:sldIdLst>
  <p:sldSz cx="12192000" cy="6858000"/>
  <p:notesSz cx="6858000" cy="9144000"/>
  <p:embeddedFontLst>
    <p:embeddedFont>
      <p:font typeface="Yu Gothic Medium" panose="020B0500000000000000" pitchFamily="34" charset="-128"/>
      <p:regular r:id="rId16"/>
    </p:embeddedFont>
    <p:embeddedFont>
      <p:font typeface="Calibri" panose="020F0502020204030204" charset="0"/>
      <p:regular r:id="rId17"/>
      <p:bold r:id="rId18"/>
      <p:italic r:id="rId19"/>
      <p:boldItalic r:id="rId20"/>
    </p:embeddedFont>
    <p:embeddedFont>
      <p:font typeface="Calibri Light" panose="020F0302020204030204" charset="0"/>
      <p:regular r:id="rId21"/>
      <p:italic r:id="rId22"/>
    </p:embeddedFont>
    <p:embeddedFont>
      <p:font typeface="汉仪青云简" panose="00020600040101010101" charset="-122"/>
      <p:regular r:id="rId23"/>
    </p:embeddedFont>
  </p:embeddedFontLst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BFC"/>
    <a:srgbClr val="3F89CD"/>
    <a:srgbClr val="D0E5F8"/>
    <a:srgbClr val="82B7E5"/>
    <a:srgbClr val="F1F7FD"/>
    <a:srgbClr val="0F0F11"/>
    <a:srgbClr val="D1E6FC"/>
    <a:srgbClr val="77B1E5"/>
    <a:srgbClr val="DFEAFC"/>
    <a:srgbClr val="B5B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gs" Target="tags/tag1.xml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7864D-4534-4B29-814A-0645CA80ECC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59C99-5C43-49F9-90F7-0E94AD9DA7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59C99-5C43-49F9-90F7-0E94AD9DA7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59C99-5C43-49F9-90F7-0E94AD9DA7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59C99-5C43-49F9-90F7-0E94AD9DA7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59C99-5C43-49F9-90F7-0E94AD9DA7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59C99-5C43-49F9-90F7-0E94AD9DA7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59C99-5C43-49F9-90F7-0E94AD9DA7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59C99-5C43-49F9-90F7-0E94AD9DA7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59C99-5C43-49F9-90F7-0E94AD9DA7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59C99-5C43-49F9-90F7-0E94AD9DA7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DD9F2-2AF5-4D35-A8A5-7BF10B61C1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917B2-BF3A-4102-BB4F-4C716DF398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DD9F2-2AF5-4D35-A8A5-7BF10B61C1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917B2-BF3A-4102-BB4F-4C716DF398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DD9F2-2AF5-4D35-A8A5-7BF10B61C1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917B2-BF3A-4102-BB4F-4C716DF398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DD9F2-2AF5-4D35-A8A5-7BF10B61C1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917B2-BF3A-4102-BB4F-4C716DF398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DD9F2-2AF5-4D35-A8A5-7BF10B61C1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917B2-BF3A-4102-BB4F-4C716DF398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DD9F2-2AF5-4D35-A8A5-7BF10B61C1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917B2-BF3A-4102-BB4F-4C716DF398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-149382" y="-694611"/>
            <a:ext cx="2590800" cy="1981200"/>
          </a:xfrm>
          <a:custGeom>
            <a:avLst/>
            <a:gdLst>
              <a:gd name="T0" fmla="*/ 113 w 265"/>
              <a:gd name="T1" fmla="*/ 175 h 202"/>
              <a:gd name="T2" fmla="*/ 160 w 265"/>
              <a:gd name="T3" fmla="*/ 125 h 202"/>
              <a:gd name="T4" fmla="*/ 161 w 265"/>
              <a:gd name="T5" fmla="*/ 97 h 202"/>
              <a:gd name="T6" fmla="*/ 76 w 265"/>
              <a:gd name="T7" fmla="*/ 174 h 202"/>
              <a:gd name="T8" fmla="*/ 56 w 265"/>
              <a:gd name="T9" fmla="*/ 168 h 202"/>
              <a:gd name="T10" fmla="*/ 28 w 265"/>
              <a:gd name="T11" fmla="*/ 182 h 202"/>
              <a:gd name="T12" fmla="*/ 34 w 265"/>
              <a:gd name="T13" fmla="*/ 87 h 202"/>
              <a:gd name="T14" fmla="*/ 82 w 265"/>
              <a:gd name="T15" fmla="*/ 104 h 202"/>
              <a:gd name="T16" fmla="*/ 107 w 265"/>
              <a:gd name="T17" fmla="*/ 94 h 202"/>
              <a:gd name="T18" fmla="*/ 106 w 265"/>
              <a:gd name="T19" fmla="*/ 102 h 202"/>
              <a:gd name="T20" fmla="*/ 120 w 265"/>
              <a:gd name="T21" fmla="*/ 106 h 202"/>
              <a:gd name="T22" fmla="*/ 110 w 265"/>
              <a:gd name="T23" fmla="*/ 121 h 202"/>
              <a:gd name="T24" fmla="*/ 83 w 265"/>
              <a:gd name="T25" fmla="*/ 142 h 202"/>
              <a:gd name="T26" fmla="*/ 67 w 265"/>
              <a:gd name="T27" fmla="*/ 154 h 202"/>
              <a:gd name="T28" fmla="*/ 60 w 265"/>
              <a:gd name="T29" fmla="*/ 163 h 202"/>
              <a:gd name="T30" fmla="*/ 53 w 265"/>
              <a:gd name="T31" fmla="*/ 164 h 202"/>
              <a:gd name="T32" fmla="*/ 32 w 265"/>
              <a:gd name="T33" fmla="*/ 165 h 202"/>
              <a:gd name="T34" fmla="*/ 28 w 265"/>
              <a:gd name="T35" fmla="*/ 164 h 202"/>
              <a:gd name="T36" fmla="*/ 21 w 265"/>
              <a:gd name="T37" fmla="*/ 162 h 202"/>
              <a:gd name="T38" fmla="*/ 14 w 265"/>
              <a:gd name="T39" fmla="*/ 161 h 202"/>
              <a:gd name="T40" fmla="*/ 15 w 265"/>
              <a:gd name="T41" fmla="*/ 128 h 202"/>
              <a:gd name="T42" fmla="*/ 11 w 265"/>
              <a:gd name="T43" fmla="*/ 119 h 202"/>
              <a:gd name="T44" fmla="*/ 21 w 265"/>
              <a:gd name="T45" fmla="*/ 109 h 202"/>
              <a:gd name="T46" fmla="*/ 31 w 265"/>
              <a:gd name="T47" fmla="*/ 95 h 202"/>
              <a:gd name="T48" fmla="*/ 38 w 265"/>
              <a:gd name="T49" fmla="*/ 95 h 202"/>
              <a:gd name="T50" fmla="*/ 51 w 265"/>
              <a:gd name="T51" fmla="*/ 83 h 202"/>
              <a:gd name="T52" fmla="*/ 69 w 265"/>
              <a:gd name="T53" fmla="*/ 78 h 202"/>
              <a:gd name="T54" fmla="*/ 71 w 265"/>
              <a:gd name="T55" fmla="*/ 94 h 202"/>
              <a:gd name="T56" fmla="*/ 71 w 265"/>
              <a:gd name="T57" fmla="*/ 76 h 202"/>
              <a:gd name="T58" fmla="*/ 55 w 265"/>
              <a:gd name="T59" fmla="*/ 43 h 202"/>
              <a:gd name="T60" fmla="*/ 71 w 265"/>
              <a:gd name="T61" fmla="*/ 68 h 202"/>
              <a:gd name="T62" fmla="*/ 86 w 265"/>
              <a:gd name="T63" fmla="*/ 81 h 202"/>
              <a:gd name="T64" fmla="*/ 57 w 265"/>
              <a:gd name="T65" fmla="*/ 85 h 202"/>
              <a:gd name="T66" fmla="*/ 93 w 265"/>
              <a:gd name="T67" fmla="*/ 99 h 202"/>
              <a:gd name="T68" fmla="*/ 82 w 265"/>
              <a:gd name="T69" fmla="*/ 120 h 202"/>
              <a:gd name="T70" fmla="*/ 80 w 265"/>
              <a:gd name="T71" fmla="*/ 112 h 202"/>
              <a:gd name="T72" fmla="*/ 79 w 265"/>
              <a:gd name="T73" fmla="*/ 126 h 202"/>
              <a:gd name="T74" fmla="*/ 69 w 265"/>
              <a:gd name="T75" fmla="*/ 147 h 202"/>
              <a:gd name="T76" fmla="*/ 82 w 265"/>
              <a:gd name="T77" fmla="*/ 126 h 202"/>
              <a:gd name="T78" fmla="*/ 39 w 265"/>
              <a:gd name="T79" fmla="*/ 154 h 202"/>
              <a:gd name="T80" fmla="*/ 46 w 265"/>
              <a:gd name="T81" fmla="*/ 153 h 202"/>
              <a:gd name="T82" fmla="*/ 49 w 265"/>
              <a:gd name="T83" fmla="*/ 156 h 202"/>
              <a:gd name="T84" fmla="*/ 54 w 265"/>
              <a:gd name="T85" fmla="*/ 149 h 202"/>
              <a:gd name="T86" fmla="*/ 58 w 265"/>
              <a:gd name="T87" fmla="*/ 150 h 202"/>
              <a:gd name="T88" fmla="*/ 63 w 265"/>
              <a:gd name="T89" fmla="*/ 147 h 202"/>
              <a:gd name="T90" fmla="*/ 63 w 265"/>
              <a:gd name="T91" fmla="*/ 27 h 202"/>
              <a:gd name="T92" fmla="*/ 61 w 265"/>
              <a:gd name="T93" fmla="*/ 189 h 202"/>
              <a:gd name="T94" fmla="*/ 245 w 265"/>
              <a:gd name="T95" fmla="*/ 11 h 202"/>
              <a:gd name="T96" fmla="*/ 99 w 265"/>
              <a:gd name="T97" fmla="*/ 129 h 202"/>
              <a:gd name="T98" fmla="*/ 46 w 265"/>
              <a:gd name="T99" fmla="*/ 153 h 202"/>
              <a:gd name="T100" fmla="*/ 104 w 265"/>
              <a:gd name="T101" fmla="*/ 71 h 202"/>
              <a:gd name="T102" fmla="*/ 103 w 265"/>
              <a:gd name="T103" fmla="*/ 62 h 202"/>
              <a:gd name="T104" fmla="*/ 11 w 265"/>
              <a:gd name="T105" fmla="*/ 141 h 202"/>
              <a:gd name="T106" fmla="*/ 92 w 265"/>
              <a:gd name="T107" fmla="*/ 64 h 202"/>
              <a:gd name="T108" fmla="*/ 15 w 265"/>
              <a:gd name="T109" fmla="*/ 116 h 202"/>
              <a:gd name="T110" fmla="*/ 34 w 265"/>
              <a:gd name="T111" fmla="*/ 88 h 202"/>
              <a:gd name="T112" fmla="*/ 68 w 265"/>
              <a:gd name="T113" fmla="*/ 51 h 202"/>
              <a:gd name="T114" fmla="*/ 20 w 265"/>
              <a:gd name="T115" fmla="*/ 93 h 202"/>
              <a:gd name="T116" fmla="*/ 17 w 265"/>
              <a:gd name="T117" fmla="*/ 100 h 202"/>
              <a:gd name="T118" fmla="*/ 28 w 265"/>
              <a:gd name="T119" fmla="*/ 74 h 202"/>
              <a:gd name="T120" fmla="*/ 27 w 265"/>
              <a:gd name="T121" fmla="*/ 81 h 202"/>
              <a:gd name="T122" fmla="*/ 52 w 265"/>
              <a:gd name="T123" fmla="*/ 22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65" h="202">
                <a:moveTo>
                  <a:pt x="51" y="9"/>
                </a:moveTo>
                <a:cubicBezTo>
                  <a:pt x="52" y="7"/>
                  <a:pt x="55" y="6"/>
                  <a:pt x="57" y="8"/>
                </a:cubicBezTo>
                <a:cubicBezTo>
                  <a:pt x="58" y="9"/>
                  <a:pt x="57" y="8"/>
                  <a:pt x="57" y="9"/>
                </a:cubicBezTo>
                <a:cubicBezTo>
                  <a:pt x="58" y="11"/>
                  <a:pt x="60" y="11"/>
                  <a:pt x="58" y="13"/>
                </a:cubicBezTo>
                <a:cubicBezTo>
                  <a:pt x="57" y="13"/>
                  <a:pt x="55" y="13"/>
                  <a:pt x="54" y="13"/>
                </a:cubicBezTo>
                <a:cubicBezTo>
                  <a:pt x="52" y="13"/>
                  <a:pt x="50" y="11"/>
                  <a:pt x="51" y="9"/>
                </a:cubicBezTo>
                <a:close/>
                <a:moveTo>
                  <a:pt x="184" y="116"/>
                </a:moveTo>
                <a:cubicBezTo>
                  <a:pt x="184" y="116"/>
                  <a:pt x="186" y="116"/>
                  <a:pt x="188" y="115"/>
                </a:cubicBezTo>
                <a:cubicBezTo>
                  <a:pt x="188" y="115"/>
                  <a:pt x="192" y="114"/>
                  <a:pt x="192" y="115"/>
                </a:cubicBezTo>
                <a:cubicBezTo>
                  <a:pt x="192" y="115"/>
                  <a:pt x="189" y="115"/>
                  <a:pt x="189" y="116"/>
                </a:cubicBezTo>
                <a:cubicBezTo>
                  <a:pt x="187" y="116"/>
                  <a:pt x="185" y="117"/>
                  <a:pt x="184" y="116"/>
                </a:cubicBezTo>
                <a:close/>
                <a:moveTo>
                  <a:pt x="113" y="175"/>
                </a:moveTo>
                <a:cubicBezTo>
                  <a:pt x="114" y="175"/>
                  <a:pt x="120" y="176"/>
                  <a:pt x="122" y="176"/>
                </a:cubicBezTo>
                <a:cubicBezTo>
                  <a:pt x="122" y="176"/>
                  <a:pt x="119" y="176"/>
                  <a:pt x="118" y="175"/>
                </a:cubicBezTo>
                <a:cubicBezTo>
                  <a:pt x="116" y="175"/>
                  <a:pt x="115" y="175"/>
                  <a:pt x="113" y="175"/>
                </a:cubicBezTo>
                <a:close/>
                <a:moveTo>
                  <a:pt x="200" y="92"/>
                </a:moveTo>
                <a:cubicBezTo>
                  <a:pt x="199" y="93"/>
                  <a:pt x="196" y="93"/>
                  <a:pt x="198" y="93"/>
                </a:cubicBezTo>
                <a:cubicBezTo>
                  <a:pt x="199" y="92"/>
                  <a:pt x="200" y="92"/>
                  <a:pt x="200" y="92"/>
                </a:cubicBezTo>
                <a:close/>
                <a:moveTo>
                  <a:pt x="160" y="125"/>
                </a:moveTo>
                <a:cubicBezTo>
                  <a:pt x="159" y="125"/>
                  <a:pt x="161" y="125"/>
                  <a:pt x="162" y="124"/>
                </a:cubicBezTo>
                <a:cubicBezTo>
                  <a:pt x="163" y="124"/>
                  <a:pt x="164" y="124"/>
                  <a:pt x="164" y="124"/>
                </a:cubicBezTo>
                <a:cubicBezTo>
                  <a:pt x="165" y="123"/>
                  <a:pt x="169" y="122"/>
                  <a:pt x="169" y="122"/>
                </a:cubicBezTo>
                <a:cubicBezTo>
                  <a:pt x="170" y="122"/>
                  <a:pt x="166" y="124"/>
                  <a:pt x="165" y="124"/>
                </a:cubicBezTo>
                <a:cubicBezTo>
                  <a:pt x="163" y="124"/>
                  <a:pt x="162" y="125"/>
                  <a:pt x="160" y="125"/>
                </a:cubicBezTo>
                <a:close/>
                <a:moveTo>
                  <a:pt x="161" y="122"/>
                </a:moveTo>
                <a:cubicBezTo>
                  <a:pt x="158" y="123"/>
                  <a:pt x="160" y="121"/>
                  <a:pt x="161" y="122"/>
                </a:cubicBezTo>
                <a:cubicBezTo>
                  <a:pt x="161" y="122"/>
                  <a:pt x="161" y="122"/>
                  <a:pt x="161" y="122"/>
                </a:cubicBezTo>
                <a:close/>
                <a:moveTo>
                  <a:pt x="191" y="95"/>
                </a:moveTo>
                <a:cubicBezTo>
                  <a:pt x="191" y="95"/>
                  <a:pt x="186" y="97"/>
                  <a:pt x="186" y="97"/>
                </a:cubicBezTo>
                <a:cubicBezTo>
                  <a:pt x="186" y="96"/>
                  <a:pt x="194" y="93"/>
                  <a:pt x="191" y="95"/>
                </a:cubicBezTo>
                <a:close/>
                <a:moveTo>
                  <a:pt x="170" y="99"/>
                </a:moveTo>
                <a:cubicBezTo>
                  <a:pt x="170" y="99"/>
                  <a:pt x="173" y="97"/>
                  <a:pt x="174" y="97"/>
                </a:cubicBezTo>
                <a:cubicBezTo>
                  <a:pt x="175" y="97"/>
                  <a:pt x="178" y="96"/>
                  <a:pt x="176" y="97"/>
                </a:cubicBezTo>
                <a:cubicBezTo>
                  <a:pt x="175" y="98"/>
                  <a:pt x="171" y="100"/>
                  <a:pt x="170" y="99"/>
                </a:cubicBezTo>
                <a:close/>
                <a:moveTo>
                  <a:pt x="159" y="97"/>
                </a:moveTo>
                <a:cubicBezTo>
                  <a:pt x="159" y="97"/>
                  <a:pt x="161" y="96"/>
                  <a:pt x="161" y="97"/>
                </a:cubicBezTo>
                <a:cubicBezTo>
                  <a:pt x="161" y="97"/>
                  <a:pt x="159" y="97"/>
                  <a:pt x="159" y="97"/>
                </a:cubicBezTo>
                <a:close/>
                <a:moveTo>
                  <a:pt x="175" y="77"/>
                </a:moveTo>
                <a:cubicBezTo>
                  <a:pt x="174" y="77"/>
                  <a:pt x="177" y="76"/>
                  <a:pt x="177" y="76"/>
                </a:cubicBezTo>
                <a:cubicBezTo>
                  <a:pt x="176" y="77"/>
                  <a:pt x="176" y="77"/>
                  <a:pt x="175" y="77"/>
                </a:cubicBezTo>
                <a:close/>
                <a:moveTo>
                  <a:pt x="145" y="102"/>
                </a:moveTo>
                <a:cubicBezTo>
                  <a:pt x="145" y="102"/>
                  <a:pt x="146" y="102"/>
                  <a:pt x="146" y="102"/>
                </a:cubicBezTo>
                <a:cubicBezTo>
                  <a:pt x="149" y="100"/>
                  <a:pt x="154" y="99"/>
                  <a:pt x="158" y="98"/>
                </a:cubicBezTo>
                <a:cubicBezTo>
                  <a:pt x="160" y="97"/>
                  <a:pt x="156" y="99"/>
                  <a:pt x="155" y="99"/>
                </a:cubicBezTo>
                <a:cubicBezTo>
                  <a:pt x="153" y="100"/>
                  <a:pt x="148" y="102"/>
                  <a:pt x="145" y="102"/>
                </a:cubicBezTo>
                <a:close/>
                <a:moveTo>
                  <a:pt x="69" y="172"/>
                </a:moveTo>
                <a:cubicBezTo>
                  <a:pt x="67" y="171"/>
                  <a:pt x="71" y="172"/>
                  <a:pt x="72" y="173"/>
                </a:cubicBezTo>
                <a:cubicBezTo>
                  <a:pt x="73" y="173"/>
                  <a:pt x="75" y="173"/>
                  <a:pt x="76" y="174"/>
                </a:cubicBezTo>
                <a:cubicBezTo>
                  <a:pt x="76" y="174"/>
                  <a:pt x="74" y="174"/>
                  <a:pt x="73" y="173"/>
                </a:cubicBezTo>
                <a:cubicBezTo>
                  <a:pt x="71" y="173"/>
                  <a:pt x="70" y="172"/>
                  <a:pt x="69" y="172"/>
                </a:cubicBezTo>
                <a:close/>
                <a:moveTo>
                  <a:pt x="236" y="16"/>
                </a:moveTo>
                <a:cubicBezTo>
                  <a:pt x="235" y="16"/>
                  <a:pt x="234" y="17"/>
                  <a:pt x="234" y="17"/>
                </a:cubicBezTo>
                <a:cubicBezTo>
                  <a:pt x="234" y="17"/>
                  <a:pt x="232" y="18"/>
                  <a:pt x="232" y="18"/>
                </a:cubicBezTo>
                <a:cubicBezTo>
                  <a:pt x="232" y="18"/>
                  <a:pt x="237" y="15"/>
                  <a:pt x="237" y="15"/>
                </a:cubicBezTo>
                <a:cubicBezTo>
                  <a:pt x="238" y="15"/>
                  <a:pt x="235" y="16"/>
                  <a:pt x="236" y="16"/>
                </a:cubicBezTo>
                <a:close/>
                <a:moveTo>
                  <a:pt x="157" y="78"/>
                </a:moveTo>
                <a:cubicBezTo>
                  <a:pt x="156" y="79"/>
                  <a:pt x="156" y="79"/>
                  <a:pt x="155" y="79"/>
                </a:cubicBezTo>
                <a:cubicBezTo>
                  <a:pt x="154" y="80"/>
                  <a:pt x="153" y="80"/>
                  <a:pt x="155" y="79"/>
                </a:cubicBezTo>
                <a:cubicBezTo>
                  <a:pt x="156" y="78"/>
                  <a:pt x="157" y="78"/>
                  <a:pt x="157" y="78"/>
                </a:cubicBezTo>
                <a:close/>
                <a:moveTo>
                  <a:pt x="56" y="168"/>
                </a:moveTo>
                <a:cubicBezTo>
                  <a:pt x="55" y="167"/>
                  <a:pt x="58" y="168"/>
                  <a:pt x="58" y="168"/>
                </a:cubicBezTo>
                <a:cubicBezTo>
                  <a:pt x="58" y="168"/>
                  <a:pt x="58" y="169"/>
                  <a:pt x="56" y="168"/>
                </a:cubicBezTo>
                <a:close/>
                <a:moveTo>
                  <a:pt x="65" y="160"/>
                </a:moveTo>
                <a:cubicBezTo>
                  <a:pt x="65" y="160"/>
                  <a:pt x="64" y="160"/>
                  <a:pt x="66" y="160"/>
                </a:cubicBezTo>
                <a:cubicBezTo>
                  <a:pt x="67" y="160"/>
                  <a:pt x="68" y="161"/>
                  <a:pt x="70" y="161"/>
                </a:cubicBezTo>
                <a:cubicBezTo>
                  <a:pt x="71" y="161"/>
                  <a:pt x="71" y="161"/>
                  <a:pt x="69" y="161"/>
                </a:cubicBezTo>
                <a:cubicBezTo>
                  <a:pt x="68" y="161"/>
                  <a:pt x="67" y="161"/>
                  <a:pt x="65" y="160"/>
                </a:cubicBezTo>
                <a:close/>
                <a:moveTo>
                  <a:pt x="52" y="167"/>
                </a:moveTo>
                <a:cubicBezTo>
                  <a:pt x="50" y="165"/>
                  <a:pt x="56" y="168"/>
                  <a:pt x="56" y="168"/>
                </a:cubicBezTo>
                <a:cubicBezTo>
                  <a:pt x="56" y="168"/>
                  <a:pt x="53" y="167"/>
                  <a:pt x="52" y="167"/>
                </a:cubicBezTo>
                <a:close/>
                <a:moveTo>
                  <a:pt x="27" y="180"/>
                </a:moveTo>
                <a:cubicBezTo>
                  <a:pt x="26" y="180"/>
                  <a:pt x="28" y="181"/>
                  <a:pt x="28" y="182"/>
                </a:cubicBezTo>
                <a:cubicBezTo>
                  <a:pt x="28" y="182"/>
                  <a:pt x="25" y="183"/>
                  <a:pt x="26" y="183"/>
                </a:cubicBezTo>
                <a:cubicBezTo>
                  <a:pt x="25" y="183"/>
                  <a:pt x="25" y="181"/>
                  <a:pt x="26" y="181"/>
                </a:cubicBezTo>
                <a:cubicBezTo>
                  <a:pt x="25" y="181"/>
                  <a:pt x="27" y="180"/>
                  <a:pt x="27" y="180"/>
                </a:cubicBezTo>
                <a:close/>
                <a:moveTo>
                  <a:pt x="132" y="70"/>
                </a:moveTo>
                <a:cubicBezTo>
                  <a:pt x="130" y="71"/>
                  <a:pt x="134" y="69"/>
                  <a:pt x="134" y="68"/>
                </a:cubicBezTo>
                <a:cubicBezTo>
                  <a:pt x="134" y="69"/>
                  <a:pt x="136" y="67"/>
                  <a:pt x="135" y="68"/>
                </a:cubicBezTo>
                <a:cubicBezTo>
                  <a:pt x="134" y="69"/>
                  <a:pt x="134" y="69"/>
                  <a:pt x="132" y="70"/>
                </a:cubicBezTo>
                <a:close/>
                <a:moveTo>
                  <a:pt x="85" y="92"/>
                </a:moveTo>
                <a:cubicBezTo>
                  <a:pt x="85" y="92"/>
                  <a:pt x="83" y="94"/>
                  <a:pt x="83" y="94"/>
                </a:cubicBezTo>
                <a:cubicBezTo>
                  <a:pt x="82" y="93"/>
                  <a:pt x="88" y="90"/>
                  <a:pt x="86" y="91"/>
                </a:cubicBezTo>
                <a:cubicBezTo>
                  <a:pt x="86" y="92"/>
                  <a:pt x="85" y="92"/>
                  <a:pt x="85" y="92"/>
                </a:cubicBezTo>
                <a:close/>
                <a:moveTo>
                  <a:pt x="34" y="87"/>
                </a:moveTo>
                <a:cubicBezTo>
                  <a:pt x="34" y="87"/>
                  <a:pt x="34" y="88"/>
                  <a:pt x="33" y="89"/>
                </a:cubicBezTo>
                <a:cubicBezTo>
                  <a:pt x="33" y="90"/>
                  <a:pt x="33" y="88"/>
                  <a:pt x="34" y="87"/>
                </a:cubicBezTo>
                <a:close/>
                <a:moveTo>
                  <a:pt x="80" y="88"/>
                </a:moveTo>
                <a:cubicBezTo>
                  <a:pt x="80" y="88"/>
                  <a:pt x="79" y="86"/>
                  <a:pt x="78" y="89"/>
                </a:cubicBezTo>
                <a:cubicBezTo>
                  <a:pt x="77" y="90"/>
                  <a:pt x="79" y="91"/>
                  <a:pt x="79" y="92"/>
                </a:cubicBezTo>
                <a:cubicBezTo>
                  <a:pt x="79" y="93"/>
                  <a:pt x="78" y="93"/>
                  <a:pt x="78" y="94"/>
                </a:cubicBezTo>
                <a:cubicBezTo>
                  <a:pt x="78" y="95"/>
                  <a:pt x="80" y="96"/>
                  <a:pt x="80" y="97"/>
                </a:cubicBezTo>
                <a:cubicBezTo>
                  <a:pt x="80" y="98"/>
                  <a:pt x="79" y="99"/>
                  <a:pt x="80" y="100"/>
                </a:cubicBezTo>
                <a:cubicBezTo>
                  <a:pt x="80" y="101"/>
                  <a:pt x="80" y="103"/>
                  <a:pt x="80" y="104"/>
                </a:cubicBezTo>
                <a:cubicBezTo>
                  <a:pt x="80" y="104"/>
                  <a:pt x="80" y="104"/>
                  <a:pt x="80" y="104"/>
                </a:cubicBezTo>
                <a:cubicBezTo>
                  <a:pt x="79" y="105"/>
                  <a:pt x="82" y="107"/>
                  <a:pt x="83" y="106"/>
                </a:cubicBezTo>
                <a:cubicBezTo>
                  <a:pt x="84" y="105"/>
                  <a:pt x="83" y="105"/>
                  <a:pt x="82" y="104"/>
                </a:cubicBezTo>
                <a:cubicBezTo>
                  <a:pt x="82" y="103"/>
                  <a:pt x="82" y="100"/>
                  <a:pt x="82" y="100"/>
                </a:cubicBezTo>
                <a:cubicBezTo>
                  <a:pt x="82" y="100"/>
                  <a:pt x="83" y="100"/>
                  <a:pt x="84" y="100"/>
                </a:cubicBezTo>
                <a:cubicBezTo>
                  <a:pt x="85" y="99"/>
                  <a:pt x="84" y="99"/>
                  <a:pt x="85" y="99"/>
                </a:cubicBezTo>
                <a:cubicBezTo>
                  <a:pt x="86" y="98"/>
                  <a:pt x="86" y="99"/>
                  <a:pt x="87" y="99"/>
                </a:cubicBezTo>
                <a:cubicBezTo>
                  <a:pt x="88" y="99"/>
                  <a:pt x="95" y="96"/>
                  <a:pt x="96" y="95"/>
                </a:cubicBezTo>
                <a:cubicBezTo>
                  <a:pt x="96" y="95"/>
                  <a:pt x="96" y="95"/>
                  <a:pt x="96" y="95"/>
                </a:cubicBezTo>
                <a:cubicBezTo>
                  <a:pt x="98" y="93"/>
                  <a:pt x="99" y="93"/>
                  <a:pt x="101" y="92"/>
                </a:cubicBezTo>
                <a:cubicBezTo>
                  <a:pt x="102" y="91"/>
                  <a:pt x="103" y="90"/>
                  <a:pt x="105" y="90"/>
                </a:cubicBezTo>
                <a:cubicBezTo>
                  <a:pt x="106" y="90"/>
                  <a:pt x="104" y="90"/>
                  <a:pt x="104" y="90"/>
                </a:cubicBezTo>
                <a:cubicBezTo>
                  <a:pt x="102" y="92"/>
                  <a:pt x="97" y="94"/>
                  <a:pt x="94" y="97"/>
                </a:cubicBezTo>
                <a:cubicBezTo>
                  <a:pt x="93" y="99"/>
                  <a:pt x="95" y="99"/>
                  <a:pt x="97" y="98"/>
                </a:cubicBezTo>
                <a:cubicBezTo>
                  <a:pt x="101" y="97"/>
                  <a:pt x="102" y="97"/>
                  <a:pt x="107" y="94"/>
                </a:cubicBezTo>
                <a:cubicBezTo>
                  <a:pt x="116" y="89"/>
                  <a:pt x="124" y="89"/>
                  <a:pt x="133" y="84"/>
                </a:cubicBezTo>
                <a:cubicBezTo>
                  <a:pt x="141" y="80"/>
                  <a:pt x="150" y="77"/>
                  <a:pt x="157" y="71"/>
                </a:cubicBezTo>
                <a:cubicBezTo>
                  <a:pt x="160" y="69"/>
                  <a:pt x="164" y="68"/>
                  <a:pt x="167" y="66"/>
                </a:cubicBezTo>
                <a:cubicBezTo>
                  <a:pt x="167" y="65"/>
                  <a:pt x="170" y="62"/>
                  <a:pt x="171" y="64"/>
                </a:cubicBezTo>
                <a:cubicBezTo>
                  <a:pt x="172" y="66"/>
                  <a:pt x="166" y="67"/>
                  <a:pt x="165" y="67"/>
                </a:cubicBezTo>
                <a:cubicBezTo>
                  <a:pt x="165" y="68"/>
                  <a:pt x="164" y="68"/>
                  <a:pt x="164" y="69"/>
                </a:cubicBezTo>
                <a:cubicBezTo>
                  <a:pt x="162" y="70"/>
                  <a:pt x="160" y="71"/>
                  <a:pt x="159" y="72"/>
                </a:cubicBezTo>
                <a:cubicBezTo>
                  <a:pt x="157" y="73"/>
                  <a:pt x="155" y="75"/>
                  <a:pt x="153" y="76"/>
                </a:cubicBezTo>
                <a:cubicBezTo>
                  <a:pt x="152" y="77"/>
                  <a:pt x="150" y="78"/>
                  <a:pt x="148" y="79"/>
                </a:cubicBezTo>
                <a:cubicBezTo>
                  <a:pt x="146" y="80"/>
                  <a:pt x="144" y="80"/>
                  <a:pt x="142" y="81"/>
                </a:cubicBezTo>
                <a:cubicBezTo>
                  <a:pt x="140" y="82"/>
                  <a:pt x="139" y="83"/>
                  <a:pt x="138" y="84"/>
                </a:cubicBezTo>
                <a:cubicBezTo>
                  <a:pt x="128" y="89"/>
                  <a:pt x="115" y="95"/>
                  <a:pt x="106" y="102"/>
                </a:cubicBezTo>
                <a:cubicBezTo>
                  <a:pt x="105" y="102"/>
                  <a:pt x="105" y="103"/>
                  <a:pt x="104" y="103"/>
                </a:cubicBezTo>
                <a:cubicBezTo>
                  <a:pt x="104" y="103"/>
                  <a:pt x="105" y="104"/>
                  <a:pt x="105" y="104"/>
                </a:cubicBezTo>
                <a:cubicBezTo>
                  <a:pt x="104" y="105"/>
                  <a:pt x="102" y="106"/>
                  <a:pt x="100" y="106"/>
                </a:cubicBezTo>
                <a:cubicBezTo>
                  <a:pt x="101" y="106"/>
                  <a:pt x="99" y="105"/>
                  <a:pt x="98" y="106"/>
                </a:cubicBezTo>
                <a:cubicBezTo>
                  <a:pt x="97" y="106"/>
                  <a:pt x="96" y="110"/>
                  <a:pt x="96" y="110"/>
                </a:cubicBezTo>
                <a:cubicBezTo>
                  <a:pt x="97" y="112"/>
                  <a:pt x="102" y="105"/>
                  <a:pt x="104" y="106"/>
                </a:cubicBezTo>
                <a:cubicBezTo>
                  <a:pt x="104" y="106"/>
                  <a:pt x="104" y="108"/>
                  <a:pt x="104" y="108"/>
                </a:cubicBezTo>
                <a:cubicBezTo>
                  <a:pt x="104" y="109"/>
                  <a:pt x="103" y="108"/>
                  <a:pt x="103" y="109"/>
                </a:cubicBezTo>
                <a:cubicBezTo>
                  <a:pt x="103" y="110"/>
                  <a:pt x="106" y="109"/>
                  <a:pt x="107" y="109"/>
                </a:cubicBezTo>
                <a:cubicBezTo>
                  <a:pt x="107" y="109"/>
                  <a:pt x="108" y="109"/>
                  <a:pt x="109" y="109"/>
                </a:cubicBezTo>
                <a:cubicBezTo>
                  <a:pt x="112" y="108"/>
                  <a:pt x="116" y="107"/>
                  <a:pt x="116" y="107"/>
                </a:cubicBezTo>
                <a:cubicBezTo>
                  <a:pt x="117" y="107"/>
                  <a:pt x="120" y="105"/>
                  <a:pt x="120" y="106"/>
                </a:cubicBezTo>
                <a:cubicBezTo>
                  <a:pt x="120" y="107"/>
                  <a:pt x="115" y="107"/>
                  <a:pt x="113" y="109"/>
                </a:cubicBezTo>
                <a:cubicBezTo>
                  <a:pt x="111" y="112"/>
                  <a:pt x="114" y="111"/>
                  <a:pt x="116" y="111"/>
                </a:cubicBezTo>
                <a:cubicBezTo>
                  <a:pt x="123" y="110"/>
                  <a:pt x="130" y="107"/>
                  <a:pt x="137" y="105"/>
                </a:cubicBezTo>
                <a:cubicBezTo>
                  <a:pt x="138" y="104"/>
                  <a:pt x="139" y="104"/>
                  <a:pt x="141" y="103"/>
                </a:cubicBezTo>
                <a:cubicBezTo>
                  <a:pt x="144" y="103"/>
                  <a:pt x="140" y="104"/>
                  <a:pt x="139" y="105"/>
                </a:cubicBezTo>
                <a:cubicBezTo>
                  <a:pt x="137" y="106"/>
                  <a:pt x="137" y="106"/>
                  <a:pt x="134" y="107"/>
                </a:cubicBezTo>
                <a:cubicBezTo>
                  <a:pt x="129" y="108"/>
                  <a:pt x="126" y="111"/>
                  <a:pt x="121" y="113"/>
                </a:cubicBezTo>
                <a:cubicBezTo>
                  <a:pt x="115" y="115"/>
                  <a:pt x="110" y="117"/>
                  <a:pt x="104" y="119"/>
                </a:cubicBezTo>
                <a:cubicBezTo>
                  <a:pt x="102" y="120"/>
                  <a:pt x="100" y="120"/>
                  <a:pt x="101" y="122"/>
                </a:cubicBezTo>
                <a:cubicBezTo>
                  <a:pt x="101" y="122"/>
                  <a:pt x="102" y="123"/>
                  <a:pt x="103" y="123"/>
                </a:cubicBezTo>
                <a:cubicBezTo>
                  <a:pt x="105" y="123"/>
                  <a:pt x="107" y="121"/>
                  <a:pt x="109" y="121"/>
                </a:cubicBezTo>
                <a:cubicBezTo>
                  <a:pt x="109" y="121"/>
                  <a:pt x="110" y="120"/>
                  <a:pt x="110" y="121"/>
                </a:cubicBezTo>
                <a:cubicBezTo>
                  <a:pt x="110" y="122"/>
                  <a:pt x="106" y="123"/>
                  <a:pt x="105" y="123"/>
                </a:cubicBezTo>
                <a:cubicBezTo>
                  <a:pt x="104" y="124"/>
                  <a:pt x="101" y="124"/>
                  <a:pt x="100" y="125"/>
                </a:cubicBezTo>
                <a:cubicBezTo>
                  <a:pt x="99" y="125"/>
                  <a:pt x="96" y="128"/>
                  <a:pt x="96" y="128"/>
                </a:cubicBezTo>
                <a:cubicBezTo>
                  <a:pt x="96" y="129"/>
                  <a:pt x="101" y="126"/>
                  <a:pt x="101" y="126"/>
                </a:cubicBezTo>
                <a:cubicBezTo>
                  <a:pt x="103" y="126"/>
                  <a:pt x="99" y="127"/>
                  <a:pt x="99" y="127"/>
                </a:cubicBezTo>
                <a:cubicBezTo>
                  <a:pt x="99" y="128"/>
                  <a:pt x="93" y="132"/>
                  <a:pt x="93" y="133"/>
                </a:cubicBezTo>
                <a:cubicBezTo>
                  <a:pt x="93" y="134"/>
                  <a:pt x="96" y="131"/>
                  <a:pt x="96" y="132"/>
                </a:cubicBezTo>
                <a:cubicBezTo>
                  <a:pt x="97" y="134"/>
                  <a:pt x="92" y="134"/>
                  <a:pt x="90" y="135"/>
                </a:cubicBezTo>
                <a:cubicBezTo>
                  <a:pt x="89" y="135"/>
                  <a:pt x="89" y="136"/>
                  <a:pt x="88" y="136"/>
                </a:cubicBezTo>
                <a:cubicBezTo>
                  <a:pt x="88" y="136"/>
                  <a:pt x="82" y="137"/>
                  <a:pt x="85" y="138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9"/>
                  <a:pt x="84" y="141"/>
                  <a:pt x="83" y="142"/>
                </a:cubicBezTo>
                <a:cubicBezTo>
                  <a:pt x="82" y="143"/>
                  <a:pt x="82" y="144"/>
                  <a:pt x="82" y="144"/>
                </a:cubicBezTo>
                <a:cubicBezTo>
                  <a:pt x="82" y="144"/>
                  <a:pt x="81" y="144"/>
                  <a:pt x="81" y="145"/>
                </a:cubicBezTo>
                <a:cubicBezTo>
                  <a:pt x="81" y="145"/>
                  <a:pt x="81" y="145"/>
                  <a:pt x="81" y="145"/>
                </a:cubicBezTo>
                <a:cubicBezTo>
                  <a:pt x="79" y="146"/>
                  <a:pt x="76" y="147"/>
                  <a:pt x="76" y="148"/>
                </a:cubicBezTo>
                <a:cubicBezTo>
                  <a:pt x="76" y="149"/>
                  <a:pt x="81" y="147"/>
                  <a:pt x="79" y="148"/>
                </a:cubicBezTo>
                <a:cubicBezTo>
                  <a:pt x="79" y="148"/>
                  <a:pt x="76" y="149"/>
                  <a:pt x="75" y="150"/>
                </a:cubicBezTo>
                <a:cubicBezTo>
                  <a:pt x="74" y="150"/>
                  <a:pt x="75" y="150"/>
                  <a:pt x="74" y="151"/>
                </a:cubicBezTo>
                <a:cubicBezTo>
                  <a:pt x="73" y="152"/>
                  <a:pt x="71" y="152"/>
                  <a:pt x="74" y="153"/>
                </a:cubicBezTo>
                <a:cubicBezTo>
                  <a:pt x="75" y="154"/>
                  <a:pt x="79" y="152"/>
                  <a:pt x="80" y="153"/>
                </a:cubicBezTo>
                <a:cubicBezTo>
                  <a:pt x="80" y="154"/>
                  <a:pt x="76" y="153"/>
                  <a:pt x="79" y="154"/>
                </a:cubicBezTo>
                <a:cubicBezTo>
                  <a:pt x="78" y="154"/>
                  <a:pt x="78" y="153"/>
                  <a:pt x="78" y="153"/>
                </a:cubicBezTo>
                <a:cubicBezTo>
                  <a:pt x="75" y="153"/>
                  <a:pt x="68" y="155"/>
                  <a:pt x="67" y="154"/>
                </a:cubicBezTo>
                <a:cubicBezTo>
                  <a:pt x="66" y="154"/>
                  <a:pt x="66" y="153"/>
                  <a:pt x="65" y="155"/>
                </a:cubicBezTo>
                <a:cubicBezTo>
                  <a:pt x="64" y="157"/>
                  <a:pt x="71" y="158"/>
                  <a:pt x="73" y="159"/>
                </a:cubicBezTo>
                <a:cubicBezTo>
                  <a:pt x="73" y="160"/>
                  <a:pt x="75" y="161"/>
                  <a:pt x="75" y="161"/>
                </a:cubicBezTo>
                <a:cubicBezTo>
                  <a:pt x="75" y="161"/>
                  <a:pt x="76" y="161"/>
                  <a:pt x="76" y="161"/>
                </a:cubicBezTo>
                <a:cubicBezTo>
                  <a:pt x="76" y="163"/>
                  <a:pt x="74" y="161"/>
                  <a:pt x="74" y="161"/>
                </a:cubicBezTo>
                <a:cubicBezTo>
                  <a:pt x="73" y="161"/>
                  <a:pt x="72" y="161"/>
                  <a:pt x="72" y="161"/>
                </a:cubicBezTo>
                <a:cubicBezTo>
                  <a:pt x="72" y="161"/>
                  <a:pt x="73" y="161"/>
                  <a:pt x="73" y="161"/>
                </a:cubicBezTo>
                <a:cubicBezTo>
                  <a:pt x="72" y="159"/>
                  <a:pt x="68" y="159"/>
                  <a:pt x="65" y="157"/>
                </a:cubicBezTo>
                <a:cubicBezTo>
                  <a:pt x="65" y="157"/>
                  <a:pt x="64" y="155"/>
                  <a:pt x="63" y="155"/>
                </a:cubicBezTo>
                <a:cubicBezTo>
                  <a:pt x="63" y="155"/>
                  <a:pt x="61" y="157"/>
                  <a:pt x="61" y="159"/>
                </a:cubicBezTo>
                <a:cubicBezTo>
                  <a:pt x="61" y="160"/>
                  <a:pt x="61" y="161"/>
                  <a:pt x="61" y="161"/>
                </a:cubicBezTo>
                <a:cubicBezTo>
                  <a:pt x="61" y="162"/>
                  <a:pt x="60" y="162"/>
                  <a:pt x="60" y="163"/>
                </a:cubicBezTo>
                <a:cubicBezTo>
                  <a:pt x="61" y="164"/>
                  <a:pt x="58" y="165"/>
                  <a:pt x="58" y="163"/>
                </a:cubicBezTo>
                <a:cubicBezTo>
                  <a:pt x="58" y="163"/>
                  <a:pt x="61" y="161"/>
                  <a:pt x="59" y="161"/>
                </a:cubicBezTo>
                <a:cubicBezTo>
                  <a:pt x="59" y="161"/>
                  <a:pt x="58" y="162"/>
                  <a:pt x="58" y="162"/>
                </a:cubicBezTo>
                <a:cubicBezTo>
                  <a:pt x="58" y="161"/>
                  <a:pt x="61" y="161"/>
                  <a:pt x="60" y="160"/>
                </a:cubicBezTo>
                <a:cubicBezTo>
                  <a:pt x="60" y="160"/>
                  <a:pt x="57" y="160"/>
                  <a:pt x="56" y="160"/>
                </a:cubicBezTo>
                <a:cubicBezTo>
                  <a:pt x="55" y="161"/>
                  <a:pt x="56" y="161"/>
                  <a:pt x="54" y="161"/>
                </a:cubicBezTo>
                <a:cubicBezTo>
                  <a:pt x="55" y="161"/>
                  <a:pt x="52" y="161"/>
                  <a:pt x="53" y="162"/>
                </a:cubicBezTo>
                <a:cubicBezTo>
                  <a:pt x="53" y="162"/>
                  <a:pt x="55" y="162"/>
                  <a:pt x="55" y="162"/>
                </a:cubicBezTo>
                <a:cubicBezTo>
                  <a:pt x="55" y="162"/>
                  <a:pt x="57" y="161"/>
                  <a:pt x="58" y="161"/>
                </a:cubicBezTo>
                <a:cubicBezTo>
                  <a:pt x="57" y="161"/>
                  <a:pt x="57" y="164"/>
                  <a:pt x="56" y="164"/>
                </a:cubicBezTo>
                <a:cubicBezTo>
                  <a:pt x="56" y="164"/>
                  <a:pt x="50" y="162"/>
                  <a:pt x="51" y="164"/>
                </a:cubicBezTo>
                <a:cubicBezTo>
                  <a:pt x="51" y="164"/>
                  <a:pt x="52" y="164"/>
                  <a:pt x="53" y="164"/>
                </a:cubicBezTo>
                <a:cubicBezTo>
                  <a:pt x="58" y="165"/>
                  <a:pt x="51" y="164"/>
                  <a:pt x="50" y="164"/>
                </a:cubicBezTo>
                <a:cubicBezTo>
                  <a:pt x="50" y="165"/>
                  <a:pt x="51" y="166"/>
                  <a:pt x="51" y="166"/>
                </a:cubicBezTo>
                <a:cubicBezTo>
                  <a:pt x="51" y="167"/>
                  <a:pt x="48" y="165"/>
                  <a:pt x="48" y="165"/>
                </a:cubicBezTo>
                <a:cubicBezTo>
                  <a:pt x="45" y="165"/>
                  <a:pt x="43" y="165"/>
                  <a:pt x="40" y="164"/>
                </a:cubicBezTo>
                <a:cubicBezTo>
                  <a:pt x="39" y="164"/>
                  <a:pt x="37" y="163"/>
                  <a:pt x="36" y="162"/>
                </a:cubicBezTo>
                <a:cubicBezTo>
                  <a:pt x="36" y="161"/>
                  <a:pt x="37" y="160"/>
                  <a:pt x="36" y="160"/>
                </a:cubicBezTo>
                <a:cubicBezTo>
                  <a:pt x="36" y="159"/>
                  <a:pt x="35" y="162"/>
                  <a:pt x="33" y="162"/>
                </a:cubicBezTo>
                <a:cubicBezTo>
                  <a:pt x="33" y="162"/>
                  <a:pt x="34" y="161"/>
                  <a:pt x="34" y="161"/>
                </a:cubicBezTo>
                <a:cubicBezTo>
                  <a:pt x="34" y="161"/>
                  <a:pt x="33" y="161"/>
                  <a:pt x="32" y="161"/>
                </a:cubicBezTo>
                <a:cubicBezTo>
                  <a:pt x="33" y="161"/>
                  <a:pt x="31" y="161"/>
                  <a:pt x="32" y="160"/>
                </a:cubicBezTo>
                <a:cubicBezTo>
                  <a:pt x="31" y="162"/>
                  <a:pt x="33" y="162"/>
                  <a:pt x="33" y="163"/>
                </a:cubicBezTo>
                <a:cubicBezTo>
                  <a:pt x="33" y="164"/>
                  <a:pt x="32" y="164"/>
                  <a:pt x="32" y="165"/>
                </a:cubicBezTo>
                <a:cubicBezTo>
                  <a:pt x="31" y="166"/>
                  <a:pt x="31" y="166"/>
                  <a:pt x="31" y="167"/>
                </a:cubicBezTo>
                <a:cubicBezTo>
                  <a:pt x="30" y="169"/>
                  <a:pt x="28" y="174"/>
                  <a:pt x="29" y="176"/>
                </a:cubicBezTo>
                <a:cubicBezTo>
                  <a:pt x="30" y="177"/>
                  <a:pt x="32" y="178"/>
                  <a:pt x="31" y="179"/>
                </a:cubicBezTo>
                <a:cubicBezTo>
                  <a:pt x="29" y="181"/>
                  <a:pt x="26" y="180"/>
                  <a:pt x="27" y="177"/>
                </a:cubicBezTo>
                <a:cubicBezTo>
                  <a:pt x="27" y="177"/>
                  <a:pt x="28" y="177"/>
                  <a:pt x="28" y="176"/>
                </a:cubicBezTo>
                <a:cubicBezTo>
                  <a:pt x="28" y="175"/>
                  <a:pt x="28" y="174"/>
                  <a:pt x="28" y="174"/>
                </a:cubicBezTo>
                <a:cubicBezTo>
                  <a:pt x="28" y="173"/>
                  <a:pt x="29" y="173"/>
                  <a:pt x="29" y="172"/>
                </a:cubicBezTo>
                <a:cubicBezTo>
                  <a:pt x="29" y="171"/>
                  <a:pt x="28" y="171"/>
                  <a:pt x="28" y="170"/>
                </a:cubicBezTo>
                <a:cubicBezTo>
                  <a:pt x="28" y="169"/>
                  <a:pt x="28" y="168"/>
                  <a:pt x="28" y="168"/>
                </a:cubicBezTo>
                <a:cubicBezTo>
                  <a:pt x="28" y="168"/>
                  <a:pt x="29" y="168"/>
                  <a:pt x="29" y="168"/>
                </a:cubicBezTo>
                <a:cubicBezTo>
                  <a:pt x="29" y="167"/>
                  <a:pt x="29" y="165"/>
                  <a:pt x="29" y="165"/>
                </a:cubicBezTo>
                <a:cubicBezTo>
                  <a:pt x="29" y="165"/>
                  <a:pt x="28" y="165"/>
                  <a:pt x="28" y="164"/>
                </a:cubicBezTo>
                <a:cubicBezTo>
                  <a:pt x="27" y="164"/>
                  <a:pt x="28" y="164"/>
                  <a:pt x="28" y="163"/>
                </a:cubicBezTo>
                <a:cubicBezTo>
                  <a:pt x="27" y="163"/>
                  <a:pt x="27" y="162"/>
                  <a:pt x="27" y="161"/>
                </a:cubicBezTo>
                <a:cubicBezTo>
                  <a:pt x="27" y="161"/>
                  <a:pt x="27" y="161"/>
                  <a:pt x="27" y="161"/>
                </a:cubicBezTo>
                <a:cubicBezTo>
                  <a:pt x="27" y="160"/>
                  <a:pt x="27" y="160"/>
                  <a:pt x="27" y="160"/>
                </a:cubicBezTo>
                <a:cubicBezTo>
                  <a:pt x="27" y="160"/>
                  <a:pt x="28" y="158"/>
                  <a:pt x="27" y="158"/>
                </a:cubicBezTo>
                <a:cubicBezTo>
                  <a:pt x="27" y="158"/>
                  <a:pt x="25" y="163"/>
                  <a:pt x="27" y="159"/>
                </a:cubicBezTo>
                <a:cubicBezTo>
                  <a:pt x="27" y="159"/>
                  <a:pt x="25" y="160"/>
                  <a:pt x="25" y="160"/>
                </a:cubicBezTo>
                <a:cubicBezTo>
                  <a:pt x="25" y="160"/>
                  <a:pt x="24" y="158"/>
                  <a:pt x="23" y="160"/>
                </a:cubicBezTo>
                <a:cubicBezTo>
                  <a:pt x="23" y="160"/>
                  <a:pt x="25" y="160"/>
                  <a:pt x="25" y="160"/>
                </a:cubicBezTo>
                <a:cubicBezTo>
                  <a:pt x="26" y="160"/>
                  <a:pt x="26" y="163"/>
                  <a:pt x="26" y="164"/>
                </a:cubicBezTo>
                <a:cubicBezTo>
                  <a:pt x="26" y="164"/>
                  <a:pt x="23" y="164"/>
                  <a:pt x="22" y="164"/>
                </a:cubicBezTo>
                <a:cubicBezTo>
                  <a:pt x="22" y="163"/>
                  <a:pt x="21" y="162"/>
                  <a:pt x="21" y="162"/>
                </a:cubicBezTo>
                <a:cubicBezTo>
                  <a:pt x="20" y="162"/>
                  <a:pt x="20" y="163"/>
                  <a:pt x="19" y="162"/>
                </a:cubicBezTo>
                <a:cubicBezTo>
                  <a:pt x="18" y="161"/>
                  <a:pt x="17" y="159"/>
                  <a:pt x="19" y="158"/>
                </a:cubicBezTo>
                <a:cubicBezTo>
                  <a:pt x="19" y="158"/>
                  <a:pt x="20" y="158"/>
                  <a:pt x="21" y="158"/>
                </a:cubicBezTo>
                <a:cubicBezTo>
                  <a:pt x="21" y="158"/>
                  <a:pt x="22" y="159"/>
                  <a:pt x="22" y="159"/>
                </a:cubicBezTo>
                <a:cubicBezTo>
                  <a:pt x="23" y="159"/>
                  <a:pt x="24" y="157"/>
                  <a:pt x="24" y="158"/>
                </a:cubicBezTo>
                <a:cubicBezTo>
                  <a:pt x="24" y="157"/>
                  <a:pt x="22" y="158"/>
                  <a:pt x="22" y="158"/>
                </a:cubicBezTo>
                <a:cubicBezTo>
                  <a:pt x="22" y="158"/>
                  <a:pt x="22" y="157"/>
                  <a:pt x="22" y="157"/>
                </a:cubicBezTo>
                <a:cubicBezTo>
                  <a:pt x="21" y="156"/>
                  <a:pt x="22" y="157"/>
                  <a:pt x="21" y="157"/>
                </a:cubicBezTo>
                <a:cubicBezTo>
                  <a:pt x="20" y="156"/>
                  <a:pt x="21" y="155"/>
                  <a:pt x="19" y="156"/>
                </a:cubicBezTo>
                <a:cubicBezTo>
                  <a:pt x="18" y="156"/>
                  <a:pt x="19" y="157"/>
                  <a:pt x="19" y="157"/>
                </a:cubicBezTo>
                <a:cubicBezTo>
                  <a:pt x="18" y="158"/>
                  <a:pt x="18" y="157"/>
                  <a:pt x="17" y="158"/>
                </a:cubicBezTo>
                <a:cubicBezTo>
                  <a:pt x="16" y="159"/>
                  <a:pt x="14" y="163"/>
                  <a:pt x="14" y="161"/>
                </a:cubicBezTo>
                <a:cubicBezTo>
                  <a:pt x="15" y="161"/>
                  <a:pt x="15" y="159"/>
                  <a:pt x="15" y="159"/>
                </a:cubicBezTo>
                <a:cubicBezTo>
                  <a:pt x="14" y="158"/>
                  <a:pt x="13" y="160"/>
                  <a:pt x="12" y="160"/>
                </a:cubicBezTo>
                <a:cubicBezTo>
                  <a:pt x="13" y="160"/>
                  <a:pt x="10" y="158"/>
                  <a:pt x="11" y="159"/>
                </a:cubicBezTo>
                <a:cubicBezTo>
                  <a:pt x="10" y="158"/>
                  <a:pt x="11" y="155"/>
                  <a:pt x="12" y="154"/>
                </a:cubicBezTo>
                <a:cubicBezTo>
                  <a:pt x="13" y="153"/>
                  <a:pt x="13" y="153"/>
                  <a:pt x="13" y="153"/>
                </a:cubicBezTo>
                <a:cubicBezTo>
                  <a:pt x="16" y="155"/>
                  <a:pt x="13" y="152"/>
                  <a:pt x="12" y="151"/>
                </a:cubicBezTo>
                <a:cubicBezTo>
                  <a:pt x="12" y="149"/>
                  <a:pt x="14" y="147"/>
                  <a:pt x="14" y="145"/>
                </a:cubicBezTo>
                <a:cubicBezTo>
                  <a:pt x="14" y="144"/>
                  <a:pt x="13" y="141"/>
                  <a:pt x="13" y="140"/>
                </a:cubicBezTo>
                <a:cubicBezTo>
                  <a:pt x="13" y="140"/>
                  <a:pt x="11" y="140"/>
                  <a:pt x="12" y="140"/>
                </a:cubicBezTo>
                <a:cubicBezTo>
                  <a:pt x="13" y="139"/>
                  <a:pt x="12" y="139"/>
                  <a:pt x="12" y="138"/>
                </a:cubicBezTo>
                <a:cubicBezTo>
                  <a:pt x="13" y="137"/>
                  <a:pt x="15" y="136"/>
                  <a:pt x="15" y="135"/>
                </a:cubicBezTo>
                <a:cubicBezTo>
                  <a:pt x="16" y="133"/>
                  <a:pt x="15" y="130"/>
                  <a:pt x="15" y="128"/>
                </a:cubicBezTo>
                <a:cubicBezTo>
                  <a:pt x="15" y="128"/>
                  <a:pt x="15" y="127"/>
                  <a:pt x="15" y="127"/>
                </a:cubicBezTo>
                <a:cubicBezTo>
                  <a:pt x="15" y="126"/>
                  <a:pt x="15" y="127"/>
                  <a:pt x="15" y="125"/>
                </a:cubicBezTo>
                <a:cubicBezTo>
                  <a:pt x="15" y="124"/>
                  <a:pt x="16" y="123"/>
                  <a:pt x="16" y="122"/>
                </a:cubicBezTo>
                <a:cubicBezTo>
                  <a:pt x="16" y="121"/>
                  <a:pt x="17" y="121"/>
                  <a:pt x="16" y="120"/>
                </a:cubicBezTo>
                <a:cubicBezTo>
                  <a:pt x="17" y="122"/>
                  <a:pt x="16" y="119"/>
                  <a:pt x="15" y="119"/>
                </a:cubicBezTo>
                <a:cubicBezTo>
                  <a:pt x="15" y="119"/>
                  <a:pt x="16" y="121"/>
                  <a:pt x="15" y="121"/>
                </a:cubicBezTo>
                <a:cubicBezTo>
                  <a:pt x="15" y="122"/>
                  <a:pt x="13" y="124"/>
                  <a:pt x="13" y="126"/>
                </a:cubicBezTo>
                <a:cubicBezTo>
                  <a:pt x="13" y="126"/>
                  <a:pt x="14" y="128"/>
                  <a:pt x="13" y="128"/>
                </a:cubicBezTo>
                <a:cubicBezTo>
                  <a:pt x="13" y="129"/>
                  <a:pt x="12" y="126"/>
                  <a:pt x="12" y="125"/>
                </a:cubicBezTo>
                <a:cubicBezTo>
                  <a:pt x="12" y="124"/>
                  <a:pt x="13" y="123"/>
                  <a:pt x="13" y="123"/>
                </a:cubicBezTo>
                <a:cubicBezTo>
                  <a:pt x="13" y="123"/>
                  <a:pt x="12" y="120"/>
                  <a:pt x="12" y="120"/>
                </a:cubicBezTo>
                <a:cubicBezTo>
                  <a:pt x="12" y="119"/>
                  <a:pt x="11" y="119"/>
                  <a:pt x="11" y="119"/>
                </a:cubicBezTo>
                <a:cubicBezTo>
                  <a:pt x="11" y="119"/>
                  <a:pt x="13" y="120"/>
                  <a:pt x="13" y="120"/>
                </a:cubicBezTo>
                <a:cubicBezTo>
                  <a:pt x="14" y="120"/>
                  <a:pt x="13" y="119"/>
                  <a:pt x="14" y="119"/>
                </a:cubicBezTo>
                <a:cubicBezTo>
                  <a:pt x="14" y="119"/>
                  <a:pt x="14" y="119"/>
                  <a:pt x="14" y="119"/>
                </a:cubicBezTo>
                <a:cubicBezTo>
                  <a:pt x="15" y="119"/>
                  <a:pt x="15" y="118"/>
                  <a:pt x="16" y="118"/>
                </a:cubicBezTo>
                <a:cubicBezTo>
                  <a:pt x="15" y="118"/>
                  <a:pt x="15" y="119"/>
                  <a:pt x="16" y="119"/>
                </a:cubicBezTo>
                <a:cubicBezTo>
                  <a:pt x="16" y="119"/>
                  <a:pt x="16" y="118"/>
                  <a:pt x="16" y="119"/>
                </a:cubicBezTo>
                <a:cubicBezTo>
                  <a:pt x="16" y="118"/>
                  <a:pt x="16" y="118"/>
                  <a:pt x="17" y="118"/>
                </a:cubicBezTo>
                <a:cubicBezTo>
                  <a:pt x="17" y="117"/>
                  <a:pt x="17" y="117"/>
                  <a:pt x="17" y="117"/>
                </a:cubicBezTo>
                <a:cubicBezTo>
                  <a:pt x="17" y="117"/>
                  <a:pt x="17" y="117"/>
                  <a:pt x="17" y="117"/>
                </a:cubicBezTo>
                <a:cubicBezTo>
                  <a:pt x="18" y="115"/>
                  <a:pt x="17" y="115"/>
                  <a:pt x="17" y="113"/>
                </a:cubicBezTo>
                <a:cubicBezTo>
                  <a:pt x="17" y="113"/>
                  <a:pt x="19" y="109"/>
                  <a:pt x="20" y="109"/>
                </a:cubicBezTo>
                <a:cubicBezTo>
                  <a:pt x="20" y="109"/>
                  <a:pt x="21" y="109"/>
                  <a:pt x="21" y="109"/>
                </a:cubicBezTo>
                <a:cubicBezTo>
                  <a:pt x="21" y="109"/>
                  <a:pt x="20" y="108"/>
                  <a:pt x="21" y="108"/>
                </a:cubicBezTo>
                <a:cubicBezTo>
                  <a:pt x="21" y="107"/>
                  <a:pt x="22" y="107"/>
                  <a:pt x="22" y="106"/>
                </a:cubicBezTo>
                <a:cubicBezTo>
                  <a:pt x="23" y="106"/>
                  <a:pt x="22" y="104"/>
                  <a:pt x="23" y="103"/>
                </a:cubicBezTo>
                <a:cubicBezTo>
                  <a:pt x="23" y="102"/>
                  <a:pt x="25" y="102"/>
                  <a:pt x="26" y="101"/>
                </a:cubicBezTo>
                <a:cubicBezTo>
                  <a:pt x="26" y="101"/>
                  <a:pt x="26" y="99"/>
                  <a:pt x="26" y="99"/>
                </a:cubicBezTo>
                <a:cubicBezTo>
                  <a:pt x="26" y="98"/>
                  <a:pt x="25" y="99"/>
                  <a:pt x="26" y="98"/>
                </a:cubicBezTo>
                <a:cubicBezTo>
                  <a:pt x="27" y="96"/>
                  <a:pt x="25" y="94"/>
                  <a:pt x="25" y="93"/>
                </a:cubicBezTo>
                <a:cubicBezTo>
                  <a:pt x="25" y="92"/>
                  <a:pt x="27" y="95"/>
                  <a:pt x="26" y="94"/>
                </a:cubicBezTo>
                <a:cubicBezTo>
                  <a:pt x="26" y="94"/>
                  <a:pt x="26" y="95"/>
                  <a:pt x="27" y="94"/>
                </a:cubicBezTo>
                <a:cubicBezTo>
                  <a:pt x="28" y="94"/>
                  <a:pt x="28" y="93"/>
                  <a:pt x="28" y="93"/>
                </a:cubicBezTo>
                <a:cubicBezTo>
                  <a:pt x="29" y="93"/>
                  <a:pt x="29" y="94"/>
                  <a:pt x="30" y="95"/>
                </a:cubicBezTo>
                <a:cubicBezTo>
                  <a:pt x="30" y="95"/>
                  <a:pt x="31" y="95"/>
                  <a:pt x="31" y="95"/>
                </a:cubicBezTo>
                <a:cubicBezTo>
                  <a:pt x="32" y="95"/>
                  <a:pt x="32" y="97"/>
                  <a:pt x="33" y="95"/>
                </a:cubicBezTo>
                <a:cubicBezTo>
                  <a:pt x="34" y="94"/>
                  <a:pt x="33" y="92"/>
                  <a:pt x="34" y="91"/>
                </a:cubicBezTo>
                <a:cubicBezTo>
                  <a:pt x="34" y="91"/>
                  <a:pt x="35" y="90"/>
                  <a:pt x="35" y="90"/>
                </a:cubicBezTo>
                <a:cubicBezTo>
                  <a:pt x="36" y="89"/>
                  <a:pt x="37" y="87"/>
                  <a:pt x="37" y="87"/>
                </a:cubicBezTo>
                <a:cubicBezTo>
                  <a:pt x="37" y="87"/>
                  <a:pt x="37" y="85"/>
                  <a:pt x="37" y="85"/>
                </a:cubicBezTo>
                <a:cubicBezTo>
                  <a:pt x="37" y="85"/>
                  <a:pt x="38" y="85"/>
                  <a:pt x="38" y="86"/>
                </a:cubicBezTo>
                <a:cubicBezTo>
                  <a:pt x="38" y="86"/>
                  <a:pt x="37" y="87"/>
                  <a:pt x="36" y="88"/>
                </a:cubicBezTo>
                <a:cubicBezTo>
                  <a:pt x="36" y="89"/>
                  <a:pt x="36" y="89"/>
                  <a:pt x="36" y="90"/>
                </a:cubicBezTo>
                <a:cubicBezTo>
                  <a:pt x="34" y="92"/>
                  <a:pt x="35" y="94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8" y="91"/>
                  <a:pt x="37" y="95"/>
                  <a:pt x="37" y="96"/>
                </a:cubicBezTo>
                <a:cubicBezTo>
                  <a:pt x="38" y="96"/>
                  <a:pt x="38" y="95"/>
                  <a:pt x="38" y="95"/>
                </a:cubicBezTo>
                <a:cubicBezTo>
                  <a:pt x="38" y="95"/>
                  <a:pt x="39" y="96"/>
                  <a:pt x="39" y="96"/>
                </a:cubicBezTo>
                <a:cubicBezTo>
                  <a:pt x="39" y="96"/>
                  <a:pt x="40" y="95"/>
                  <a:pt x="39" y="95"/>
                </a:cubicBezTo>
                <a:cubicBezTo>
                  <a:pt x="39" y="95"/>
                  <a:pt x="40" y="96"/>
                  <a:pt x="40" y="96"/>
                </a:cubicBezTo>
                <a:cubicBezTo>
                  <a:pt x="41" y="95"/>
                  <a:pt x="40" y="94"/>
                  <a:pt x="40" y="92"/>
                </a:cubicBezTo>
                <a:cubicBezTo>
                  <a:pt x="41" y="92"/>
                  <a:pt x="44" y="90"/>
                  <a:pt x="45" y="91"/>
                </a:cubicBezTo>
                <a:cubicBezTo>
                  <a:pt x="46" y="92"/>
                  <a:pt x="46" y="87"/>
                  <a:pt x="47" y="87"/>
                </a:cubicBezTo>
                <a:cubicBezTo>
                  <a:pt x="47" y="87"/>
                  <a:pt x="47" y="89"/>
                  <a:pt x="48" y="89"/>
                </a:cubicBezTo>
                <a:cubicBezTo>
                  <a:pt x="49" y="89"/>
                  <a:pt x="49" y="88"/>
                  <a:pt x="50" y="87"/>
                </a:cubicBezTo>
                <a:cubicBezTo>
                  <a:pt x="50" y="87"/>
                  <a:pt x="51" y="88"/>
                  <a:pt x="51" y="88"/>
                </a:cubicBezTo>
                <a:cubicBezTo>
                  <a:pt x="51" y="88"/>
                  <a:pt x="52" y="86"/>
                  <a:pt x="52" y="86"/>
                </a:cubicBezTo>
                <a:cubicBezTo>
                  <a:pt x="52" y="85"/>
                  <a:pt x="51" y="85"/>
                  <a:pt x="50" y="85"/>
                </a:cubicBezTo>
                <a:cubicBezTo>
                  <a:pt x="50" y="84"/>
                  <a:pt x="51" y="84"/>
                  <a:pt x="51" y="83"/>
                </a:cubicBezTo>
                <a:cubicBezTo>
                  <a:pt x="51" y="83"/>
                  <a:pt x="50" y="82"/>
                  <a:pt x="50" y="82"/>
                </a:cubicBezTo>
                <a:cubicBezTo>
                  <a:pt x="50" y="81"/>
                  <a:pt x="51" y="80"/>
                  <a:pt x="51" y="79"/>
                </a:cubicBezTo>
                <a:cubicBezTo>
                  <a:pt x="50" y="78"/>
                  <a:pt x="52" y="78"/>
                  <a:pt x="53" y="78"/>
                </a:cubicBezTo>
                <a:cubicBezTo>
                  <a:pt x="54" y="78"/>
                  <a:pt x="55" y="80"/>
                  <a:pt x="56" y="80"/>
                </a:cubicBezTo>
                <a:cubicBezTo>
                  <a:pt x="58" y="80"/>
                  <a:pt x="61" y="77"/>
                  <a:pt x="60" y="76"/>
                </a:cubicBezTo>
                <a:cubicBezTo>
                  <a:pt x="60" y="74"/>
                  <a:pt x="62" y="77"/>
                  <a:pt x="63" y="76"/>
                </a:cubicBezTo>
                <a:cubicBezTo>
                  <a:pt x="64" y="75"/>
                  <a:pt x="64" y="72"/>
                  <a:pt x="64" y="72"/>
                </a:cubicBezTo>
                <a:cubicBezTo>
                  <a:pt x="64" y="72"/>
                  <a:pt x="65" y="72"/>
                  <a:pt x="65" y="72"/>
                </a:cubicBezTo>
                <a:cubicBezTo>
                  <a:pt x="65" y="73"/>
                  <a:pt x="65" y="73"/>
                  <a:pt x="65" y="74"/>
                </a:cubicBezTo>
                <a:cubicBezTo>
                  <a:pt x="65" y="74"/>
                  <a:pt x="66" y="75"/>
                  <a:pt x="66" y="76"/>
                </a:cubicBezTo>
                <a:cubicBezTo>
                  <a:pt x="66" y="75"/>
                  <a:pt x="65" y="77"/>
                  <a:pt x="65" y="77"/>
                </a:cubicBezTo>
                <a:cubicBezTo>
                  <a:pt x="66" y="78"/>
                  <a:pt x="68" y="77"/>
                  <a:pt x="69" y="78"/>
                </a:cubicBezTo>
                <a:cubicBezTo>
                  <a:pt x="70" y="79"/>
                  <a:pt x="70" y="81"/>
                  <a:pt x="70" y="82"/>
                </a:cubicBezTo>
                <a:cubicBezTo>
                  <a:pt x="70" y="82"/>
                  <a:pt x="71" y="83"/>
                  <a:pt x="71" y="83"/>
                </a:cubicBezTo>
                <a:cubicBezTo>
                  <a:pt x="71" y="83"/>
                  <a:pt x="69" y="86"/>
                  <a:pt x="69" y="86"/>
                </a:cubicBezTo>
                <a:cubicBezTo>
                  <a:pt x="69" y="86"/>
                  <a:pt x="68" y="87"/>
                  <a:pt x="68" y="87"/>
                </a:cubicBezTo>
                <a:cubicBezTo>
                  <a:pt x="68" y="88"/>
                  <a:pt x="69" y="88"/>
                  <a:pt x="69" y="88"/>
                </a:cubicBezTo>
                <a:cubicBezTo>
                  <a:pt x="69" y="88"/>
                  <a:pt x="70" y="88"/>
                  <a:pt x="70" y="88"/>
                </a:cubicBezTo>
                <a:cubicBezTo>
                  <a:pt x="70" y="89"/>
                  <a:pt x="69" y="88"/>
                  <a:pt x="69" y="88"/>
                </a:cubicBezTo>
                <a:cubicBezTo>
                  <a:pt x="69" y="88"/>
                  <a:pt x="68" y="90"/>
                  <a:pt x="67" y="90"/>
                </a:cubicBezTo>
                <a:cubicBezTo>
                  <a:pt x="67" y="90"/>
                  <a:pt x="67" y="89"/>
                  <a:pt x="67" y="89"/>
                </a:cubicBezTo>
                <a:cubicBezTo>
                  <a:pt x="66" y="91"/>
                  <a:pt x="69" y="90"/>
                  <a:pt x="69" y="90"/>
                </a:cubicBezTo>
                <a:cubicBezTo>
                  <a:pt x="70" y="90"/>
                  <a:pt x="69" y="90"/>
                  <a:pt x="70" y="91"/>
                </a:cubicBezTo>
                <a:cubicBezTo>
                  <a:pt x="70" y="93"/>
                  <a:pt x="72" y="92"/>
                  <a:pt x="71" y="94"/>
                </a:cubicBezTo>
                <a:cubicBezTo>
                  <a:pt x="71" y="96"/>
                  <a:pt x="72" y="94"/>
                  <a:pt x="73" y="94"/>
                </a:cubicBezTo>
                <a:cubicBezTo>
                  <a:pt x="75" y="95"/>
                  <a:pt x="75" y="96"/>
                  <a:pt x="74" y="94"/>
                </a:cubicBezTo>
                <a:cubicBezTo>
                  <a:pt x="74" y="93"/>
                  <a:pt x="74" y="90"/>
                  <a:pt x="73" y="91"/>
                </a:cubicBezTo>
                <a:cubicBezTo>
                  <a:pt x="72" y="92"/>
                  <a:pt x="71" y="93"/>
                  <a:pt x="72" y="93"/>
                </a:cubicBezTo>
                <a:cubicBezTo>
                  <a:pt x="70" y="93"/>
                  <a:pt x="73" y="91"/>
                  <a:pt x="72" y="89"/>
                </a:cubicBezTo>
                <a:cubicBezTo>
                  <a:pt x="72" y="90"/>
                  <a:pt x="70" y="89"/>
                  <a:pt x="71" y="88"/>
                </a:cubicBezTo>
                <a:cubicBezTo>
                  <a:pt x="71" y="88"/>
                  <a:pt x="73" y="91"/>
                  <a:pt x="73" y="90"/>
                </a:cubicBezTo>
                <a:cubicBezTo>
                  <a:pt x="75" y="90"/>
                  <a:pt x="73" y="88"/>
                  <a:pt x="73" y="86"/>
                </a:cubicBezTo>
                <a:cubicBezTo>
                  <a:pt x="73" y="85"/>
                  <a:pt x="74" y="84"/>
                  <a:pt x="73" y="84"/>
                </a:cubicBezTo>
                <a:cubicBezTo>
                  <a:pt x="73" y="83"/>
                  <a:pt x="73" y="83"/>
                  <a:pt x="73" y="83"/>
                </a:cubicBezTo>
                <a:cubicBezTo>
                  <a:pt x="73" y="82"/>
                  <a:pt x="73" y="81"/>
                  <a:pt x="73" y="81"/>
                </a:cubicBezTo>
                <a:cubicBezTo>
                  <a:pt x="73" y="79"/>
                  <a:pt x="72" y="78"/>
                  <a:pt x="71" y="76"/>
                </a:cubicBezTo>
                <a:cubicBezTo>
                  <a:pt x="71" y="74"/>
                  <a:pt x="71" y="72"/>
                  <a:pt x="69" y="71"/>
                </a:cubicBezTo>
                <a:cubicBezTo>
                  <a:pt x="68" y="69"/>
                  <a:pt x="67" y="69"/>
                  <a:pt x="66" y="68"/>
                </a:cubicBezTo>
                <a:cubicBezTo>
                  <a:pt x="65" y="67"/>
                  <a:pt x="66" y="65"/>
                  <a:pt x="64" y="66"/>
                </a:cubicBezTo>
                <a:cubicBezTo>
                  <a:pt x="63" y="66"/>
                  <a:pt x="63" y="67"/>
                  <a:pt x="62" y="67"/>
                </a:cubicBezTo>
                <a:cubicBezTo>
                  <a:pt x="62" y="67"/>
                  <a:pt x="63" y="64"/>
                  <a:pt x="63" y="64"/>
                </a:cubicBezTo>
                <a:cubicBezTo>
                  <a:pt x="64" y="62"/>
                  <a:pt x="62" y="61"/>
                  <a:pt x="62" y="60"/>
                </a:cubicBezTo>
                <a:cubicBezTo>
                  <a:pt x="61" y="60"/>
                  <a:pt x="62" y="59"/>
                  <a:pt x="61" y="58"/>
                </a:cubicBezTo>
                <a:cubicBezTo>
                  <a:pt x="61" y="56"/>
                  <a:pt x="58" y="54"/>
                  <a:pt x="58" y="53"/>
                </a:cubicBezTo>
                <a:cubicBezTo>
                  <a:pt x="58" y="52"/>
                  <a:pt x="58" y="51"/>
                  <a:pt x="58" y="50"/>
                </a:cubicBezTo>
                <a:cubicBezTo>
                  <a:pt x="58" y="51"/>
                  <a:pt x="56" y="50"/>
                  <a:pt x="56" y="51"/>
                </a:cubicBezTo>
                <a:cubicBezTo>
                  <a:pt x="56" y="50"/>
                  <a:pt x="56" y="49"/>
                  <a:pt x="57" y="48"/>
                </a:cubicBezTo>
                <a:cubicBezTo>
                  <a:pt x="57" y="47"/>
                  <a:pt x="56" y="43"/>
                  <a:pt x="55" y="43"/>
                </a:cubicBezTo>
                <a:cubicBezTo>
                  <a:pt x="55" y="43"/>
                  <a:pt x="53" y="41"/>
                  <a:pt x="53" y="40"/>
                </a:cubicBezTo>
                <a:cubicBezTo>
                  <a:pt x="54" y="40"/>
                  <a:pt x="55" y="41"/>
                  <a:pt x="55" y="41"/>
                </a:cubicBezTo>
                <a:cubicBezTo>
                  <a:pt x="57" y="43"/>
                  <a:pt x="58" y="43"/>
                  <a:pt x="59" y="45"/>
                </a:cubicBezTo>
                <a:cubicBezTo>
                  <a:pt x="59" y="45"/>
                  <a:pt x="58" y="47"/>
                  <a:pt x="59" y="48"/>
                </a:cubicBezTo>
                <a:cubicBezTo>
                  <a:pt x="59" y="48"/>
                  <a:pt x="59" y="48"/>
                  <a:pt x="60" y="49"/>
                </a:cubicBezTo>
                <a:cubicBezTo>
                  <a:pt x="60" y="49"/>
                  <a:pt x="61" y="51"/>
                  <a:pt x="61" y="52"/>
                </a:cubicBezTo>
                <a:cubicBezTo>
                  <a:pt x="62" y="53"/>
                  <a:pt x="63" y="53"/>
                  <a:pt x="63" y="54"/>
                </a:cubicBezTo>
                <a:cubicBezTo>
                  <a:pt x="65" y="56"/>
                  <a:pt x="65" y="58"/>
                  <a:pt x="65" y="58"/>
                </a:cubicBezTo>
                <a:cubicBezTo>
                  <a:pt x="66" y="59"/>
                  <a:pt x="68" y="58"/>
                  <a:pt x="69" y="60"/>
                </a:cubicBezTo>
                <a:cubicBezTo>
                  <a:pt x="70" y="60"/>
                  <a:pt x="69" y="61"/>
                  <a:pt x="69" y="61"/>
                </a:cubicBezTo>
                <a:cubicBezTo>
                  <a:pt x="69" y="62"/>
                  <a:pt x="71" y="64"/>
                  <a:pt x="71" y="65"/>
                </a:cubicBezTo>
                <a:cubicBezTo>
                  <a:pt x="71" y="65"/>
                  <a:pt x="71" y="67"/>
                  <a:pt x="71" y="68"/>
                </a:cubicBezTo>
                <a:cubicBezTo>
                  <a:pt x="71" y="69"/>
                  <a:pt x="73" y="69"/>
                  <a:pt x="73" y="69"/>
                </a:cubicBezTo>
                <a:cubicBezTo>
                  <a:pt x="74" y="70"/>
                  <a:pt x="75" y="71"/>
                  <a:pt x="76" y="72"/>
                </a:cubicBezTo>
                <a:cubicBezTo>
                  <a:pt x="76" y="72"/>
                  <a:pt x="77" y="72"/>
                  <a:pt x="77" y="72"/>
                </a:cubicBezTo>
                <a:cubicBezTo>
                  <a:pt x="77" y="73"/>
                  <a:pt x="76" y="73"/>
                  <a:pt x="76" y="74"/>
                </a:cubicBezTo>
                <a:cubicBezTo>
                  <a:pt x="76" y="75"/>
                  <a:pt x="76" y="78"/>
                  <a:pt x="77" y="79"/>
                </a:cubicBezTo>
                <a:cubicBezTo>
                  <a:pt x="77" y="80"/>
                  <a:pt x="78" y="80"/>
                  <a:pt x="78" y="81"/>
                </a:cubicBezTo>
                <a:cubicBezTo>
                  <a:pt x="78" y="82"/>
                  <a:pt x="76" y="86"/>
                  <a:pt x="77" y="86"/>
                </a:cubicBezTo>
                <a:cubicBezTo>
                  <a:pt x="78" y="87"/>
                  <a:pt x="78" y="86"/>
                  <a:pt x="79" y="85"/>
                </a:cubicBezTo>
                <a:cubicBezTo>
                  <a:pt x="79" y="85"/>
                  <a:pt x="81" y="84"/>
                  <a:pt x="82" y="84"/>
                </a:cubicBezTo>
                <a:cubicBezTo>
                  <a:pt x="86" y="81"/>
                  <a:pt x="91" y="77"/>
                  <a:pt x="94" y="74"/>
                </a:cubicBezTo>
                <a:cubicBezTo>
                  <a:pt x="96" y="72"/>
                  <a:pt x="97" y="71"/>
                  <a:pt x="95" y="73"/>
                </a:cubicBezTo>
                <a:cubicBezTo>
                  <a:pt x="92" y="76"/>
                  <a:pt x="89" y="78"/>
                  <a:pt x="86" y="81"/>
                </a:cubicBezTo>
                <a:cubicBezTo>
                  <a:pt x="85" y="82"/>
                  <a:pt x="82" y="84"/>
                  <a:pt x="81" y="85"/>
                </a:cubicBezTo>
                <a:cubicBezTo>
                  <a:pt x="81" y="85"/>
                  <a:pt x="81" y="87"/>
                  <a:pt x="81" y="87"/>
                </a:cubicBezTo>
                <a:cubicBezTo>
                  <a:pt x="81" y="87"/>
                  <a:pt x="80" y="87"/>
                  <a:pt x="80" y="88"/>
                </a:cubicBezTo>
                <a:cubicBezTo>
                  <a:pt x="80" y="88"/>
                  <a:pt x="82" y="88"/>
                  <a:pt x="82" y="88"/>
                </a:cubicBezTo>
                <a:cubicBezTo>
                  <a:pt x="82" y="89"/>
                  <a:pt x="81" y="90"/>
                  <a:pt x="81" y="90"/>
                </a:cubicBezTo>
                <a:cubicBezTo>
                  <a:pt x="80" y="90"/>
                  <a:pt x="78" y="90"/>
                  <a:pt x="78" y="90"/>
                </a:cubicBezTo>
                <a:cubicBezTo>
                  <a:pt x="78" y="89"/>
                  <a:pt x="80" y="89"/>
                  <a:pt x="80" y="88"/>
                </a:cubicBezTo>
                <a:close/>
                <a:moveTo>
                  <a:pt x="52" y="83"/>
                </a:moveTo>
                <a:cubicBezTo>
                  <a:pt x="52" y="83"/>
                  <a:pt x="53" y="86"/>
                  <a:pt x="53" y="85"/>
                </a:cubicBezTo>
                <a:cubicBezTo>
                  <a:pt x="53" y="86"/>
                  <a:pt x="54" y="85"/>
                  <a:pt x="55" y="85"/>
                </a:cubicBezTo>
                <a:cubicBezTo>
                  <a:pt x="55" y="85"/>
                  <a:pt x="56" y="86"/>
                  <a:pt x="56" y="86"/>
                </a:cubicBezTo>
                <a:cubicBezTo>
                  <a:pt x="57" y="86"/>
                  <a:pt x="57" y="85"/>
                  <a:pt x="57" y="85"/>
                </a:cubicBezTo>
                <a:cubicBezTo>
                  <a:pt x="58" y="83"/>
                  <a:pt x="59" y="83"/>
                  <a:pt x="58" y="82"/>
                </a:cubicBezTo>
                <a:cubicBezTo>
                  <a:pt x="57" y="81"/>
                  <a:pt x="54" y="81"/>
                  <a:pt x="53" y="81"/>
                </a:cubicBezTo>
                <a:cubicBezTo>
                  <a:pt x="53" y="81"/>
                  <a:pt x="52" y="82"/>
                  <a:pt x="52" y="83"/>
                </a:cubicBezTo>
                <a:close/>
                <a:moveTo>
                  <a:pt x="60" y="91"/>
                </a:moveTo>
                <a:cubicBezTo>
                  <a:pt x="60" y="90"/>
                  <a:pt x="59" y="90"/>
                  <a:pt x="59" y="91"/>
                </a:cubicBezTo>
                <a:cubicBezTo>
                  <a:pt x="59" y="92"/>
                  <a:pt x="60" y="91"/>
                  <a:pt x="60" y="91"/>
                </a:cubicBezTo>
                <a:close/>
                <a:moveTo>
                  <a:pt x="73" y="99"/>
                </a:moveTo>
                <a:cubicBezTo>
                  <a:pt x="74" y="99"/>
                  <a:pt x="74" y="97"/>
                  <a:pt x="74" y="98"/>
                </a:cubicBezTo>
                <a:cubicBezTo>
                  <a:pt x="73" y="98"/>
                  <a:pt x="73" y="99"/>
                  <a:pt x="73" y="99"/>
                </a:cubicBezTo>
                <a:close/>
                <a:moveTo>
                  <a:pt x="84" y="103"/>
                </a:moveTo>
                <a:cubicBezTo>
                  <a:pt x="84" y="103"/>
                  <a:pt x="87" y="104"/>
                  <a:pt x="87" y="103"/>
                </a:cubicBezTo>
                <a:cubicBezTo>
                  <a:pt x="89" y="103"/>
                  <a:pt x="93" y="99"/>
                  <a:pt x="93" y="99"/>
                </a:cubicBezTo>
                <a:cubicBezTo>
                  <a:pt x="92" y="98"/>
                  <a:pt x="89" y="102"/>
                  <a:pt x="88" y="101"/>
                </a:cubicBezTo>
                <a:cubicBezTo>
                  <a:pt x="87" y="101"/>
                  <a:pt x="88" y="100"/>
                  <a:pt x="87" y="100"/>
                </a:cubicBezTo>
                <a:cubicBezTo>
                  <a:pt x="86" y="100"/>
                  <a:pt x="86" y="100"/>
                  <a:pt x="85" y="102"/>
                </a:cubicBezTo>
                <a:cubicBezTo>
                  <a:pt x="85" y="102"/>
                  <a:pt x="84" y="102"/>
                  <a:pt x="84" y="103"/>
                </a:cubicBezTo>
                <a:close/>
                <a:moveTo>
                  <a:pt x="48" y="136"/>
                </a:moveTo>
                <a:cubicBezTo>
                  <a:pt x="48" y="135"/>
                  <a:pt x="47" y="137"/>
                  <a:pt x="48" y="137"/>
                </a:cubicBezTo>
                <a:cubicBezTo>
                  <a:pt x="49" y="138"/>
                  <a:pt x="50" y="137"/>
                  <a:pt x="50" y="136"/>
                </a:cubicBezTo>
                <a:cubicBezTo>
                  <a:pt x="49" y="135"/>
                  <a:pt x="48" y="136"/>
                  <a:pt x="49" y="135"/>
                </a:cubicBezTo>
                <a:cubicBezTo>
                  <a:pt x="50" y="135"/>
                  <a:pt x="49" y="139"/>
                  <a:pt x="48" y="136"/>
                </a:cubicBezTo>
                <a:close/>
                <a:moveTo>
                  <a:pt x="83" y="125"/>
                </a:moveTo>
                <a:cubicBezTo>
                  <a:pt x="83" y="124"/>
                  <a:pt x="83" y="122"/>
                  <a:pt x="83" y="121"/>
                </a:cubicBezTo>
                <a:cubicBezTo>
                  <a:pt x="83" y="121"/>
                  <a:pt x="82" y="121"/>
                  <a:pt x="82" y="120"/>
                </a:cubicBezTo>
                <a:cubicBezTo>
                  <a:pt x="82" y="119"/>
                  <a:pt x="83" y="119"/>
                  <a:pt x="82" y="118"/>
                </a:cubicBezTo>
                <a:cubicBezTo>
                  <a:pt x="82" y="117"/>
                  <a:pt x="80" y="118"/>
                  <a:pt x="80" y="117"/>
                </a:cubicBezTo>
                <a:cubicBezTo>
                  <a:pt x="80" y="117"/>
                  <a:pt x="83" y="117"/>
                  <a:pt x="83" y="117"/>
                </a:cubicBezTo>
                <a:cubicBezTo>
                  <a:pt x="83" y="117"/>
                  <a:pt x="82" y="116"/>
                  <a:pt x="82" y="116"/>
                </a:cubicBezTo>
                <a:cubicBezTo>
                  <a:pt x="82" y="115"/>
                  <a:pt x="83" y="115"/>
                  <a:pt x="83" y="114"/>
                </a:cubicBezTo>
                <a:cubicBezTo>
                  <a:pt x="83" y="111"/>
                  <a:pt x="82" y="109"/>
                  <a:pt x="83" y="108"/>
                </a:cubicBezTo>
                <a:cubicBezTo>
                  <a:pt x="83" y="108"/>
                  <a:pt x="84" y="107"/>
                  <a:pt x="84" y="107"/>
                </a:cubicBezTo>
                <a:cubicBezTo>
                  <a:pt x="84" y="107"/>
                  <a:pt x="81" y="107"/>
                  <a:pt x="81" y="107"/>
                </a:cubicBezTo>
                <a:cubicBezTo>
                  <a:pt x="80" y="106"/>
                  <a:pt x="81" y="107"/>
                  <a:pt x="81" y="108"/>
                </a:cubicBezTo>
                <a:cubicBezTo>
                  <a:pt x="81" y="108"/>
                  <a:pt x="80" y="110"/>
                  <a:pt x="80" y="110"/>
                </a:cubicBezTo>
                <a:cubicBezTo>
                  <a:pt x="80" y="111"/>
                  <a:pt x="81" y="111"/>
                  <a:pt x="81" y="112"/>
                </a:cubicBezTo>
                <a:cubicBezTo>
                  <a:pt x="81" y="112"/>
                  <a:pt x="80" y="112"/>
                  <a:pt x="80" y="112"/>
                </a:cubicBezTo>
                <a:cubicBezTo>
                  <a:pt x="80" y="111"/>
                  <a:pt x="80" y="117"/>
                  <a:pt x="80" y="116"/>
                </a:cubicBezTo>
                <a:cubicBezTo>
                  <a:pt x="80" y="116"/>
                  <a:pt x="80" y="116"/>
                  <a:pt x="80" y="117"/>
                </a:cubicBezTo>
                <a:cubicBezTo>
                  <a:pt x="80" y="117"/>
                  <a:pt x="80" y="117"/>
                  <a:pt x="80" y="117"/>
                </a:cubicBezTo>
                <a:cubicBezTo>
                  <a:pt x="80" y="117"/>
                  <a:pt x="81" y="119"/>
                  <a:pt x="81" y="120"/>
                </a:cubicBezTo>
                <a:cubicBezTo>
                  <a:pt x="81" y="121"/>
                  <a:pt x="80" y="121"/>
                  <a:pt x="80" y="121"/>
                </a:cubicBezTo>
                <a:cubicBezTo>
                  <a:pt x="80" y="122"/>
                  <a:pt x="81" y="122"/>
                  <a:pt x="81" y="123"/>
                </a:cubicBezTo>
                <a:cubicBezTo>
                  <a:pt x="81" y="123"/>
                  <a:pt x="80" y="123"/>
                  <a:pt x="80" y="123"/>
                </a:cubicBezTo>
                <a:cubicBezTo>
                  <a:pt x="81" y="124"/>
                  <a:pt x="82" y="124"/>
                  <a:pt x="82" y="124"/>
                </a:cubicBezTo>
                <a:cubicBezTo>
                  <a:pt x="82" y="124"/>
                  <a:pt x="81" y="124"/>
                  <a:pt x="81" y="124"/>
                </a:cubicBezTo>
                <a:cubicBezTo>
                  <a:pt x="82" y="123"/>
                  <a:pt x="81" y="125"/>
                  <a:pt x="81" y="125"/>
                </a:cubicBezTo>
                <a:cubicBezTo>
                  <a:pt x="81" y="126"/>
                  <a:pt x="80" y="125"/>
                  <a:pt x="80" y="125"/>
                </a:cubicBezTo>
                <a:cubicBezTo>
                  <a:pt x="79" y="125"/>
                  <a:pt x="79" y="126"/>
                  <a:pt x="79" y="126"/>
                </a:cubicBezTo>
                <a:cubicBezTo>
                  <a:pt x="78" y="126"/>
                  <a:pt x="78" y="125"/>
                  <a:pt x="78" y="125"/>
                </a:cubicBezTo>
                <a:cubicBezTo>
                  <a:pt x="77" y="126"/>
                  <a:pt x="74" y="130"/>
                  <a:pt x="74" y="131"/>
                </a:cubicBezTo>
                <a:cubicBezTo>
                  <a:pt x="74" y="131"/>
                  <a:pt x="77" y="134"/>
                  <a:pt x="75" y="134"/>
                </a:cubicBezTo>
                <a:cubicBezTo>
                  <a:pt x="75" y="133"/>
                  <a:pt x="75" y="135"/>
                  <a:pt x="75" y="135"/>
                </a:cubicBezTo>
                <a:cubicBezTo>
                  <a:pt x="74" y="136"/>
                  <a:pt x="73" y="135"/>
                  <a:pt x="73" y="136"/>
                </a:cubicBezTo>
                <a:cubicBezTo>
                  <a:pt x="73" y="136"/>
                  <a:pt x="74" y="138"/>
                  <a:pt x="73" y="137"/>
                </a:cubicBezTo>
                <a:cubicBezTo>
                  <a:pt x="75" y="140"/>
                  <a:pt x="73" y="137"/>
                  <a:pt x="72" y="137"/>
                </a:cubicBezTo>
                <a:cubicBezTo>
                  <a:pt x="72" y="137"/>
                  <a:pt x="73" y="138"/>
                  <a:pt x="73" y="138"/>
                </a:cubicBezTo>
                <a:cubicBezTo>
                  <a:pt x="73" y="139"/>
                  <a:pt x="71" y="139"/>
                  <a:pt x="71" y="140"/>
                </a:cubicBezTo>
                <a:cubicBezTo>
                  <a:pt x="71" y="139"/>
                  <a:pt x="71" y="141"/>
                  <a:pt x="71" y="141"/>
                </a:cubicBezTo>
                <a:cubicBezTo>
                  <a:pt x="71" y="142"/>
                  <a:pt x="71" y="141"/>
                  <a:pt x="70" y="142"/>
                </a:cubicBezTo>
                <a:cubicBezTo>
                  <a:pt x="70" y="143"/>
                  <a:pt x="70" y="146"/>
                  <a:pt x="69" y="147"/>
                </a:cubicBezTo>
                <a:cubicBezTo>
                  <a:pt x="69" y="147"/>
                  <a:pt x="68" y="147"/>
                  <a:pt x="68" y="147"/>
                </a:cubicBezTo>
                <a:cubicBezTo>
                  <a:pt x="67" y="148"/>
                  <a:pt x="65" y="152"/>
                  <a:pt x="67" y="150"/>
                </a:cubicBezTo>
                <a:cubicBezTo>
                  <a:pt x="68" y="150"/>
                  <a:pt x="70" y="148"/>
                  <a:pt x="70" y="147"/>
                </a:cubicBezTo>
                <a:cubicBezTo>
                  <a:pt x="72" y="146"/>
                  <a:pt x="73" y="143"/>
                  <a:pt x="73" y="142"/>
                </a:cubicBezTo>
                <a:cubicBezTo>
                  <a:pt x="73" y="142"/>
                  <a:pt x="73" y="141"/>
                  <a:pt x="73" y="141"/>
                </a:cubicBezTo>
                <a:cubicBezTo>
                  <a:pt x="73" y="141"/>
                  <a:pt x="74" y="140"/>
                  <a:pt x="74" y="140"/>
                </a:cubicBezTo>
                <a:cubicBezTo>
                  <a:pt x="75" y="139"/>
                  <a:pt x="74" y="137"/>
                  <a:pt x="75" y="135"/>
                </a:cubicBezTo>
                <a:cubicBezTo>
                  <a:pt x="76" y="134"/>
                  <a:pt x="77" y="134"/>
                  <a:pt x="77" y="133"/>
                </a:cubicBezTo>
                <a:cubicBezTo>
                  <a:pt x="76" y="131"/>
                  <a:pt x="75" y="132"/>
                  <a:pt x="74" y="132"/>
                </a:cubicBezTo>
                <a:cubicBezTo>
                  <a:pt x="73" y="130"/>
                  <a:pt x="78" y="129"/>
                  <a:pt x="78" y="129"/>
                </a:cubicBezTo>
                <a:cubicBezTo>
                  <a:pt x="78" y="129"/>
                  <a:pt x="78" y="130"/>
                  <a:pt x="78" y="130"/>
                </a:cubicBezTo>
                <a:cubicBezTo>
                  <a:pt x="78" y="130"/>
                  <a:pt x="82" y="126"/>
                  <a:pt x="82" y="126"/>
                </a:cubicBezTo>
                <a:cubicBezTo>
                  <a:pt x="82" y="126"/>
                  <a:pt x="82" y="125"/>
                  <a:pt x="82" y="125"/>
                </a:cubicBezTo>
                <a:cubicBezTo>
                  <a:pt x="82" y="125"/>
                  <a:pt x="83" y="125"/>
                  <a:pt x="83" y="125"/>
                </a:cubicBezTo>
                <a:close/>
                <a:moveTo>
                  <a:pt x="29" y="156"/>
                </a:moveTo>
                <a:cubicBezTo>
                  <a:pt x="30" y="156"/>
                  <a:pt x="30" y="155"/>
                  <a:pt x="29" y="155"/>
                </a:cubicBezTo>
                <a:cubicBezTo>
                  <a:pt x="29" y="155"/>
                  <a:pt x="29" y="156"/>
                  <a:pt x="29" y="156"/>
                </a:cubicBezTo>
                <a:cubicBezTo>
                  <a:pt x="29" y="156"/>
                  <a:pt x="29" y="156"/>
                  <a:pt x="29" y="156"/>
                </a:cubicBezTo>
                <a:close/>
                <a:moveTo>
                  <a:pt x="34" y="156"/>
                </a:moveTo>
                <a:cubicBezTo>
                  <a:pt x="35" y="156"/>
                  <a:pt x="34" y="154"/>
                  <a:pt x="34" y="155"/>
                </a:cubicBezTo>
                <a:cubicBezTo>
                  <a:pt x="34" y="155"/>
                  <a:pt x="34" y="156"/>
                  <a:pt x="34" y="156"/>
                </a:cubicBezTo>
                <a:close/>
                <a:moveTo>
                  <a:pt x="39" y="151"/>
                </a:moveTo>
                <a:cubicBezTo>
                  <a:pt x="39" y="151"/>
                  <a:pt x="40" y="151"/>
                  <a:pt x="40" y="152"/>
                </a:cubicBezTo>
                <a:cubicBezTo>
                  <a:pt x="40" y="152"/>
                  <a:pt x="39" y="153"/>
                  <a:pt x="39" y="154"/>
                </a:cubicBezTo>
                <a:cubicBezTo>
                  <a:pt x="40" y="155"/>
                  <a:pt x="41" y="156"/>
                  <a:pt x="40" y="155"/>
                </a:cubicBezTo>
                <a:cubicBezTo>
                  <a:pt x="40" y="155"/>
                  <a:pt x="40" y="149"/>
                  <a:pt x="39" y="150"/>
                </a:cubicBezTo>
                <a:cubicBezTo>
                  <a:pt x="40" y="150"/>
                  <a:pt x="39" y="151"/>
                  <a:pt x="39" y="151"/>
                </a:cubicBezTo>
                <a:close/>
                <a:moveTo>
                  <a:pt x="51" y="144"/>
                </a:moveTo>
                <a:cubicBezTo>
                  <a:pt x="52" y="144"/>
                  <a:pt x="50" y="141"/>
                  <a:pt x="50" y="142"/>
                </a:cubicBezTo>
                <a:cubicBezTo>
                  <a:pt x="50" y="143"/>
                  <a:pt x="50" y="144"/>
                  <a:pt x="51" y="144"/>
                </a:cubicBezTo>
                <a:close/>
                <a:moveTo>
                  <a:pt x="48" y="148"/>
                </a:moveTo>
                <a:cubicBezTo>
                  <a:pt x="48" y="148"/>
                  <a:pt x="45" y="145"/>
                  <a:pt x="45" y="147"/>
                </a:cubicBezTo>
                <a:cubicBezTo>
                  <a:pt x="46" y="147"/>
                  <a:pt x="47" y="149"/>
                  <a:pt x="48" y="148"/>
                </a:cubicBezTo>
                <a:close/>
                <a:moveTo>
                  <a:pt x="47" y="151"/>
                </a:moveTo>
                <a:cubicBezTo>
                  <a:pt x="47" y="151"/>
                  <a:pt x="47" y="151"/>
                  <a:pt x="46" y="152"/>
                </a:cubicBezTo>
                <a:cubicBezTo>
                  <a:pt x="46" y="152"/>
                  <a:pt x="46" y="152"/>
                  <a:pt x="46" y="153"/>
                </a:cubicBezTo>
                <a:cubicBezTo>
                  <a:pt x="46" y="154"/>
                  <a:pt x="44" y="154"/>
                  <a:pt x="43" y="155"/>
                </a:cubicBezTo>
                <a:cubicBezTo>
                  <a:pt x="43" y="156"/>
                  <a:pt x="43" y="156"/>
                  <a:pt x="43" y="157"/>
                </a:cubicBezTo>
                <a:cubicBezTo>
                  <a:pt x="42" y="157"/>
                  <a:pt x="40" y="158"/>
                  <a:pt x="40" y="158"/>
                </a:cubicBezTo>
                <a:cubicBezTo>
                  <a:pt x="40" y="160"/>
                  <a:pt x="42" y="158"/>
                  <a:pt x="43" y="158"/>
                </a:cubicBezTo>
                <a:cubicBezTo>
                  <a:pt x="44" y="158"/>
                  <a:pt x="46" y="158"/>
                  <a:pt x="47" y="158"/>
                </a:cubicBezTo>
                <a:cubicBezTo>
                  <a:pt x="48" y="158"/>
                  <a:pt x="48" y="158"/>
                  <a:pt x="49" y="158"/>
                </a:cubicBezTo>
                <a:cubicBezTo>
                  <a:pt x="49" y="158"/>
                  <a:pt x="50" y="158"/>
                  <a:pt x="50" y="158"/>
                </a:cubicBezTo>
                <a:cubicBezTo>
                  <a:pt x="50" y="158"/>
                  <a:pt x="51" y="157"/>
                  <a:pt x="52" y="157"/>
                </a:cubicBezTo>
                <a:cubicBezTo>
                  <a:pt x="51" y="158"/>
                  <a:pt x="52" y="155"/>
                  <a:pt x="52" y="156"/>
                </a:cubicBezTo>
                <a:cubicBezTo>
                  <a:pt x="52" y="155"/>
                  <a:pt x="51" y="154"/>
                  <a:pt x="51" y="154"/>
                </a:cubicBezTo>
                <a:cubicBezTo>
                  <a:pt x="51" y="154"/>
                  <a:pt x="51" y="155"/>
                  <a:pt x="51" y="155"/>
                </a:cubicBezTo>
                <a:cubicBezTo>
                  <a:pt x="50" y="157"/>
                  <a:pt x="49" y="156"/>
                  <a:pt x="49" y="156"/>
                </a:cubicBezTo>
                <a:cubicBezTo>
                  <a:pt x="48" y="156"/>
                  <a:pt x="49" y="157"/>
                  <a:pt x="48" y="156"/>
                </a:cubicBezTo>
                <a:cubicBezTo>
                  <a:pt x="48" y="156"/>
                  <a:pt x="48" y="154"/>
                  <a:pt x="48" y="153"/>
                </a:cubicBezTo>
                <a:cubicBezTo>
                  <a:pt x="48" y="151"/>
                  <a:pt x="47" y="147"/>
                  <a:pt x="46" y="149"/>
                </a:cubicBezTo>
                <a:cubicBezTo>
                  <a:pt x="46" y="149"/>
                  <a:pt x="48" y="151"/>
                  <a:pt x="47" y="151"/>
                </a:cubicBezTo>
                <a:close/>
                <a:moveTo>
                  <a:pt x="52" y="145"/>
                </a:moveTo>
                <a:cubicBezTo>
                  <a:pt x="52" y="144"/>
                  <a:pt x="51" y="145"/>
                  <a:pt x="52" y="145"/>
                </a:cubicBezTo>
                <a:cubicBezTo>
                  <a:pt x="52" y="146"/>
                  <a:pt x="53" y="145"/>
                  <a:pt x="52" y="145"/>
                </a:cubicBezTo>
                <a:close/>
                <a:moveTo>
                  <a:pt x="92" y="112"/>
                </a:moveTo>
                <a:cubicBezTo>
                  <a:pt x="92" y="112"/>
                  <a:pt x="95" y="111"/>
                  <a:pt x="94" y="110"/>
                </a:cubicBezTo>
                <a:cubicBezTo>
                  <a:pt x="94" y="109"/>
                  <a:pt x="93" y="110"/>
                  <a:pt x="93" y="110"/>
                </a:cubicBezTo>
                <a:cubicBezTo>
                  <a:pt x="92" y="111"/>
                  <a:pt x="92" y="112"/>
                  <a:pt x="92" y="112"/>
                </a:cubicBezTo>
                <a:close/>
                <a:moveTo>
                  <a:pt x="54" y="149"/>
                </a:moveTo>
                <a:cubicBezTo>
                  <a:pt x="54" y="149"/>
                  <a:pt x="53" y="152"/>
                  <a:pt x="54" y="152"/>
                </a:cubicBezTo>
                <a:cubicBezTo>
                  <a:pt x="53" y="152"/>
                  <a:pt x="55" y="151"/>
                  <a:pt x="55" y="151"/>
                </a:cubicBezTo>
                <a:cubicBezTo>
                  <a:pt x="55" y="150"/>
                  <a:pt x="54" y="145"/>
                  <a:pt x="53" y="146"/>
                </a:cubicBezTo>
                <a:cubicBezTo>
                  <a:pt x="53" y="148"/>
                  <a:pt x="54" y="148"/>
                  <a:pt x="54" y="149"/>
                </a:cubicBezTo>
                <a:close/>
                <a:moveTo>
                  <a:pt x="62" y="144"/>
                </a:moveTo>
                <a:cubicBezTo>
                  <a:pt x="63" y="144"/>
                  <a:pt x="61" y="141"/>
                  <a:pt x="61" y="142"/>
                </a:cubicBezTo>
                <a:cubicBezTo>
                  <a:pt x="61" y="143"/>
                  <a:pt x="62" y="144"/>
                  <a:pt x="62" y="144"/>
                </a:cubicBezTo>
                <a:close/>
                <a:moveTo>
                  <a:pt x="73" y="132"/>
                </a:moveTo>
                <a:cubicBezTo>
                  <a:pt x="73" y="132"/>
                  <a:pt x="73" y="132"/>
                  <a:pt x="73" y="132"/>
                </a:cubicBezTo>
                <a:cubicBezTo>
                  <a:pt x="72" y="134"/>
                  <a:pt x="75" y="132"/>
                  <a:pt x="73" y="132"/>
                </a:cubicBezTo>
                <a:close/>
                <a:moveTo>
                  <a:pt x="57" y="151"/>
                </a:moveTo>
                <a:cubicBezTo>
                  <a:pt x="57" y="153"/>
                  <a:pt x="58" y="151"/>
                  <a:pt x="58" y="150"/>
                </a:cubicBezTo>
                <a:cubicBezTo>
                  <a:pt x="59" y="150"/>
                  <a:pt x="62" y="152"/>
                  <a:pt x="63" y="151"/>
                </a:cubicBezTo>
                <a:cubicBezTo>
                  <a:pt x="64" y="151"/>
                  <a:pt x="61" y="151"/>
                  <a:pt x="62" y="151"/>
                </a:cubicBezTo>
                <a:cubicBezTo>
                  <a:pt x="61" y="151"/>
                  <a:pt x="60" y="148"/>
                  <a:pt x="60" y="147"/>
                </a:cubicBezTo>
                <a:cubicBezTo>
                  <a:pt x="59" y="147"/>
                  <a:pt x="58" y="148"/>
                  <a:pt x="58" y="147"/>
                </a:cubicBezTo>
                <a:cubicBezTo>
                  <a:pt x="57" y="147"/>
                  <a:pt x="58" y="146"/>
                  <a:pt x="58" y="147"/>
                </a:cubicBezTo>
                <a:cubicBezTo>
                  <a:pt x="57" y="148"/>
                  <a:pt x="56" y="150"/>
                  <a:pt x="57" y="151"/>
                </a:cubicBezTo>
                <a:close/>
                <a:moveTo>
                  <a:pt x="64" y="144"/>
                </a:moveTo>
                <a:cubicBezTo>
                  <a:pt x="65" y="144"/>
                  <a:pt x="64" y="142"/>
                  <a:pt x="64" y="143"/>
                </a:cubicBezTo>
                <a:cubicBezTo>
                  <a:pt x="64" y="143"/>
                  <a:pt x="64" y="145"/>
                  <a:pt x="64" y="144"/>
                </a:cubicBezTo>
                <a:close/>
                <a:moveTo>
                  <a:pt x="63" y="147"/>
                </a:moveTo>
                <a:cubicBezTo>
                  <a:pt x="64" y="148"/>
                  <a:pt x="64" y="146"/>
                  <a:pt x="63" y="146"/>
                </a:cubicBezTo>
                <a:cubicBezTo>
                  <a:pt x="62" y="145"/>
                  <a:pt x="64" y="147"/>
                  <a:pt x="63" y="147"/>
                </a:cubicBezTo>
                <a:cubicBezTo>
                  <a:pt x="63" y="147"/>
                  <a:pt x="63" y="147"/>
                  <a:pt x="63" y="147"/>
                </a:cubicBezTo>
                <a:close/>
                <a:moveTo>
                  <a:pt x="60" y="159"/>
                </a:moveTo>
                <a:cubicBezTo>
                  <a:pt x="60" y="158"/>
                  <a:pt x="57" y="158"/>
                  <a:pt x="58" y="159"/>
                </a:cubicBezTo>
                <a:cubicBezTo>
                  <a:pt x="58" y="159"/>
                  <a:pt x="60" y="160"/>
                  <a:pt x="60" y="159"/>
                </a:cubicBezTo>
                <a:close/>
                <a:moveTo>
                  <a:pt x="47" y="49"/>
                </a:moveTo>
                <a:cubicBezTo>
                  <a:pt x="46" y="47"/>
                  <a:pt x="48" y="45"/>
                  <a:pt x="48" y="43"/>
                </a:cubicBezTo>
                <a:cubicBezTo>
                  <a:pt x="49" y="41"/>
                  <a:pt x="48" y="45"/>
                  <a:pt x="48" y="46"/>
                </a:cubicBezTo>
                <a:cubicBezTo>
                  <a:pt x="47" y="47"/>
                  <a:pt x="47" y="49"/>
                  <a:pt x="47" y="49"/>
                </a:cubicBezTo>
                <a:close/>
                <a:moveTo>
                  <a:pt x="63" y="27"/>
                </a:moveTo>
                <a:cubicBezTo>
                  <a:pt x="64" y="27"/>
                  <a:pt x="62" y="30"/>
                  <a:pt x="62" y="31"/>
                </a:cubicBezTo>
                <a:cubicBezTo>
                  <a:pt x="61" y="31"/>
                  <a:pt x="60" y="35"/>
                  <a:pt x="60" y="33"/>
                </a:cubicBezTo>
                <a:cubicBezTo>
                  <a:pt x="61" y="32"/>
                  <a:pt x="62" y="28"/>
                  <a:pt x="63" y="27"/>
                </a:cubicBezTo>
                <a:close/>
                <a:moveTo>
                  <a:pt x="66" y="19"/>
                </a:moveTo>
                <a:cubicBezTo>
                  <a:pt x="67" y="18"/>
                  <a:pt x="64" y="24"/>
                  <a:pt x="64" y="24"/>
                </a:cubicBezTo>
                <a:cubicBezTo>
                  <a:pt x="64" y="24"/>
                  <a:pt x="64" y="22"/>
                  <a:pt x="64" y="23"/>
                </a:cubicBezTo>
                <a:cubicBezTo>
                  <a:pt x="64" y="22"/>
                  <a:pt x="66" y="20"/>
                  <a:pt x="66" y="19"/>
                </a:cubicBezTo>
                <a:close/>
                <a:moveTo>
                  <a:pt x="155" y="123"/>
                </a:moveTo>
                <a:cubicBezTo>
                  <a:pt x="155" y="122"/>
                  <a:pt x="158" y="121"/>
                  <a:pt x="158" y="122"/>
                </a:cubicBezTo>
                <a:cubicBezTo>
                  <a:pt x="158" y="123"/>
                  <a:pt x="156" y="122"/>
                  <a:pt x="156" y="122"/>
                </a:cubicBezTo>
                <a:cubicBezTo>
                  <a:pt x="156" y="122"/>
                  <a:pt x="155" y="123"/>
                  <a:pt x="155" y="123"/>
                </a:cubicBezTo>
                <a:close/>
                <a:moveTo>
                  <a:pt x="85" y="170"/>
                </a:moveTo>
                <a:cubicBezTo>
                  <a:pt x="85" y="170"/>
                  <a:pt x="88" y="171"/>
                  <a:pt x="88" y="172"/>
                </a:cubicBezTo>
                <a:cubicBezTo>
                  <a:pt x="88" y="172"/>
                  <a:pt x="86" y="171"/>
                  <a:pt x="85" y="170"/>
                </a:cubicBezTo>
                <a:close/>
                <a:moveTo>
                  <a:pt x="61" y="189"/>
                </a:moveTo>
                <a:cubicBezTo>
                  <a:pt x="61" y="187"/>
                  <a:pt x="64" y="189"/>
                  <a:pt x="63" y="190"/>
                </a:cubicBezTo>
                <a:cubicBezTo>
                  <a:pt x="62" y="191"/>
                  <a:pt x="61" y="190"/>
                  <a:pt x="61" y="189"/>
                </a:cubicBezTo>
                <a:close/>
                <a:moveTo>
                  <a:pt x="48" y="200"/>
                </a:moveTo>
                <a:cubicBezTo>
                  <a:pt x="48" y="199"/>
                  <a:pt x="49" y="201"/>
                  <a:pt x="49" y="201"/>
                </a:cubicBezTo>
                <a:cubicBezTo>
                  <a:pt x="49" y="202"/>
                  <a:pt x="48" y="200"/>
                  <a:pt x="48" y="200"/>
                </a:cubicBezTo>
                <a:close/>
                <a:moveTo>
                  <a:pt x="112" y="132"/>
                </a:moveTo>
                <a:cubicBezTo>
                  <a:pt x="112" y="132"/>
                  <a:pt x="112" y="132"/>
                  <a:pt x="113" y="131"/>
                </a:cubicBezTo>
                <a:cubicBezTo>
                  <a:pt x="114" y="131"/>
                  <a:pt x="118" y="130"/>
                  <a:pt x="120" y="130"/>
                </a:cubicBezTo>
                <a:cubicBezTo>
                  <a:pt x="113" y="132"/>
                  <a:pt x="121" y="130"/>
                  <a:pt x="121" y="130"/>
                </a:cubicBezTo>
                <a:cubicBezTo>
                  <a:pt x="121" y="130"/>
                  <a:pt x="113" y="132"/>
                  <a:pt x="113" y="132"/>
                </a:cubicBezTo>
                <a:cubicBezTo>
                  <a:pt x="113" y="132"/>
                  <a:pt x="112" y="133"/>
                  <a:pt x="112" y="132"/>
                </a:cubicBezTo>
                <a:close/>
                <a:moveTo>
                  <a:pt x="245" y="11"/>
                </a:moveTo>
                <a:cubicBezTo>
                  <a:pt x="245" y="11"/>
                  <a:pt x="249" y="8"/>
                  <a:pt x="249" y="8"/>
                </a:cubicBezTo>
                <a:cubicBezTo>
                  <a:pt x="253" y="6"/>
                  <a:pt x="254" y="5"/>
                  <a:pt x="258" y="3"/>
                </a:cubicBezTo>
                <a:cubicBezTo>
                  <a:pt x="260" y="2"/>
                  <a:pt x="265" y="0"/>
                  <a:pt x="261" y="2"/>
                </a:cubicBezTo>
                <a:cubicBezTo>
                  <a:pt x="256" y="5"/>
                  <a:pt x="251" y="8"/>
                  <a:pt x="246" y="10"/>
                </a:cubicBezTo>
                <a:cubicBezTo>
                  <a:pt x="246" y="11"/>
                  <a:pt x="245" y="11"/>
                  <a:pt x="245" y="11"/>
                </a:cubicBezTo>
                <a:close/>
                <a:moveTo>
                  <a:pt x="108" y="126"/>
                </a:moveTo>
                <a:cubicBezTo>
                  <a:pt x="108" y="125"/>
                  <a:pt x="109" y="125"/>
                  <a:pt x="110" y="125"/>
                </a:cubicBezTo>
                <a:cubicBezTo>
                  <a:pt x="111" y="125"/>
                  <a:pt x="110" y="127"/>
                  <a:pt x="109" y="127"/>
                </a:cubicBezTo>
                <a:cubicBezTo>
                  <a:pt x="109" y="127"/>
                  <a:pt x="108" y="125"/>
                  <a:pt x="108" y="126"/>
                </a:cubicBezTo>
                <a:close/>
                <a:moveTo>
                  <a:pt x="99" y="129"/>
                </a:moveTo>
                <a:cubicBezTo>
                  <a:pt x="99" y="128"/>
                  <a:pt x="102" y="127"/>
                  <a:pt x="101" y="128"/>
                </a:cubicBezTo>
                <a:cubicBezTo>
                  <a:pt x="101" y="129"/>
                  <a:pt x="100" y="129"/>
                  <a:pt x="99" y="129"/>
                </a:cubicBezTo>
                <a:close/>
                <a:moveTo>
                  <a:pt x="42" y="169"/>
                </a:moveTo>
                <a:cubicBezTo>
                  <a:pt x="43" y="168"/>
                  <a:pt x="44" y="169"/>
                  <a:pt x="44" y="170"/>
                </a:cubicBezTo>
                <a:cubicBezTo>
                  <a:pt x="43" y="171"/>
                  <a:pt x="42" y="170"/>
                  <a:pt x="42" y="169"/>
                </a:cubicBezTo>
                <a:close/>
                <a:moveTo>
                  <a:pt x="112" y="104"/>
                </a:moveTo>
                <a:cubicBezTo>
                  <a:pt x="112" y="103"/>
                  <a:pt x="115" y="102"/>
                  <a:pt x="115" y="102"/>
                </a:cubicBezTo>
                <a:cubicBezTo>
                  <a:pt x="115" y="103"/>
                  <a:pt x="112" y="105"/>
                  <a:pt x="112" y="104"/>
                </a:cubicBezTo>
                <a:close/>
                <a:moveTo>
                  <a:pt x="58" y="149"/>
                </a:moveTo>
                <a:cubicBezTo>
                  <a:pt x="58" y="149"/>
                  <a:pt x="58" y="148"/>
                  <a:pt x="59" y="148"/>
                </a:cubicBezTo>
                <a:cubicBezTo>
                  <a:pt x="60" y="148"/>
                  <a:pt x="58" y="151"/>
                  <a:pt x="58" y="149"/>
                </a:cubicBezTo>
                <a:close/>
                <a:moveTo>
                  <a:pt x="46" y="153"/>
                </a:moveTo>
                <a:cubicBezTo>
                  <a:pt x="47" y="151"/>
                  <a:pt x="49" y="155"/>
                  <a:pt x="47" y="155"/>
                </a:cubicBezTo>
                <a:cubicBezTo>
                  <a:pt x="47" y="155"/>
                  <a:pt x="46" y="154"/>
                  <a:pt x="46" y="153"/>
                </a:cubicBezTo>
                <a:close/>
                <a:moveTo>
                  <a:pt x="81" y="121"/>
                </a:moveTo>
                <a:cubicBezTo>
                  <a:pt x="80" y="121"/>
                  <a:pt x="81" y="121"/>
                  <a:pt x="81" y="121"/>
                </a:cubicBezTo>
                <a:cubicBezTo>
                  <a:pt x="83" y="122"/>
                  <a:pt x="82" y="122"/>
                  <a:pt x="81" y="121"/>
                </a:cubicBezTo>
                <a:close/>
                <a:moveTo>
                  <a:pt x="80" y="93"/>
                </a:moveTo>
                <a:cubicBezTo>
                  <a:pt x="80" y="92"/>
                  <a:pt x="81" y="91"/>
                  <a:pt x="81" y="92"/>
                </a:cubicBezTo>
                <a:cubicBezTo>
                  <a:pt x="81" y="92"/>
                  <a:pt x="81" y="92"/>
                  <a:pt x="81" y="93"/>
                </a:cubicBezTo>
                <a:cubicBezTo>
                  <a:pt x="81" y="94"/>
                  <a:pt x="82" y="95"/>
                  <a:pt x="81" y="95"/>
                </a:cubicBezTo>
                <a:cubicBezTo>
                  <a:pt x="81" y="96"/>
                  <a:pt x="80" y="93"/>
                  <a:pt x="80" y="93"/>
                </a:cubicBezTo>
                <a:close/>
                <a:moveTo>
                  <a:pt x="94" y="79"/>
                </a:moveTo>
                <a:cubicBezTo>
                  <a:pt x="94" y="78"/>
                  <a:pt x="97" y="76"/>
                  <a:pt x="98" y="76"/>
                </a:cubicBezTo>
                <a:cubicBezTo>
                  <a:pt x="101" y="73"/>
                  <a:pt x="102" y="72"/>
                  <a:pt x="104" y="70"/>
                </a:cubicBezTo>
                <a:cubicBezTo>
                  <a:pt x="106" y="69"/>
                  <a:pt x="104" y="71"/>
                  <a:pt x="104" y="71"/>
                </a:cubicBezTo>
                <a:cubicBezTo>
                  <a:pt x="102" y="73"/>
                  <a:pt x="99" y="75"/>
                  <a:pt x="96" y="78"/>
                </a:cubicBezTo>
                <a:cubicBezTo>
                  <a:pt x="96" y="78"/>
                  <a:pt x="94" y="79"/>
                  <a:pt x="94" y="79"/>
                </a:cubicBezTo>
                <a:close/>
                <a:moveTo>
                  <a:pt x="88" y="84"/>
                </a:moveTo>
                <a:cubicBezTo>
                  <a:pt x="88" y="83"/>
                  <a:pt x="93" y="80"/>
                  <a:pt x="93" y="80"/>
                </a:cubicBezTo>
                <a:cubicBezTo>
                  <a:pt x="96" y="78"/>
                  <a:pt x="91" y="82"/>
                  <a:pt x="90" y="82"/>
                </a:cubicBezTo>
                <a:cubicBezTo>
                  <a:pt x="90" y="83"/>
                  <a:pt x="88" y="84"/>
                  <a:pt x="88" y="84"/>
                </a:cubicBezTo>
                <a:close/>
                <a:moveTo>
                  <a:pt x="103" y="62"/>
                </a:moveTo>
                <a:cubicBezTo>
                  <a:pt x="103" y="62"/>
                  <a:pt x="106" y="59"/>
                  <a:pt x="108" y="58"/>
                </a:cubicBezTo>
                <a:cubicBezTo>
                  <a:pt x="109" y="57"/>
                  <a:pt x="112" y="53"/>
                  <a:pt x="113" y="53"/>
                </a:cubicBezTo>
                <a:cubicBezTo>
                  <a:pt x="113" y="53"/>
                  <a:pt x="109" y="57"/>
                  <a:pt x="109" y="58"/>
                </a:cubicBezTo>
                <a:cubicBezTo>
                  <a:pt x="107" y="59"/>
                  <a:pt x="106" y="61"/>
                  <a:pt x="104" y="62"/>
                </a:cubicBezTo>
                <a:cubicBezTo>
                  <a:pt x="104" y="62"/>
                  <a:pt x="103" y="62"/>
                  <a:pt x="103" y="62"/>
                </a:cubicBezTo>
                <a:close/>
                <a:moveTo>
                  <a:pt x="96" y="69"/>
                </a:moveTo>
                <a:cubicBezTo>
                  <a:pt x="97" y="68"/>
                  <a:pt x="97" y="68"/>
                  <a:pt x="99" y="66"/>
                </a:cubicBezTo>
                <a:cubicBezTo>
                  <a:pt x="104" y="61"/>
                  <a:pt x="97" y="69"/>
                  <a:pt x="95" y="70"/>
                </a:cubicBezTo>
                <a:cubicBezTo>
                  <a:pt x="95" y="70"/>
                  <a:pt x="96" y="69"/>
                  <a:pt x="96" y="69"/>
                </a:cubicBezTo>
                <a:close/>
                <a:moveTo>
                  <a:pt x="11" y="142"/>
                </a:moveTo>
                <a:cubicBezTo>
                  <a:pt x="11" y="142"/>
                  <a:pt x="13" y="143"/>
                  <a:pt x="13" y="143"/>
                </a:cubicBezTo>
                <a:cubicBezTo>
                  <a:pt x="12" y="144"/>
                  <a:pt x="12" y="143"/>
                  <a:pt x="11" y="142"/>
                </a:cubicBezTo>
                <a:close/>
                <a:moveTo>
                  <a:pt x="70" y="86"/>
                </a:moveTo>
                <a:cubicBezTo>
                  <a:pt x="70" y="84"/>
                  <a:pt x="73" y="87"/>
                  <a:pt x="73" y="88"/>
                </a:cubicBezTo>
                <a:cubicBezTo>
                  <a:pt x="72" y="88"/>
                  <a:pt x="70" y="87"/>
                  <a:pt x="70" y="86"/>
                </a:cubicBezTo>
                <a:close/>
                <a:moveTo>
                  <a:pt x="10" y="141"/>
                </a:moveTo>
                <a:cubicBezTo>
                  <a:pt x="10" y="140"/>
                  <a:pt x="12" y="140"/>
                  <a:pt x="11" y="141"/>
                </a:cubicBezTo>
                <a:cubicBezTo>
                  <a:pt x="11" y="141"/>
                  <a:pt x="10" y="141"/>
                  <a:pt x="10" y="141"/>
                </a:cubicBezTo>
                <a:close/>
                <a:moveTo>
                  <a:pt x="78" y="77"/>
                </a:moveTo>
                <a:cubicBezTo>
                  <a:pt x="78" y="76"/>
                  <a:pt x="79" y="76"/>
                  <a:pt x="79" y="76"/>
                </a:cubicBezTo>
                <a:cubicBezTo>
                  <a:pt x="80" y="77"/>
                  <a:pt x="78" y="78"/>
                  <a:pt x="78" y="77"/>
                </a:cubicBezTo>
                <a:close/>
                <a:moveTo>
                  <a:pt x="101" y="55"/>
                </a:moveTo>
                <a:cubicBezTo>
                  <a:pt x="101" y="55"/>
                  <a:pt x="101" y="55"/>
                  <a:pt x="102" y="55"/>
                </a:cubicBezTo>
                <a:cubicBezTo>
                  <a:pt x="103" y="54"/>
                  <a:pt x="106" y="50"/>
                  <a:pt x="106" y="51"/>
                </a:cubicBezTo>
                <a:cubicBezTo>
                  <a:pt x="106" y="51"/>
                  <a:pt x="104" y="54"/>
                  <a:pt x="104" y="54"/>
                </a:cubicBezTo>
                <a:cubicBezTo>
                  <a:pt x="101" y="57"/>
                  <a:pt x="98" y="60"/>
                  <a:pt x="95" y="62"/>
                </a:cubicBezTo>
                <a:cubicBezTo>
                  <a:pt x="93" y="65"/>
                  <a:pt x="91" y="67"/>
                  <a:pt x="87" y="70"/>
                </a:cubicBezTo>
                <a:cubicBezTo>
                  <a:pt x="86" y="72"/>
                  <a:pt x="83" y="74"/>
                  <a:pt x="84" y="71"/>
                </a:cubicBezTo>
                <a:cubicBezTo>
                  <a:pt x="86" y="68"/>
                  <a:pt x="90" y="66"/>
                  <a:pt x="92" y="64"/>
                </a:cubicBezTo>
                <a:cubicBezTo>
                  <a:pt x="96" y="61"/>
                  <a:pt x="98" y="58"/>
                  <a:pt x="101" y="55"/>
                </a:cubicBezTo>
                <a:close/>
                <a:moveTo>
                  <a:pt x="70" y="77"/>
                </a:moveTo>
                <a:cubicBezTo>
                  <a:pt x="71" y="76"/>
                  <a:pt x="72" y="78"/>
                  <a:pt x="72" y="79"/>
                </a:cubicBezTo>
                <a:cubicBezTo>
                  <a:pt x="71" y="79"/>
                  <a:pt x="70" y="77"/>
                  <a:pt x="70" y="77"/>
                </a:cubicBezTo>
                <a:close/>
                <a:moveTo>
                  <a:pt x="69" y="74"/>
                </a:moveTo>
                <a:cubicBezTo>
                  <a:pt x="69" y="74"/>
                  <a:pt x="70" y="73"/>
                  <a:pt x="70" y="74"/>
                </a:cubicBezTo>
                <a:cubicBezTo>
                  <a:pt x="71" y="74"/>
                  <a:pt x="70" y="75"/>
                  <a:pt x="69" y="74"/>
                </a:cubicBezTo>
                <a:close/>
                <a:moveTo>
                  <a:pt x="54" y="84"/>
                </a:moveTo>
                <a:cubicBezTo>
                  <a:pt x="54" y="84"/>
                  <a:pt x="55" y="83"/>
                  <a:pt x="55" y="83"/>
                </a:cubicBezTo>
                <a:cubicBezTo>
                  <a:pt x="56" y="83"/>
                  <a:pt x="54" y="84"/>
                  <a:pt x="54" y="84"/>
                </a:cubicBezTo>
                <a:close/>
                <a:moveTo>
                  <a:pt x="13" y="117"/>
                </a:moveTo>
                <a:cubicBezTo>
                  <a:pt x="13" y="116"/>
                  <a:pt x="15" y="115"/>
                  <a:pt x="15" y="116"/>
                </a:cubicBezTo>
                <a:cubicBezTo>
                  <a:pt x="17" y="116"/>
                  <a:pt x="13" y="119"/>
                  <a:pt x="13" y="117"/>
                </a:cubicBezTo>
                <a:close/>
                <a:moveTo>
                  <a:pt x="0" y="130"/>
                </a:moveTo>
                <a:cubicBezTo>
                  <a:pt x="0" y="129"/>
                  <a:pt x="2" y="129"/>
                  <a:pt x="2" y="130"/>
                </a:cubicBezTo>
                <a:cubicBezTo>
                  <a:pt x="2" y="130"/>
                  <a:pt x="0" y="130"/>
                  <a:pt x="0" y="130"/>
                </a:cubicBezTo>
                <a:close/>
                <a:moveTo>
                  <a:pt x="65" y="70"/>
                </a:moveTo>
                <a:cubicBezTo>
                  <a:pt x="65" y="69"/>
                  <a:pt x="66" y="71"/>
                  <a:pt x="65" y="71"/>
                </a:cubicBezTo>
                <a:cubicBezTo>
                  <a:pt x="65" y="71"/>
                  <a:pt x="65" y="70"/>
                  <a:pt x="65" y="70"/>
                </a:cubicBezTo>
                <a:close/>
                <a:moveTo>
                  <a:pt x="73" y="58"/>
                </a:moveTo>
                <a:cubicBezTo>
                  <a:pt x="74" y="56"/>
                  <a:pt x="74" y="59"/>
                  <a:pt x="73" y="59"/>
                </a:cubicBezTo>
                <a:cubicBezTo>
                  <a:pt x="73" y="59"/>
                  <a:pt x="73" y="58"/>
                  <a:pt x="73" y="58"/>
                </a:cubicBezTo>
                <a:close/>
                <a:moveTo>
                  <a:pt x="34" y="88"/>
                </a:moveTo>
                <a:cubicBezTo>
                  <a:pt x="35" y="87"/>
                  <a:pt x="33" y="91"/>
                  <a:pt x="34" y="88"/>
                </a:cubicBezTo>
                <a:cubicBezTo>
                  <a:pt x="34" y="88"/>
                  <a:pt x="34" y="88"/>
                  <a:pt x="34" y="88"/>
                </a:cubicBezTo>
                <a:close/>
                <a:moveTo>
                  <a:pt x="68" y="54"/>
                </a:moveTo>
                <a:cubicBezTo>
                  <a:pt x="68" y="54"/>
                  <a:pt x="69" y="52"/>
                  <a:pt x="70" y="52"/>
                </a:cubicBezTo>
                <a:cubicBezTo>
                  <a:pt x="72" y="52"/>
                  <a:pt x="70" y="55"/>
                  <a:pt x="70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2" y="56"/>
                  <a:pt x="72" y="57"/>
                  <a:pt x="71" y="57"/>
                </a:cubicBezTo>
                <a:cubicBezTo>
                  <a:pt x="72" y="57"/>
                  <a:pt x="70" y="57"/>
                  <a:pt x="69" y="57"/>
                </a:cubicBezTo>
                <a:cubicBezTo>
                  <a:pt x="69" y="56"/>
                  <a:pt x="68" y="54"/>
                  <a:pt x="68" y="54"/>
                </a:cubicBezTo>
                <a:close/>
                <a:moveTo>
                  <a:pt x="69" y="50"/>
                </a:moveTo>
                <a:cubicBezTo>
                  <a:pt x="69" y="48"/>
                  <a:pt x="71" y="51"/>
                  <a:pt x="69" y="50"/>
                </a:cubicBezTo>
                <a:cubicBezTo>
                  <a:pt x="69" y="50"/>
                  <a:pt x="69" y="50"/>
                  <a:pt x="69" y="50"/>
                </a:cubicBezTo>
                <a:close/>
                <a:moveTo>
                  <a:pt x="68" y="51"/>
                </a:moveTo>
                <a:cubicBezTo>
                  <a:pt x="68" y="49"/>
                  <a:pt x="70" y="51"/>
                  <a:pt x="70" y="51"/>
                </a:cubicBezTo>
                <a:cubicBezTo>
                  <a:pt x="70" y="52"/>
                  <a:pt x="68" y="51"/>
                  <a:pt x="68" y="51"/>
                </a:cubicBezTo>
                <a:close/>
                <a:moveTo>
                  <a:pt x="26" y="83"/>
                </a:moveTo>
                <a:cubicBezTo>
                  <a:pt x="26" y="82"/>
                  <a:pt x="26" y="86"/>
                  <a:pt x="26" y="87"/>
                </a:cubicBezTo>
                <a:cubicBezTo>
                  <a:pt x="25" y="89"/>
                  <a:pt x="25" y="92"/>
                  <a:pt x="25" y="92"/>
                </a:cubicBezTo>
                <a:cubicBezTo>
                  <a:pt x="25" y="93"/>
                  <a:pt x="25" y="92"/>
                  <a:pt x="25" y="92"/>
                </a:cubicBezTo>
                <a:cubicBezTo>
                  <a:pt x="24" y="92"/>
                  <a:pt x="25" y="90"/>
                  <a:pt x="25" y="90"/>
                </a:cubicBezTo>
                <a:cubicBezTo>
                  <a:pt x="25" y="88"/>
                  <a:pt x="25" y="87"/>
                  <a:pt x="25" y="86"/>
                </a:cubicBezTo>
                <a:cubicBezTo>
                  <a:pt x="25" y="85"/>
                  <a:pt x="26" y="84"/>
                  <a:pt x="26" y="83"/>
                </a:cubicBezTo>
                <a:close/>
                <a:moveTo>
                  <a:pt x="17" y="90"/>
                </a:moveTo>
                <a:cubicBezTo>
                  <a:pt x="18" y="89"/>
                  <a:pt x="19" y="92"/>
                  <a:pt x="19" y="93"/>
                </a:cubicBezTo>
                <a:cubicBezTo>
                  <a:pt x="20" y="93"/>
                  <a:pt x="20" y="92"/>
                  <a:pt x="20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2" y="95"/>
                  <a:pt x="24" y="94"/>
                  <a:pt x="24" y="95"/>
                </a:cubicBezTo>
                <a:cubicBezTo>
                  <a:pt x="25" y="95"/>
                  <a:pt x="24" y="97"/>
                  <a:pt x="24" y="98"/>
                </a:cubicBezTo>
                <a:cubicBezTo>
                  <a:pt x="24" y="99"/>
                  <a:pt x="25" y="99"/>
                  <a:pt x="25" y="100"/>
                </a:cubicBezTo>
                <a:cubicBezTo>
                  <a:pt x="25" y="100"/>
                  <a:pt x="22" y="100"/>
                  <a:pt x="22" y="100"/>
                </a:cubicBezTo>
                <a:cubicBezTo>
                  <a:pt x="22" y="101"/>
                  <a:pt x="22" y="102"/>
                  <a:pt x="22" y="102"/>
                </a:cubicBezTo>
                <a:cubicBezTo>
                  <a:pt x="22" y="103"/>
                  <a:pt x="21" y="104"/>
                  <a:pt x="20" y="104"/>
                </a:cubicBezTo>
                <a:cubicBezTo>
                  <a:pt x="20" y="105"/>
                  <a:pt x="17" y="112"/>
                  <a:pt x="16" y="111"/>
                </a:cubicBezTo>
                <a:cubicBezTo>
                  <a:pt x="15" y="111"/>
                  <a:pt x="16" y="109"/>
                  <a:pt x="16" y="108"/>
                </a:cubicBezTo>
                <a:cubicBezTo>
                  <a:pt x="16" y="106"/>
                  <a:pt x="16" y="104"/>
                  <a:pt x="15" y="101"/>
                </a:cubicBezTo>
                <a:cubicBezTo>
                  <a:pt x="15" y="98"/>
                  <a:pt x="17" y="107"/>
                  <a:pt x="17" y="103"/>
                </a:cubicBezTo>
                <a:cubicBezTo>
                  <a:pt x="17" y="102"/>
                  <a:pt x="17" y="100"/>
                  <a:pt x="17" y="100"/>
                </a:cubicBezTo>
                <a:cubicBezTo>
                  <a:pt x="17" y="98"/>
                  <a:pt x="17" y="95"/>
                  <a:pt x="17" y="94"/>
                </a:cubicBezTo>
                <a:cubicBezTo>
                  <a:pt x="17" y="93"/>
                  <a:pt x="18" y="92"/>
                  <a:pt x="18" y="92"/>
                </a:cubicBezTo>
                <a:cubicBezTo>
                  <a:pt x="18" y="93"/>
                  <a:pt x="17" y="91"/>
                  <a:pt x="17" y="90"/>
                </a:cubicBezTo>
                <a:close/>
                <a:moveTo>
                  <a:pt x="55" y="47"/>
                </a:moveTo>
                <a:cubicBezTo>
                  <a:pt x="55" y="46"/>
                  <a:pt x="56" y="47"/>
                  <a:pt x="56" y="47"/>
                </a:cubicBezTo>
                <a:cubicBezTo>
                  <a:pt x="56" y="48"/>
                  <a:pt x="55" y="47"/>
                  <a:pt x="55" y="47"/>
                </a:cubicBezTo>
                <a:close/>
                <a:moveTo>
                  <a:pt x="15" y="73"/>
                </a:moveTo>
                <a:cubicBezTo>
                  <a:pt x="15" y="72"/>
                  <a:pt x="20" y="75"/>
                  <a:pt x="21" y="75"/>
                </a:cubicBezTo>
                <a:cubicBezTo>
                  <a:pt x="22" y="74"/>
                  <a:pt x="20" y="72"/>
                  <a:pt x="20" y="72"/>
                </a:cubicBezTo>
                <a:cubicBezTo>
                  <a:pt x="20" y="70"/>
                  <a:pt x="23" y="71"/>
                  <a:pt x="24" y="70"/>
                </a:cubicBezTo>
                <a:cubicBezTo>
                  <a:pt x="25" y="70"/>
                  <a:pt x="25" y="69"/>
                  <a:pt x="26" y="70"/>
                </a:cubicBezTo>
                <a:cubicBezTo>
                  <a:pt x="28" y="71"/>
                  <a:pt x="27" y="73"/>
                  <a:pt x="28" y="74"/>
                </a:cubicBezTo>
                <a:cubicBezTo>
                  <a:pt x="29" y="75"/>
                  <a:pt x="30" y="76"/>
                  <a:pt x="31" y="76"/>
                </a:cubicBezTo>
                <a:cubicBezTo>
                  <a:pt x="33" y="77"/>
                  <a:pt x="33" y="76"/>
                  <a:pt x="35" y="76"/>
                </a:cubicBezTo>
                <a:cubicBezTo>
                  <a:pt x="35" y="75"/>
                  <a:pt x="37" y="75"/>
                  <a:pt x="38" y="76"/>
                </a:cubicBezTo>
                <a:cubicBezTo>
                  <a:pt x="40" y="77"/>
                  <a:pt x="42" y="80"/>
                  <a:pt x="44" y="80"/>
                </a:cubicBezTo>
                <a:cubicBezTo>
                  <a:pt x="45" y="80"/>
                  <a:pt x="48" y="78"/>
                  <a:pt x="47" y="80"/>
                </a:cubicBezTo>
                <a:cubicBezTo>
                  <a:pt x="45" y="83"/>
                  <a:pt x="46" y="81"/>
                  <a:pt x="45" y="82"/>
                </a:cubicBezTo>
                <a:cubicBezTo>
                  <a:pt x="44" y="83"/>
                  <a:pt x="40" y="82"/>
                  <a:pt x="37" y="82"/>
                </a:cubicBezTo>
                <a:cubicBezTo>
                  <a:pt x="36" y="81"/>
                  <a:pt x="35" y="81"/>
                  <a:pt x="34" y="81"/>
                </a:cubicBezTo>
                <a:cubicBezTo>
                  <a:pt x="34" y="81"/>
                  <a:pt x="34" y="81"/>
                  <a:pt x="33" y="82"/>
                </a:cubicBezTo>
                <a:cubicBezTo>
                  <a:pt x="32" y="82"/>
                  <a:pt x="32" y="82"/>
                  <a:pt x="30" y="82"/>
                </a:cubicBezTo>
                <a:cubicBezTo>
                  <a:pt x="30" y="82"/>
                  <a:pt x="29" y="81"/>
                  <a:pt x="28" y="81"/>
                </a:cubicBezTo>
                <a:cubicBezTo>
                  <a:pt x="28" y="81"/>
                  <a:pt x="27" y="81"/>
                  <a:pt x="27" y="81"/>
                </a:cubicBezTo>
                <a:cubicBezTo>
                  <a:pt x="25" y="81"/>
                  <a:pt x="24" y="79"/>
                  <a:pt x="23" y="79"/>
                </a:cubicBezTo>
                <a:cubicBezTo>
                  <a:pt x="22" y="78"/>
                  <a:pt x="21" y="79"/>
                  <a:pt x="21" y="79"/>
                </a:cubicBezTo>
                <a:cubicBezTo>
                  <a:pt x="20" y="79"/>
                  <a:pt x="14" y="74"/>
                  <a:pt x="15" y="73"/>
                </a:cubicBezTo>
                <a:close/>
                <a:moveTo>
                  <a:pt x="14" y="72"/>
                </a:moveTo>
                <a:cubicBezTo>
                  <a:pt x="15" y="71"/>
                  <a:pt x="15" y="73"/>
                  <a:pt x="14" y="73"/>
                </a:cubicBezTo>
                <a:cubicBezTo>
                  <a:pt x="14" y="73"/>
                  <a:pt x="14" y="72"/>
                  <a:pt x="14" y="72"/>
                </a:cubicBezTo>
                <a:close/>
                <a:moveTo>
                  <a:pt x="50" y="38"/>
                </a:moveTo>
                <a:cubicBezTo>
                  <a:pt x="50" y="37"/>
                  <a:pt x="50" y="39"/>
                  <a:pt x="49" y="39"/>
                </a:cubicBezTo>
                <a:cubicBezTo>
                  <a:pt x="49" y="39"/>
                  <a:pt x="50" y="38"/>
                  <a:pt x="50" y="38"/>
                </a:cubicBezTo>
                <a:close/>
                <a:moveTo>
                  <a:pt x="52" y="22"/>
                </a:moveTo>
                <a:cubicBezTo>
                  <a:pt x="52" y="21"/>
                  <a:pt x="52" y="21"/>
                  <a:pt x="53" y="21"/>
                </a:cubicBezTo>
                <a:cubicBezTo>
                  <a:pt x="54" y="21"/>
                  <a:pt x="53" y="23"/>
                  <a:pt x="52" y="22"/>
                </a:cubicBezTo>
                <a:close/>
                <a:moveTo>
                  <a:pt x="57" y="16"/>
                </a:moveTo>
                <a:cubicBezTo>
                  <a:pt x="56" y="16"/>
                  <a:pt x="57" y="15"/>
                  <a:pt x="58" y="15"/>
                </a:cubicBezTo>
                <a:cubicBezTo>
                  <a:pt x="59" y="16"/>
                  <a:pt x="57" y="18"/>
                  <a:pt x="57" y="16"/>
                </a:cubicBezTo>
                <a:close/>
                <a:moveTo>
                  <a:pt x="59" y="13"/>
                </a:moveTo>
                <a:cubicBezTo>
                  <a:pt x="59" y="12"/>
                  <a:pt x="60" y="15"/>
                  <a:pt x="59" y="15"/>
                </a:cubicBezTo>
                <a:cubicBezTo>
                  <a:pt x="59" y="15"/>
                  <a:pt x="59" y="14"/>
                  <a:pt x="59" y="13"/>
                </a:cubicBezTo>
                <a:close/>
                <a:moveTo>
                  <a:pt x="47" y="15"/>
                </a:moveTo>
                <a:cubicBezTo>
                  <a:pt x="46" y="13"/>
                  <a:pt x="49" y="15"/>
                  <a:pt x="47" y="15"/>
                </a:cubicBezTo>
                <a:cubicBezTo>
                  <a:pt x="47" y="15"/>
                  <a:pt x="47" y="15"/>
                  <a:pt x="47" y="15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" sy="10000" flip="xy" algn="ctr"/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024574" y="205829"/>
            <a:ext cx="3542072" cy="523220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0E0F13"/>
                </a:solidFill>
                <a:ea typeface="Yu Gothic Medium" panose="020B0500000000000000" pitchFamily="34" charset="-128"/>
              </a:rPr>
              <a:t>ADD YOUR TEXT HERE</a:t>
            </a:r>
            <a:endParaRPr lang="en-US" altLang="zh-CN" sz="2800" b="1" dirty="0">
              <a:solidFill>
                <a:srgbClr val="0E0F13"/>
              </a:solidFill>
              <a:ea typeface="Yu Gothic Medium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11225" y="144273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  <a:ea typeface="Yu Gothic Medium" panose="020B0500000000000000" pitchFamily="34" charset="-128"/>
              </a:rPr>
              <a:t>01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-149382" y="-694611"/>
            <a:ext cx="2590800" cy="1981200"/>
          </a:xfrm>
          <a:custGeom>
            <a:avLst/>
            <a:gdLst>
              <a:gd name="T0" fmla="*/ 113 w 265"/>
              <a:gd name="T1" fmla="*/ 175 h 202"/>
              <a:gd name="T2" fmla="*/ 160 w 265"/>
              <a:gd name="T3" fmla="*/ 125 h 202"/>
              <a:gd name="T4" fmla="*/ 161 w 265"/>
              <a:gd name="T5" fmla="*/ 97 h 202"/>
              <a:gd name="T6" fmla="*/ 76 w 265"/>
              <a:gd name="T7" fmla="*/ 174 h 202"/>
              <a:gd name="T8" fmla="*/ 56 w 265"/>
              <a:gd name="T9" fmla="*/ 168 h 202"/>
              <a:gd name="T10" fmla="*/ 28 w 265"/>
              <a:gd name="T11" fmla="*/ 182 h 202"/>
              <a:gd name="T12" fmla="*/ 34 w 265"/>
              <a:gd name="T13" fmla="*/ 87 h 202"/>
              <a:gd name="T14" fmla="*/ 82 w 265"/>
              <a:gd name="T15" fmla="*/ 104 h 202"/>
              <a:gd name="T16" fmla="*/ 107 w 265"/>
              <a:gd name="T17" fmla="*/ 94 h 202"/>
              <a:gd name="T18" fmla="*/ 106 w 265"/>
              <a:gd name="T19" fmla="*/ 102 h 202"/>
              <a:gd name="T20" fmla="*/ 120 w 265"/>
              <a:gd name="T21" fmla="*/ 106 h 202"/>
              <a:gd name="T22" fmla="*/ 110 w 265"/>
              <a:gd name="T23" fmla="*/ 121 h 202"/>
              <a:gd name="T24" fmla="*/ 83 w 265"/>
              <a:gd name="T25" fmla="*/ 142 h 202"/>
              <a:gd name="T26" fmla="*/ 67 w 265"/>
              <a:gd name="T27" fmla="*/ 154 h 202"/>
              <a:gd name="T28" fmla="*/ 60 w 265"/>
              <a:gd name="T29" fmla="*/ 163 h 202"/>
              <a:gd name="T30" fmla="*/ 53 w 265"/>
              <a:gd name="T31" fmla="*/ 164 h 202"/>
              <a:gd name="T32" fmla="*/ 32 w 265"/>
              <a:gd name="T33" fmla="*/ 165 h 202"/>
              <a:gd name="T34" fmla="*/ 28 w 265"/>
              <a:gd name="T35" fmla="*/ 164 h 202"/>
              <a:gd name="T36" fmla="*/ 21 w 265"/>
              <a:gd name="T37" fmla="*/ 162 h 202"/>
              <a:gd name="T38" fmla="*/ 14 w 265"/>
              <a:gd name="T39" fmla="*/ 161 h 202"/>
              <a:gd name="T40" fmla="*/ 15 w 265"/>
              <a:gd name="T41" fmla="*/ 128 h 202"/>
              <a:gd name="T42" fmla="*/ 11 w 265"/>
              <a:gd name="T43" fmla="*/ 119 h 202"/>
              <a:gd name="T44" fmla="*/ 21 w 265"/>
              <a:gd name="T45" fmla="*/ 109 h 202"/>
              <a:gd name="T46" fmla="*/ 31 w 265"/>
              <a:gd name="T47" fmla="*/ 95 h 202"/>
              <a:gd name="T48" fmla="*/ 38 w 265"/>
              <a:gd name="T49" fmla="*/ 95 h 202"/>
              <a:gd name="T50" fmla="*/ 51 w 265"/>
              <a:gd name="T51" fmla="*/ 83 h 202"/>
              <a:gd name="T52" fmla="*/ 69 w 265"/>
              <a:gd name="T53" fmla="*/ 78 h 202"/>
              <a:gd name="T54" fmla="*/ 71 w 265"/>
              <a:gd name="T55" fmla="*/ 94 h 202"/>
              <a:gd name="T56" fmla="*/ 71 w 265"/>
              <a:gd name="T57" fmla="*/ 76 h 202"/>
              <a:gd name="T58" fmla="*/ 55 w 265"/>
              <a:gd name="T59" fmla="*/ 43 h 202"/>
              <a:gd name="T60" fmla="*/ 71 w 265"/>
              <a:gd name="T61" fmla="*/ 68 h 202"/>
              <a:gd name="T62" fmla="*/ 86 w 265"/>
              <a:gd name="T63" fmla="*/ 81 h 202"/>
              <a:gd name="T64" fmla="*/ 57 w 265"/>
              <a:gd name="T65" fmla="*/ 85 h 202"/>
              <a:gd name="T66" fmla="*/ 93 w 265"/>
              <a:gd name="T67" fmla="*/ 99 h 202"/>
              <a:gd name="T68" fmla="*/ 82 w 265"/>
              <a:gd name="T69" fmla="*/ 120 h 202"/>
              <a:gd name="T70" fmla="*/ 80 w 265"/>
              <a:gd name="T71" fmla="*/ 112 h 202"/>
              <a:gd name="T72" fmla="*/ 79 w 265"/>
              <a:gd name="T73" fmla="*/ 126 h 202"/>
              <a:gd name="T74" fmla="*/ 69 w 265"/>
              <a:gd name="T75" fmla="*/ 147 h 202"/>
              <a:gd name="T76" fmla="*/ 82 w 265"/>
              <a:gd name="T77" fmla="*/ 126 h 202"/>
              <a:gd name="T78" fmla="*/ 39 w 265"/>
              <a:gd name="T79" fmla="*/ 154 h 202"/>
              <a:gd name="T80" fmla="*/ 46 w 265"/>
              <a:gd name="T81" fmla="*/ 153 h 202"/>
              <a:gd name="T82" fmla="*/ 49 w 265"/>
              <a:gd name="T83" fmla="*/ 156 h 202"/>
              <a:gd name="T84" fmla="*/ 54 w 265"/>
              <a:gd name="T85" fmla="*/ 149 h 202"/>
              <a:gd name="T86" fmla="*/ 58 w 265"/>
              <a:gd name="T87" fmla="*/ 150 h 202"/>
              <a:gd name="T88" fmla="*/ 63 w 265"/>
              <a:gd name="T89" fmla="*/ 147 h 202"/>
              <a:gd name="T90" fmla="*/ 63 w 265"/>
              <a:gd name="T91" fmla="*/ 27 h 202"/>
              <a:gd name="T92" fmla="*/ 61 w 265"/>
              <a:gd name="T93" fmla="*/ 189 h 202"/>
              <a:gd name="T94" fmla="*/ 245 w 265"/>
              <a:gd name="T95" fmla="*/ 11 h 202"/>
              <a:gd name="T96" fmla="*/ 99 w 265"/>
              <a:gd name="T97" fmla="*/ 129 h 202"/>
              <a:gd name="T98" fmla="*/ 46 w 265"/>
              <a:gd name="T99" fmla="*/ 153 h 202"/>
              <a:gd name="T100" fmla="*/ 104 w 265"/>
              <a:gd name="T101" fmla="*/ 71 h 202"/>
              <a:gd name="T102" fmla="*/ 103 w 265"/>
              <a:gd name="T103" fmla="*/ 62 h 202"/>
              <a:gd name="T104" fmla="*/ 11 w 265"/>
              <a:gd name="T105" fmla="*/ 141 h 202"/>
              <a:gd name="T106" fmla="*/ 92 w 265"/>
              <a:gd name="T107" fmla="*/ 64 h 202"/>
              <a:gd name="T108" fmla="*/ 15 w 265"/>
              <a:gd name="T109" fmla="*/ 116 h 202"/>
              <a:gd name="T110" fmla="*/ 34 w 265"/>
              <a:gd name="T111" fmla="*/ 88 h 202"/>
              <a:gd name="T112" fmla="*/ 68 w 265"/>
              <a:gd name="T113" fmla="*/ 51 h 202"/>
              <a:gd name="T114" fmla="*/ 20 w 265"/>
              <a:gd name="T115" fmla="*/ 93 h 202"/>
              <a:gd name="T116" fmla="*/ 17 w 265"/>
              <a:gd name="T117" fmla="*/ 100 h 202"/>
              <a:gd name="T118" fmla="*/ 28 w 265"/>
              <a:gd name="T119" fmla="*/ 74 h 202"/>
              <a:gd name="T120" fmla="*/ 27 w 265"/>
              <a:gd name="T121" fmla="*/ 81 h 202"/>
              <a:gd name="T122" fmla="*/ 52 w 265"/>
              <a:gd name="T123" fmla="*/ 22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65" h="202">
                <a:moveTo>
                  <a:pt x="51" y="9"/>
                </a:moveTo>
                <a:cubicBezTo>
                  <a:pt x="52" y="7"/>
                  <a:pt x="55" y="6"/>
                  <a:pt x="57" y="8"/>
                </a:cubicBezTo>
                <a:cubicBezTo>
                  <a:pt x="58" y="9"/>
                  <a:pt x="57" y="8"/>
                  <a:pt x="57" y="9"/>
                </a:cubicBezTo>
                <a:cubicBezTo>
                  <a:pt x="58" y="11"/>
                  <a:pt x="60" y="11"/>
                  <a:pt x="58" y="13"/>
                </a:cubicBezTo>
                <a:cubicBezTo>
                  <a:pt x="57" y="13"/>
                  <a:pt x="55" y="13"/>
                  <a:pt x="54" y="13"/>
                </a:cubicBezTo>
                <a:cubicBezTo>
                  <a:pt x="52" y="13"/>
                  <a:pt x="50" y="11"/>
                  <a:pt x="51" y="9"/>
                </a:cubicBezTo>
                <a:close/>
                <a:moveTo>
                  <a:pt x="184" y="116"/>
                </a:moveTo>
                <a:cubicBezTo>
                  <a:pt x="184" y="116"/>
                  <a:pt x="186" y="116"/>
                  <a:pt x="188" y="115"/>
                </a:cubicBezTo>
                <a:cubicBezTo>
                  <a:pt x="188" y="115"/>
                  <a:pt x="192" y="114"/>
                  <a:pt x="192" y="115"/>
                </a:cubicBezTo>
                <a:cubicBezTo>
                  <a:pt x="192" y="115"/>
                  <a:pt x="189" y="115"/>
                  <a:pt x="189" y="116"/>
                </a:cubicBezTo>
                <a:cubicBezTo>
                  <a:pt x="187" y="116"/>
                  <a:pt x="185" y="117"/>
                  <a:pt x="184" y="116"/>
                </a:cubicBezTo>
                <a:close/>
                <a:moveTo>
                  <a:pt x="113" y="175"/>
                </a:moveTo>
                <a:cubicBezTo>
                  <a:pt x="114" y="175"/>
                  <a:pt x="120" y="176"/>
                  <a:pt x="122" y="176"/>
                </a:cubicBezTo>
                <a:cubicBezTo>
                  <a:pt x="122" y="176"/>
                  <a:pt x="119" y="176"/>
                  <a:pt x="118" y="175"/>
                </a:cubicBezTo>
                <a:cubicBezTo>
                  <a:pt x="116" y="175"/>
                  <a:pt x="115" y="175"/>
                  <a:pt x="113" y="175"/>
                </a:cubicBezTo>
                <a:close/>
                <a:moveTo>
                  <a:pt x="200" y="92"/>
                </a:moveTo>
                <a:cubicBezTo>
                  <a:pt x="199" y="93"/>
                  <a:pt x="196" y="93"/>
                  <a:pt x="198" y="93"/>
                </a:cubicBezTo>
                <a:cubicBezTo>
                  <a:pt x="199" y="92"/>
                  <a:pt x="200" y="92"/>
                  <a:pt x="200" y="92"/>
                </a:cubicBezTo>
                <a:close/>
                <a:moveTo>
                  <a:pt x="160" y="125"/>
                </a:moveTo>
                <a:cubicBezTo>
                  <a:pt x="159" y="125"/>
                  <a:pt x="161" y="125"/>
                  <a:pt x="162" y="124"/>
                </a:cubicBezTo>
                <a:cubicBezTo>
                  <a:pt x="163" y="124"/>
                  <a:pt x="164" y="124"/>
                  <a:pt x="164" y="124"/>
                </a:cubicBezTo>
                <a:cubicBezTo>
                  <a:pt x="165" y="123"/>
                  <a:pt x="169" y="122"/>
                  <a:pt x="169" y="122"/>
                </a:cubicBezTo>
                <a:cubicBezTo>
                  <a:pt x="170" y="122"/>
                  <a:pt x="166" y="124"/>
                  <a:pt x="165" y="124"/>
                </a:cubicBezTo>
                <a:cubicBezTo>
                  <a:pt x="163" y="124"/>
                  <a:pt x="162" y="125"/>
                  <a:pt x="160" y="125"/>
                </a:cubicBezTo>
                <a:close/>
                <a:moveTo>
                  <a:pt x="161" y="122"/>
                </a:moveTo>
                <a:cubicBezTo>
                  <a:pt x="158" y="123"/>
                  <a:pt x="160" y="121"/>
                  <a:pt x="161" y="122"/>
                </a:cubicBezTo>
                <a:cubicBezTo>
                  <a:pt x="161" y="122"/>
                  <a:pt x="161" y="122"/>
                  <a:pt x="161" y="122"/>
                </a:cubicBezTo>
                <a:close/>
                <a:moveTo>
                  <a:pt x="191" y="95"/>
                </a:moveTo>
                <a:cubicBezTo>
                  <a:pt x="191" y="95"/>
                  <a:pt x="186" y="97"/>
                  <a:pt x="186" y="97"/>
                </a:cubicBezTo>
                <a:cubicBezTo>
                  <a:pt x="186" y="96"/>
                  <a:pt x="194" y="93"/>
                  <a:pt x="191" y="95"/>
                </a:cubicBezTo>
                <a:close/>
                <a:moveTo>
                  <a:pt x="170" y="99"/>
                </a:moveTo>
                <a:cubicBezTo>
                  <a:pt x="170" y="99"/>
                  <a:pt x="173" y="97"/>
                  <a:pt x="174" y="97"/>
                </a:cubicBezTo>
                <a:cubicBezTo>
                  <a:pt x="175" y="97"/>
                  <a:pt x="178" y="96"/>
                  <a:pt x="176" y="97"/>
                </a:cubicBezTo>
                <a:cubicBezTo>
                  <a:pt x="175" y="98"/>
                  <a:pt x="171" y="100"/>
                  <a:pt x="170" y="99"/>
                </a:cubicBezTo>
                <a:close/>
                <a:moveTo>
                  <a:pt x="159" y="97"/>
                </a:moveTo>
                <a:cubicBezTo>
                  <a:pt x="159" y="97"/>
                  <a:pt x="161" y="96"/>
                  <a:pt x="161" y="97"/>
                </a:cubicBezTo>
                <a:cubicBezTo>
                  <a:pt x="161" y="97"/>
                  <a:pt x="159" y="97"/>
                  <a:pt x="159" y="97"/>
                </a:cubicBezTo>
                <a:close/>
                <a:moveTo>
                  <a:pt x="175" y="77"/>
                </a:moveTo>
                <a:cubicBezTo>
                  <a:pt x="174" y="77"/>
                  <a:pt x="177" y="76"/>
                  <a:pt x="177" y="76"/>
                </a:cubicBezTo>
                <a:cubicBezTo>
                  <a:pt x="176" y="77"/>
                  <a:pt x="176" y="77"/>
                  <a:pt x="175" y="77"/>
                </a:cubicBezTo>
                <a:close/>
                <a:moveTo>
                  <a:pt x="145" y="102"/>
                </a:moveTo>
                <a:cubicBezTo>
                  <a:pt x="145" y="102"/>
                  <a:pt x="146" y="102"/>
                  <a:pt x="146" y="102"/>
                </a:cubicBezTo>
                <a:cubicBezTo>
                  <a:pt x="149" y="100"/>
                  <a:pt x="154" y="99"/>
                  <a:pt x="158" y="98"/>
                </a:cubicBezTo>
                <a:cubicBezTo>
                  <a:pt x="160" y="97"/>
                  <a:pt x="156" y="99"/>
                  <a:pt x="155" y="99"/>
                </a:cubicBezTo>
                <a:cubicBezTo>
                  <a:pt x="153" y="100"/>
                  <a:pt x="148" y="102"/>
                  <a:pt x="145" y="102"/>
                </a:cubicBezTo>
                <a:close/>
                <a:moveTo>
                  <a:pt x="69" y="172"/>
                </a:moveTo>
                <a:cubicBezTo>
                  <a:pt x="67" y="171"/>
                  <a:pt x="71" y="172"/>
                  <a:pt x="72" y="173"/>
                </a:cubicBezTo>
                <a:cubicBezTo>
                  <a:pt x="73" y="173"/>
                  <a:pt x="75" y="173"/>
                  <a:pt x="76" y="174"/>
                </a:cubicBezTo>
                <a:cubicBezTo>
                  <a:pt x="76" y="174"/>
                  <a:pt x="74" y="174"/>
                  <a:pt x="73" y="173"/>
                </a:cubicBezTo>
                <a:cubicBezTo>
                  <a:pt x="71" y="173"/>
                  <a:pt x="70" y="172"/>
                  <a:pt x="69" y="172"/>
                </a:cubicBezTo>
                <a:close/>
                <a:moveTo>
                  <a:pt x="236" y="16"/>
                </a:moveTo>
                <a:cubicBezTo>
                  <a:pt x="235" y="16"/>
                  <a:pt x="234" y="17"/>
                  <a:pt x="234" y="17"/>
                </a:cubicBezTo>
                <a:cubicBezTo>
                  <a:pt x="234" y="17"/>
                  <a:pt x="232" y="18"/>
                  <a:pt x="232" y="18"/>
                </a:cubicBezTo>
                <a:cubicBezTo>
                  <a:pt x="232" y="18"/>
                  <a:pt x="237" y="15"/>
                  <a:pt x="237" y="15"/>
                </a:cubicBezTo>
                <a:cubicBezTo>
                  <a:pt x="238" y="15"/>
                  <a:pt x="235" y="16"/>
                  <a:pt x="236" y="16"/>
                </a:cubicBezTo>
                <a:close/>
                <a:moveTo>
                  <a:pt x="157" y="78"/>
                </a:moveTo>
                <a:cubicBezTo>
                  <a:pt x="156" y="79"/>
                  <a:pt x="156" y="79"/>
                  <a:pt x="155" y="79"/>
                </a:cubicBezTo>
                <a:cubicBezTo>
                  <a:pt x="154" y="80"/>
                  <a:pt x="153" y="80"/>
                  <a:pt x="155" y="79"/>
                </a:cubicBezTo>
                <a:cubicBezTo>
                  <a:pt x="156" y="78"/>
                  <a:pt x="157" y="78"/>
                  <a:pt x="157" y="78"/>
                </a:cubicBezTo>
                <a:close/>
                <a:moveTo>
                  <a:pt x="56" y="168"/>
                </a:moveTo>
                <a:cubicBezTo>
                  <a:pt x="55" y="167"/>
                  <a:pt x="58" y="168"/>
                  <a:pt x="58" y="168"/>
                </a:cubicBezTo>
                <a:cubicBezTo>
                  <a:pt x="58" y="168"/>
                  <a:pt x="58" y="169"/>
                  <a:pt x="56" y="168"/>
                </a:cubicBezTo>
                <a:close/>
                <a:moveTo>
                  <a:pt x="65" y="160"/>
                </a:moveTo>
                <a:cubicBezTo>
                  <a:pt x="65" y="160"/>
                  <a:pt x="64" y="160"/>
                  <a:pt x="66" y="160"/>
                </a:cubicBezTo>
                <a:cubicBezTo>
                  <a:pt x="67" y="160"/>
                  <a:pt x="68" y="161"/>
                  <a:pt x="70" y="161"/>
                </a:cubicBezTo>
                <a:cubicBezTo>
                  <a:pt x="71" y="161"/>
                  <a:pt x="71" y="161"/>
                  <a:pt x="69" y="161"/>
                </a:cubicBezTo>
                <a:cubicBezTo>
                  <a:pt x="68" y="161"/>
                  <a:pt x="67" y="161"/>
                  <a:pt x="65" y="160"/>
                </a:cubicBezTo>
                <a:close/>
                <a:moveTo>
                  <a:pt x="52" y="167"/>
                </a:moveTo>
                <a:cubicBezTo>
                  <a:pt x="50" y="165"/>
                  <a:pt x="56" y="168"/>
                  <a:pt x="56" y="168"/>
                </a:cubicBezTo>
                <a:cubicBezTo>
                  <a:pt x="56" y="168"/>
                  <a:pt x="53" y="167"/>
                  <a:pt x="52" y="167"/>
                </a:cubicBezTo>
                <a:close/>
                <a:moveTo>
                  <a:pt x="27" y="180"/>
                </a:moveTo>
                <a:cubicBezTo>
                  <a:pt x="26" y="180"/>
                  <a:pt x="28" y="181"/>
                  <a:pt x="28" y="182"/>
                </a:cubicBezTo>
                <a:cubicBezTo>
                  <a:pt x="28" y="182"/>
                  <a:pt x="25" y="183"/>
                  <a:pt x="26" y="183"/>
                </a:cubicBezTo>
                <a:cubicBezTo>
                  <a:pt x="25" y="183"/>
                  <a:pt x="25" y="181"/>
                  <a:pt x="26" y="181"/>
                </a:cubicBezTo>
                <a:cubicBezTo>
                  <a:pt x="25" y="181"/>
                  <a:pt x="27" y="180"/>
                  <a:pt x="27" y="180"/>
                </a:cubicBezTo>
                <a:close/>
                <a:moveTo>
                  <a:pt x="132" y="70"/>
                </a:moveTo>
                <a:cubicBezTo>
                  <a:pt x="130" y="71"/>
                  <a:pt x="134" y="69"/>
                  <a:pt x="134" y="68"/>
                </a:cubicBezTo>
                <a:cubicBezTo>
                  <a:pt x="134" y="69"/>
                  <a:pt x="136" y="67"/>
                  <a:pt x="135" y="68"/>
                </a:cubicBezTo>
                <a:cubicBezTo>
                  <a:pt x="134" y="69"/>
                  <a:pt x="134" y="69"/>
                  <a:pt x="132" y="70"/>
                </a:cubicBezTo>
                <a:close/>
                <a:moveTo>
                  <a:pt x="85" y="92"/>
                </a:moveTo>
                <a:cubicBezTo>
                  <a:pt x="85" y="92"/>
                  <a:pt x="83" y="94"/>
                  <a:pt x="83" y="94"/>
                </a:cubicBezTo>
                <a:cubicBezTo>
                  <a:pt x="82" y="93"/>
                  <a:pt x="88" y="90"/>
                  <a:pt x="86" y="91"/>
                </a:cubicBezTo>
                <a:cubicBezTo>
                  <a:pt x="86" y="92"/>
                  <a:pt x="85" y="92"/>
                  <a:pt x="85" y="92"/>
                </a:cubicBezTo>
                <a:close/>
                <a:moveTo>
                  <a:pt x="34" y="87"/>
                </a:moveTo>
                <a:cubicBezTo>
                  <a:pt x="34" y="87"/>
                  <a:pt x="34" y="88"/>
                  <a:pt x="33" y="89"/>
                </a:cubicBezTo>
                <a:cubicBezTo>
                  <a:pt x="33" y="90"/>
                  <a:pt x="33" y="88"/>
                  <a:pt x="34" y="87"/>
                </a:cubicBezTo>
                <a:close/>
                <a:moveTo>
                  <a:pt x="80" y="88"/>
                </a:moveTo>
                <a:cubicBezTo>
                  <a:pt x="80" y="88"/>
                  <a:pt x="79" y="86"/>
                  <a:pt x="78" y="89"/>
                </a:cubicBezTo>
                <a:cubicBezTo>
                  <a:pt x="77" y="90"/>
                  <a:pt x="79" y="91"/>
                  <a:pt x="79" y="92"/>
                </a:cubicBezTo>
                <a:cubicBezTo>
                  <a:pt x="79" y="93"/>
                  <a:pt x="78" y="93"/>
                  <a:pt x="78" y="94"/>
                </a:cubicBezTo>
                <a:cubicBezTo>
                  <a:pt x="78" y="95"/>
                  <a:pt x="80" y="96"/>
                  <a:pt x="80" y="97"/>
                </a:cubicBezTo>
                <a:cubicBezTo>
                  <a:pt x="80" y="98"/>
                  <a:pt x="79" y="99"/>
                  <a:pt x="80" y="100"/>
                </a:cubicBezTo>
                <a:cubicBezTo>
                  <a:pt x="80" y="101"/>
                  <a:pt x="80" y="103"/>
                  <a:pt x="80" y="104"/>
                </a:cubicBezTo>
                <a:cubicBezTo>
                  <a:pt x="80" y="104"/>
                  <a:pt x="80" y="104"/>
                  <a:pt x="80" y="104"/>
                </a:cubicBezTo>
                <a:cubicBezTo>
                  <a:pt x="79" y="105"/>
                  <a:pt x="82" y="107"/>
                  <a:pt x="83" y="106"/>
                </a:cubicBezTo>
                <a:cubicBezTo>
                  <a:pt x="84" y="105"/>
                  <a:pt x="83" y="105"/>
                  <a:pt x="82" y="104"/>
                </a:cubicBezTo>
                <a:cubicBezTo>
                  <a:pt x="82" y="103"/>
                  <a:pt x="82" y="100"/>
                  <a:pt x="82" y="100"/>
                </a:cubicBezTo>
                <a:cubicBezTo>
                  <a:pt x="82" y="100"/>
                  <a:pt x="83" y="100"/>
                  <a:pt x="84" y="100"/>
                </a:cubicBezTo>
                <a:cubicBezTo>
                  <a:pt x="85" y="99"/>
                  <a:pt x="84" y="99"/>
                  <a:pt x="85" y="99"/>
                </a:cubicBezTo>
                <a:cubicBezTo>
                  <a:pt x="86" y="98"/>
                  <a:pt x="86" y="99"/>
                  <a:pt x="87" y="99"/>
                </a:cubicBezTo>
                <a:cubicBezTo>
                  <a:pt x="88" y="99"/>
                  <a:pt x="95" y="96"/>
                  <a:pt x="96" y="95"/>
                </a:cubicBezTo>
                <a:cubicBezTo>
                  <a:pt x="96" y="95"/>
                  <a:pt x="96" y="95"/>
                  <a:pt x="96" y="95"/>
                </a:cubicBezTo>
                <a:cubicBezTo>
                  <a:pt x="98" y="93"/>
                  <a:pt x="99" y="93"/>
                  <a:pt x="101" y="92"/>
                </a:cubicBezTo>
                <a:cubicBezTo>
                  <a:pt x="102" y="91"/>
                  <a:pt x="103" y="90"/>
                  <a:pt x="105" y="90"/>
                </a:cubicBezTo>
                <a:cubicBezTo>
                  <a:pt x="106" y="90"/>
                  <a:pt x="104" y="90"/>
                  <a:pt x="104" y="90"/>
                </a:cubicBezTo>
                <a:cubicBezTo>
                  <a:pt x="102" y="92"/>
                  <a:pt x="97" y="94"/>
                  <a:pt x="94" y="97"/>
                </a:cubicBezTo>
                <a:cubicBezTo>
                  <a:pt x="93" y="99"/>
                  <a:pt x="95" y="99"/>
                  <a:pt x="97" y="98"/>
                </a:cubicBezTo>
                <a:cubicBezTo>
                  <a:pt x="101" y="97"/>
                  <a:pt x="102" y="97"/>
                  <a:pt x="107" y="94"/>
                </a:cubicBezTo>
                <a:cubicBezTo>
                  <a:pt x="116" y="89"/>
                  <a:pt x="124" y="89"/>
                  <a:pt x="133" y="84"/>
                </a:cubicBezTo>
                <a:cubicBezTo>
                  <a:pt x="141" y="80"/>
                  <a:pt x="150" y="77"/>
                  <a:pt x="157" y="71"/>
                </a:cubicBezTo>
                <a:cubicBezTo>
                  <a:pt x="160" y="69"/>
                  <a:pt x="164" y="68"/>
                  <a:pt x="167" y="66"/>
                </a:cubicBezTo>
                <a:cubicBezTo>
                  <a:pt x="167" y="65"/>
                  <a:pt x="170" y="62"/>
                  <a:pt x="171" y="64"/>
                </a:cubicBezTo>
                <a:cubicBezTo>
                  <a:pt x="172" y="66"/>
                  <a:pt x="166" y="67"/>
                  <a:pt x="165" y="67"/>
                </a:cubicBezTo>
                <a:cubicBezTo>
                  <a:pt x="165" y="68"/>
                  <a:pt x="164" y="68"/>
                  <a:pt x="164" y="69"/>
                </a:cubicBezTo>
                <a:cubicBezTo>
                  <a:pt x="162" y="70"/>
                  <a:pt x="160" y="71"/>
                  <a:pt x="159" y="72"/>
                </a:cubicBezTo>
                <a:cubicBezTo>
                  <a:pt x="157" y="73"/>
                  <a:pt x="155" y="75"/>
                  <a:pt x="153" y="76"/>
                </a:cubicBezTo>
                <a:cubicBezTo>
                  <a:pt x="152" y="77"/>
                  <a:pt x="150" y="78"/>
                  <a:pt x="148" y="79"/>
                </a:cubicBezTo>
                <a:cubicBezTo>
                  <a:pt x="146" y="80"/>
                  <a:pt x="144" y="80"/>
                  <a:pt x="142" y="81"/>
                </a:cubicBezTo>
                <a:cubicBezTo>
                  <a:pt x="140" y="82"/>
                  <a:pt x="139" y="83"/>
                  <a:pt x="138" y="84"/>
                </a:cubicBezTo>
                <a:cubicBezTo>
                  <a:pt x="128" y="89"/>
                  <a:pt x="115" y="95"/>
                  <a:pt x="106" y="102"/>
                </a:cubicBezTo>
                <a:cubicBezTo>
                  <a:pt x="105" y="102"/>
                  <a:pt x="105" y="103"/>
                  <a:pt x="104" y="103"/>
                </a:cubicBezTo>
                <a:cubicBezTo>
                  <a:pt x="104" y="103"/>
                  <a:pt x="105" y="104"/>
                  <a:pt x="105" y="104"/>
                </a:cubicBezTo>
                <a:cubicBezTo>
                  <a:pt x="104" y="105"/>
                  <a:pt x="102" y="106"/>
                  <a:pt x="100" y="106"/>
                </a:cubicBezTo>
                <a:cubicBezTo>
                  <a:pt x="101" y="106"/>
                  <a:pt x="99" y="105"/>
                  <a:pt x="98" y="106"/>
                </a:cubicBezTo>
                <a:cubicBezTo>
                  <a:pt x="97" y="106"/>
                  <a:pt x="96" y="110"/>
                  <a:pt x="96" y="110"/>
                </a:cubicBezTo>
                <a:cubicBezTo>
                  <a:pt x="97" y="112"/>
                  <a:pt x="102" y="105"/>
                  <a:pt x="104" y="106"/>
                </a:cubicBezTo>
                <a:cubicBezTo>
                  <a:pt x="104" y="106"/>
                  <a:pt x="104" y="108"/>
                  <a:pt x="104" y="108"/>
                </a:cubicBezTo>
                <a:cubicBezTo>
                  <a:pt x="104" y="109"/>
                  <a:pt x="103" y="108"/>
                  <a:pt x="103" y="109"/>
                </a:cubicBezTo>
                <a:cubicBezTo>
                  <a:pt x="103" y="110"/>
                  <a:pt x="106" y="109"/>
                  <a:pt x="107" y="109"/>
                </a:cubicBezTo>
                <a:cubicBezTo>
                  <a:pt x="107" y="109"/>
                  <a:pt x="108" y="109"/>
                  <a:pt x="109" y="109"/>
                </a:cubicBezTo>
                <a:cubicBezTo>
                  <a:pt x="112" y="108"/>
                  <a:pt x="116" y="107"/>
                  <a:pt x="116" y="107"/>
                </a:cubicBezTo>
                <a:cubicBezTo>
                  <a:pt x="117" y="107"/>
                  <a:pt x="120" y="105"/>
                  <a:pt x="120" y="106"/>
                </a:cubicBezTo>
                <a:cubicBezTo>
                  <a:pt x="120" y="107"/>
                  <a:pt x="115" y="107"/>
                  <a:pt x="113" y="109"/>
                </a:cubicBezTo>
                <a:cubicBezTo>
                  <a:pt x="111" y="112"/>
                  <a:pt x="114" y="111"/>
                  <a:pt x="116" y="111"/>
                </a:cubicBezTo>
                <a:cubicBezTo>
                  <a:pt x="123" y="110"/>
                  <a:pt x="130" y="107"/>
                  <a:pt x="137" y="105"/>
                </a:cubicBezTo>
                <a:cubicBezTo>
                  <a:pt x="138" y="104"/>
                  <a:pt x="139" y="104"/>
                  <a:pt x="141" y="103"/>
                </a:cubicBezTo>
                <a:cubicBezTo>
                  <a:pt x="144" y="103"/>
                  <a:pt x="140" y="104"/>
                  <a:pt x="139" y="105"/>
                </a:cubicBezTo>
                <a:cubicBezTo>
                  <a:pt x="137" y="106"/>
                  <a:pt x="137" y="106"/>
                  <a:pt x="134" y="107"/>
                </a:cubicBezTo>
                <a:cubicBezTo>
                  <a:pt x="129" y="108"/>
                  <a:pt x="126" y="111"/>
                  <a:pt x="121" y="113"/>
                </a:cubicBezTo>
                <a:cubicBezTo>
                  <a:pt x="115" y="115"/>
                  <a:pt x="110" y="117"/>
                  <a:pt x="104" y="119"/>
                </a:cubicBezTo>
                <a:cubicBezTo>
                  <a:pt x="102" y="120"/>
                  <a:pt x="100" y="120"/>
                  <a:pt x="101" y="122"/>
                </a:cubicBezTo>
                <a:cubicBezTo>
                  <a:pt x="101" y="122"/>
                  <a:pt x="102" y="123"/>
                  <a:pt x="103" y="123"/>
                </a:cubicBezTo>
                <a:cubicBezTo>
                  <a:pt x="105" y="123"/>
                  <a:pt x="107" y="121"/>
                  <a:pt x="109" y="121"/>
                </a:cubicBezTo>
                <a:cubicBezTo>
                  <a:pt x="109" y="121"/>
                  <a:pt x="110" y="120"/>
                  <a:pt x="110" y="121"/>
                </a:cubicBezTo>
                <a:cubicBezTo>
                  <a:pt x="110" y="122"/>
                  <a:pt x="106" y="123"/>
                  <a:pt x="105" y="123"/>
                </a:cubicBezTo>
                <a:cubicBezTo>
                  <a:pt x="104" y="124"/>
                  <a:pt x="101" y="124"/>
                  <a:pt x="100" y="125"/>
                </a:cubicBezTo>
                <a:cubicBezTo>
                  <a:pt x="99" y="125"/>
                  <a:pt x="96" y="128"/>
                  <a:pt x="96" y="128"/>
                </a:cubicBezTo>
                <a:cubicBezTo>
                  <a:pt x="96" y="129"/>
                  <a:pt x="101" y="126"/>
                  <a:pt x="101" y="126"/>
                </a:cubicBezTo>
                <a:cubicBezTo>
                  <a:pt x="103" y="126"/>
                  <a:pt x="99" y="127"/>
                  <a:pt x="99" y="127"/>
                </a:cubicBezTo>
                <a:cubicBezTo>
                  <a:pt x="99" y="128"/>
                  <a:pt x="93" y="132"/>
                  <a:pt x="93" y="133"/>
                </a:cubicBezTo>
                <a:cubicBezTo>
                  <a:pt x="93" y="134"/>
                  <a:pt x="96" y="131"/>
                  <a:pt x="96" y="132"/>
                </a:cubicBezTo>
                <a:cubicBezTo>
                  <a:pt x="97" y="134"/>
                  <a:pt x="92" y="134"/>
                  <a:pt x="90" y="135"/>
                </a:cubicBezTo>
                <a:cubicBezTo>
                  <a:pt x="89" y="135"/>
                  <a:pt x="89" y="136"/>
                  <a:pt x="88" y="136"/>
                </a:cubicBezTo>
                <a:cubicBezTo>
                  <a:pt x="88" y="136"/>
                  <a:pt x="82" y="137"/>
                  <a:pt x="85" y="138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9"/>
                  <a:pt x="84" y="141"/>
                  <a:pt x="83" y="142"/>
                </a:cubicBezTo>
                <a:cubicBezTo>
                  <a:pt x="82" y="143"/>
                  <a:pt x="82" y="144"/>
                  <a:pt x="82" y="144"/>
                </a:cubicBezTo>
                <a:cubicBezTo>
                  <a:pt x="82" y="144"/>
                  <a:pt x="81" y="144"/>
                  <a:pt x="81" y="145"/>
                </a:cubicBezTo>
                <a:cubicBezTo>
                  <a:pt x="81" y="145"/>
                  <a:pt x="81" y="145"/>
                  <a:pt x="81" y="145"/>
                </a:cubicBezTo>
                <a:cubicBezTo>
                  <a:pt x="79" y="146"/>
                  <a:pt x="76" y="147"/>
                  <a:pt x="76" y="148"/>
                </a:cubicBezTo>
                <a:cubicBezTo>
                  <a:pt x="76" y="149"/>
                  <a:pt x="81" y="147"/>
                  <a:pt x="79" y="148"/>
                </a:cubicBezTo>
                <a:cubicBezTo>
                  <a:pt x="79" y="148"/>
                  <a:pt x="76" y="149"/>
                  <a:pt x="75" y="150"/>
                </a:cubicBezTo>
                <a:cubicBezTo>
                  <a:pt x="74" y="150"/>
                  <a:pt x="75" y="150"/>
                  <a:pt x="74" y="151"/>
                </a:cubicBezTo>
                <a:cubicBezTo>
                  <a:pt x="73" y="152"/>
                  <a:pt x="71" y="152"/>
                  <a:pt x="74" y="153"/>
                </a:cubicBezTo>
                <a:cubicBezTo>
                  <a:pt x="75" y="154"/>
                  <a:pt x="79" y="152"/>
                  <a:pt x="80" y="153"/>
                </a:cubicBezTo>
                <a:cubicBezTo>
                  <a:pt x="80" y="154"/>
                  <a:pt x="76" y="153"/>
                  <a:pt x="79" y="154"/>
                </a:cubicBezTo>
                <a:cubicBezTo>
                  <a:pt x="78" y="154"/>
                  <a:pt x="78" y="153"/>
                  <a:pt x="78" y="153"/>
                </a:cubicBezTo>
                <a:cubicBezTo>
                  <a:pt x="75" y="153"/>
                  <a:pt x="68" y="155"/>
                  <a:pt x="67" y="154"/>
                </a:cubicBezTo>
                <a:cubicBezTo>
                  <a:pt x="66" y="154"/>
                  <a:pt x="66" y="153"/>
                  <a:pt x="65" y="155"/>
                </a:cubicBezTo>
                <a:cubicBezTo>
                  <a:pt x="64" y="157"/>
                  <a:pt x="71" y="158"/>
                  <a:pt x="73" y="159"/>
                </a:cubicBezTo>
                <a:cubicBezTo>
                  <a:pt x="73" y="160"/>
                  <a:pt x="75" y="161"/>
                  <a:pt x="75" y="161"/>
                </a:cubicBezTo>
                <a:cubicBezTo>
                  <a:pt x="75" y="161"/>
                  <a:pt x="76" y="161"/>
                  <a:pt x="76" y="161"/>
                </a:cubicBezTo>
                <a:cubicBezTo>
                  <a:pt x="76" y="163"/>
                  <a:pt x="74" y="161"/>
                  <a:pt x="74" y="161"/>
                </a:cubicBezTo>
                <a:cubicBezTo>
                  <a:pt x="73" y="161"/>
                  <a:pt x="72" y="161"/>
                  <a:pt x="72" y="161"/>
                </a:cubicBezTo>
                <a:cubicBezTo>
                  <a:pt x="72" y="161"/>
                  <a:pt x="73" y="161"/>
                  <a:pt x="73" y="161"/>
                </a:cubicBezTo>
                <a:cubicBezTo>
                  <a:pt x="72" y="159"/>
                  <a:pt x="68" y="159"/>
                  <a:pt x="65" y="157"/>
                </a:cubicBezTo>
                <a:cubicBezTo>
                  <a:pt x="65" y="157"/>
                  <a:pt x="64" y="155"/>
                  <a:pt x="63" y="155"/>
                </a:cubicBezTo>
                <a:cubicBezTo>
                  <a:pt x="63" y="155"/>
                  <a:pt x="61" y="157"/>
                  <a:pt x="61" y="159"/>
                </a:cubicBezTo>
                <a:cubicBezTo>
                  <a:pt x="61" y="160"/>
                  <a:pt x="61" y="161"/>
                  <a:pt x="61" y="161"/>
                </a:cubicBezTo>
                <a:cubicBezTo>
                  <a:pt x="61" y="162"/>
                  <a:pt x="60" y="162"/>
                  <a:pt x="60" y="163"/>
                </a:cubicBezTo>
                <a:cubicBezTo>
                  <a:pt x="61" y="164"/>
                  <a:pt x="58" y="165"/>
                  <a:pt x="58" y="163"/>
                </a:cubicBezTo>
                <a:cubicBezTo>
                  <a:pt x="58" y="163"/>
                  <a:pt x="61" y="161"/>
                  <a:pt x="59" y="161"/>
                </a:cubicBezTo>
                <a:cubicBezTo>
                  <a:pt x="59" y="161"/>
                  <a:pt x="58" y="162"/>
                  <a:pt x="58" y="162"/>
                </a:cubicBezTo>
                <a:cubicBezTo>
                  <a:pt x="58" y="161"/>
                  <a:pt x="61" y="161"/>
                  <a:pt x="60" y="160"/>
                </a:cubicBezTo>
                <a:cubicBezTo>
                  <a:pt x="60" y="160"/>
                  <a:pt x="57" y="160"/>
                  <a:pt x="56" y="160"/>
                </a:cubicBezTo>
                <a:cubicBezTo>
                  <a:pt x="55" y="161"/>
                  <a:pt x="56" y="161"/>
                  <a:pt x="54" y="161"/>
                </a:cubicBezTo>
                <a:cubicBezTo>
                  <a:pt x="55" y="161"/>
                  <a:pt x="52" y="161"/>
                  <a:pt x="53" y="162"/>
                </a:cubicBezTo>
                <a:cubicBezTo>
                  <a:pt x="53" y="162"/>
                  <a:pt x="55" y="162"/>
                  <a:pt x="55" y="162"/>
                </a:cubicBezTo>
                <a:cubicBezTo>
                  <a:pt x="55" y="162"/>
                  <a:pt x="57" y="161"/>
                  <a:pt x="58" y="161"/>
                </a:cubicBezTo>
                <a:cubicBezTo>
                  <a:pt x="57" y="161"/>
                  <a:pt x="57" y="164"/>
                  <a:pt x="56" y="164"/>
                </a:cubicBezTo>
                <a:cubicBezTo>
                  <a:pt x="56" y="164"/>
                  <a:pt x="50" y="162"/>
                  <a:pt x="51" y="164"/>
                </a:cubicBezTo>
                <a:cubicBezTo>
                  <a:pt x="51" y="164"/>
                  <a:pt x="52" y="164"/>
                  <a:pt x="53" y="164"/>
                </a:cubicBezTo>
                <a:cubicBezTo>
                  <a:pt x="58" y="165"/>
                  <a:pt x="51" y="164"/>
                  <a:pt x="50" y="164"/>
                </a:cubicBezTo>
                <a:cubicBezTo>
                  <a:pt x="50" y="165"/>
                  <a:pt x="51" y="166"/>
                  <a:pt x="51" y="166"/>
                </a:cubicBezTo>
                <a:cubicBezTo>
                  <a:pt x="51" y="167"/>
                  <a:pt x="48" y="165"/>
                  <a:pt x="48" y="165"/>
                </a:cubicBezTo>
                <a:cubicBezTo>
                  <a:pt x="45" y="165"/>
                  <a:pt x="43" y="165"/>
                  <a:pt x="40" y="164"/>
                </a:cubicBezTo>
                <a:cubicBezTo>
                  <a:pt x="39" y="164"/>
                  <a:pt x="37" y="163"/>
                  <a:pt x="36" y="162"/>
                </a:cubicBezTo>
                <a:cubicBezTo>
                  <a:pt x="36" y="161"/>
                  <a:pt x="37" y="160"/>
                  <a:pt x="36" y="160"/>
                </a:cubicBezTo>
                <a:cubicBezTo>
                  <a:pt x="36" y="159"/>
                  <a:pt x="35" y="162"/>
                  <a:pt x="33" y="162"/>
                </a:cubicBezTo>
                <a:cubicBezTo>
                  <a:pt x="33" y="162"/>
                  <a:pt x="34" y="161"/>
                  <a:pt x="34" y="161"/>
                </a:cubicBezTo>
                <a:cubicBezTo>
                  <a:pt x="34" y="161"/>
                  <a:pt x="33" y="161"/>
                  <a:pt x="32" y="161"/>
                </a:cubicBezTo>
                <a:cubicBezTo>
                  <a:pt x="33" y="161"/>
                  <a:pt x="31" y="161"/>
                  <a:pt x="32" y="160"/>
                </a:cubicBezTo>
                <a:cubicBezTo>
                  <a:pt x="31" y="162"/>
                  <a:pt x="33" y="162"/>
                  <a:pt x="33" y="163"/>
                </a:cubicBezTo>
                <a:cubicBezTo>
                  <a:pt x="33" y="164"/>
                  <a:pt x="32" y="164"/>
                  <a:pt x="32" y="165"/>
                </a:cubicBezTo>
                <a:cubicBezTo>
                  <a:pt x="31" y="166"/>
                  <a:pt x="31" y="166"/>
                  <a:pt x="31" y="167"/>
                </a:cubicBezTo>
                <a:cubicBezTo>
                  <a:pt x="30" y="169"/>
                  <a:pt x="28" y="174"/>
                  <a:pt x="29" y="176"/>
                </a:cubicBezTo>
                <a:cubicBezTo>
                  <a:pt x="30" y="177"/>
                  <a:pt x="32" y="178"/>
                  <a:pt x="31" y="179"/>
                </a:cubicBezTo>
                <a:cubicBezTo>
                  <a:pt x="29" y="181"/>
                  <a:pt x="26" y="180"/>
                  <a:pt x="27" y="177"/>
                </a:cubicBezTo>
                <a:cubicBezTo>
                  <a:pt x="27" y="177"/>
                  <a:pt x="28" y="177"/>
                  <a:pt x="28" y="176"/>
                </a:cubicBezTo>
                <a:cubicBezTo>
                  <a:pt x="28" y="175"/>
                  <a:pt x="28" y="174"/>
                  <a:pt x="28" y="174"/>
                </a:cubicBezTo>
                <a:cubicBezTo>
                  <a:pt x="28" y="173"/>
                  <a:pt x="29" y="173"/>
                  <a:pt x="29" y="172"/>
                </a:cubicBezTo>
                <a:cubicBezTo>
                  <a:pt x="29" y="171"/>
                  <a:pt x="28" y="171"/>
                  <a:pt x="28" y="170"/>
                </a:cubicBezTo>
                <a:cubicBezTo>
                  <a:pt x="28" y="169"/>
                  <a:pt x="28" y="168"/>
                  <a:pt x="28" y="168"/>
                </a:cubicBezTo>
                <a:cubicBezTo>
                  <a:pt x="28" y="168"/>
                  <a:pt x="29" y="168"/>
                  <a:pt x="29" y="168"/>
                </a:cubicBezTo>
                <a:cubicBezTo>
                  <a:pt x="29" y="167"/>
                  <a:pt x="29" y="165"/>
                  <a:pt x="29" y="165"/>
                </a:cubicBezTo>
                <a:cubicBezTo>
                  <a:pt x="29" y="165"/>
                  <a:pt x="28" y="165"/>
                  <a:pt x="28" y="164"/>
                </a:cubicBezTo>
                <a:cubicBezTo>
                  <a:pt x="27" y="164"/>
                  <a:pt x="28" y="164"/>
                  <a:pt x="28" y="163"/>
                </a:cubicBezTo>
                <a:cubicBezTo>
                  <a:pt x="27" y="163"/>
                  <a:pt x="27" y="162"/>
                  <a:pt x="27" y="161"/>
                </a:cubicBezTo>
                <a:cubicBezTo>
                  <a:pt x="27" y="161"/>
                  <a:pt x="27" y="161"/>
                  <a:pt x="27" y="161"/>
                </a:cubicBezTo>
                <a:cubicBezTo>
                  <a:pt x="27" y="160"/>
                  <a:pt x="27" y="160"/>
                  <a:pt x="27" y="160"/>
                </a:cubicBezTo>
                <a:cubicBezTo>
                  <a:pt x="27" y="160"/>
                  <a:pt x="28" y="158"/>
                  <a:pt x="27" y="158"/>
                </a:cubicBezTo>
                <a:cubicBezTo>
                  <a:pt x="27" y="158"/>
                  <a:pt x="25" y="163"/>
                  <a:pt x="27" y="159"/>
                </a:cubicBezTo>
                <a:cubicBezTo>
                  <a:pt x="27" y="159"/>
                  <a:pt x="25" y="160"/>
                  <a:pt x="25" y="160"/>
                </a:cubicBezTo>
                <a:cubicBezTo>
                  <a:pt x="25" y="160"/>
                  <a:pt x="24" y="158"/>
                  <a:pt x="23" y="160"/>
                </a:cubicBezTo>
                <a:cubicBezTo>
                  <a:pt x="23" y="160"/>
                  <a:pt x="25" y="160"/>
                  <a:pt x="25" y="160"/>
                </a:cubicBezTo>
                <a:cubicBezTo>
                  <a:pt x="26" y="160"/>
                  <a:pt x="26" y="163"/>
                  <a:pt x="26" y="164"/>
                </a:cubicBezTo>
                <a:cubicBezTo>
                  <a:pt x="26" y="164"/>
                  <a:pt x="23" y="164"/>
                  <a:pt x="22" y="164"/>
                </a:cubicBezTo>
                <a:cubicBezTo>
                  <a:pt x="22" y="163"/>
                  <a:pt x="21" y="162"/>
                  <a:pt x="21" y="162"/>
                </a:cubicBezTo>
                <a:cubicBezTo>
                  <a:pt x="20" y="162"/>
                  <a:pt x="20" y="163"/>
                  <a:pt x="19" y="162"/>
                </a:cubicBezTo>
                <a:cubicBezTo>
                  <a:pt x="18" y="161"/>
                  <a:pt x="17" y="159"/>
                  <a:pt x="19" y="158"/>
                </a:cubicBezTo>
                <a:cubicBezTo>
                  <a:pt x="19" y="158"/>
                  <a:pt x="20" y="158"/>
                  <a:pt x="21" y="158"/>
                </a:cubicBezTo>
                <a:cubicBezTo>
                  <a:pt x="21" y="158"/>
                  <a:pt x="22" y="159"/>
                  <a:pt x="22" y="159"/>
                </a:cubicBezTo>
                <a:cubicBezTo>
                  <a:pt x="23" y="159"/>
                  <a:pt x="24" y="157"/>
                  <a:pt x="24" y="158"/>
                </a:cubicBezTo>
                <a:cubicBezTo>
                  <a:pt x="24" y="157"/>
                  <a:pt x="22" y="158"/>
                  <a:pt x="22" y="158"/>
                </a:cubicBezTo>
                <a:cubicBezTo>
                  <a:pt x="22" y="158"/>
                  <a:pt x="22" y="157"/>
                  <a:pt x="22" y="157"/>
                </a:cubicBezTo>
                <a:cubicBezTo>
                  <a:pt x="21" y="156"/>
                  <a:pt x="22" y="157"/>
                  <a:pt x="21" y="157"/>
                </a:cubicBezTo>
                <a:cubicBezTo>
                  <a:pt x="20" y="156"/>
                  <a:pt x="21" y="155"/>
                  <a:pt x="19" y="156"/>
                </a:cubicBezTo>
                <a:cubicBezTo>
                  <a:pt x="18" y="156"/>
                  <a:pt x="19" y="157"/>
                  <a:pt x="19" y="157"/>
                </a:cubicBezTo>
                <a:cubicBezTo>
                  <a:pt x="18" y="158"/>
                  <a:pt x="18" y="157"/>
                  <a:pt x="17" y="158"/>
                </a:cubicBezTo>
                <a:cubicBezTo>
                  <a:pt x="16" y="159"/>
                  <a:pt x="14" y="163"/>
                  <a:pt x="14" y="161"/>
                </a:cubicBezTo>
                <a:cubicBezTo>
                  <a:pt x="15" y="161"/>
                  <a:pt x="15" y="159"/>
                  <a:pt x="15" y="159"/>
                </a:cubicBezTo>
                <a:cubicBezTo>
                  <a:pt x="14" y="158"/>
                  <a:pt x="13" y="160"/>
                  <a:pt x="12" y="160"/>
                </a:cubicBezTo>
                <a:cubicBezTo>
                  <a:pt x="13" y="160"/>
                  <a:pt x="10" y="158"/>
                  <a:pt x="11" y="159"/>
                </a:cubicBezTo>
                <a:cubicBezTo>
                  <a:pt x="10" y="158"/>
                  <a:pt x="11" y="155"/>
                  <a:pt x="12" y="154"/>
                </a:cubicBezTo>
                <a:cubicBezTo>
                  <a:pt x="13" y="153"/>
                  <a:pt x="13" y="153"/>
                  <a:pt x="13" y="153"/>
                </a:cubicBezTo>
                <a:cubicBezTo>
                  <a:pt x="16" y="155"/>
                  <a:pt x="13" y="152"/>
                  <a:pt x="12" y="151"/>
                </a:cubicBezTo>
                <a:cubicBezTo>
                  <a:pt x="12" y="149"/>
                  <a:pt x="14" y="147"/>
                  <a:pt x="14" y="145"/>
                </a:cubicBezTo>
                <a:cubicBezTo>
                  <a:pt x="14" y="144"/>
                  <a:pt x="13" y="141"/>
                  <a:pt x="13" y="140"/>
                </a:cubicBezTo>
                <a:cubicBezTo>
                  <a:pt x="13" y="140"/>
                  <a:pt x="11" y="140"/>
                  <a:pt x="12" y="140"/>
                </a:cubicBezTo>
                <a:cubicBezTo>
                  <a:pt x="13" y="139"/>
                  <a:pt x="12" y="139"/>
                  <a:pt x="12" y="138"/>
                </a:cubicBezTo>
                <a:cubicBezTo>
                  <a:pt x="13" y="137"/>
                  <a:pt x="15" y="136"/>
                  <a:pt x="15" y="135"/>
                </a:cubicBezTo>
                <a:cubicBezTo>
                  <a:pt x="16" y="133"/>
                  <a:pt x="15" y="130"/>
                  <a:pt x="15" y="128"/>
                </a:cubicBezTo>
                <a:cubicBezTo>
                  <a:pt x="15" y="128"/>
                  <a:pt x="15" y="127"/>
                  <a:pt x="15" y="127"/>
                </a:cubicBezTo>
                <a:cubicBezTo>
                  <a:pt x="15" y="126"/>
                  <a:pt x="15" y="127"/>
                  <a:pt x="15" y="125"/>
                </a:cubicBezTo>
                <a:cubicBezTo>
                  <a:pt x="15" y="124"/>
                  <a:pt x="16" y="123"/>
                  <a:pt x="16" y="122"/>
                </a:cubicBezTo>
                <a:cubicBezTo>
                  <a:pt x="16" y="121"/>
                  <a:pt x="17" y="121"/>
                  <a:pt x="16" y="120"/>
                </a:cubicBezTo>
                <a:cubicBezTo>
                  <a:pt x="17" y="122"/>
                  <a:pt x="16" y="119"/>
                  <a:pt x="15" y="119"/>
                </a:cubicBezTo>
                <a:cubicBezTo>
                  <a:pt x="15" y="119"/>
                  <a:pt x="16" y="121"/>
                  <a:pt x="15" y="121"/>
                </a:cubicBezTo>
                <a:cubicBezTo>
                  <a:pt x="15" y="122"/>
                  <a:pt x="13" y="124"/>
                  <a:pt x="13" y="126"/>
                </a:cubicBezTo>
                <a:cubicBezTo>
                  <a:pt x="13" y="126"/>
                  <a:pt x="14" y="128"/>
                  <a:pt x="13" y="128"/>
                </a:cubicBezTo>
                <a:cubicBezTo>
                  <a:pt x="13" y="129"/>
                  <a:pt x="12" y="126"/>
                  <a:pt x="12" y="125"/>
                </a:cubicBezTo>
                <a:cubicBezTo>
                  <a:pt x="12" y="124"/>
                  <a:pt x="13" y="123"/>
                  <a:pt x="13" y="123"/>
                </a:cubicBezTo>
                <a:cubicBezTo>
                  <a:pt x="13" y="123"/>
                  <a:pt x="12" y="120"/>
                  <a:pt x="12" y="120"/>
                </a:cubicBezTo>
                <a:cubicBezTo>
                  <a:pt x="12" y="119"/>
                  <a:pt x="11" y="119"/>
                  <a:pt x="11" y="119"/>
                </a:cubicBezTo>
                <a:cubicBezTo>
                  <a:pt x="11" y="119"/>
                  <a:pt x="13" y="120"/>
                  <a:pt x="13" y="120"/>
                </a:cubicBezTo>
                <a:cubicBezTo>
                  <a:pt x="14" y="120"/>
                  <a:pt x="13" y="119"/>
                  <a:pt x="14" y="119"/>
                </a:cubicBezTo>
                <a:cubicBezTo>
                  <a:pt x="14" y="119"/>
                  <a:pt x="14" y="119"/>
                  <a:pt x="14" y="119"/>
                </a:cubicBezTo>
                <a:cubicBezTo>
                  <a:pt x="15" y="119"/>
                  <a:pt x="15" y="118"/>
                  <a:pt x="16" y="118"/>
                </a:cubicBezTo>
                <a:cubicBezTo>
                  <a:pt x="15" y="118"/>
                  <a:pt x="15" y="119"/>
                  <a:pt x="16" y="119"/>
                </a:cubicBezTo>
                <a:cubicBezTo>
                  <a:pt x="16" y="119"/>
                  <a:pt x="16" y="118"/>
                  <a:pt x="16" y="119"/>
                </a:cubicBezTo>
                <a:cubicBezTo>
                  <a:pt x="16" y="118"/>
                  <a:pt x="16" y="118"/>
                  <a:pt x="17" y="118"/>
                </a:cubicBezTo>
                <a:cubicBezTo>
                  <a:pt x="17" y="117"/>
                  <a:pt x="17" y="117"/>
                  <a:pt x="17" y="117"/>
                </a:cubicBezTo>
                <a:cubicBezTo>
                  <a:pt x="17" y="117"/>
                  <a:pt x="17" y="117"/>
                  <a:pt x="17" y="117"/>
                </a:cubicBezTo>
                <a:cubicBezTo>
                  <a:pt x="18" y="115"/>
                  <a:pt x="17" y="115"/>
                  <a:pt x="17" y="113"/>
                </a:cubicBezTo>
                <a:cubicBezTo>
                  <a:pt x="17" y="113"/>
                  <a:pt x="19" y="109"/>
                  <a:pt x="20" y="109"/>
                </a:cubicBezTo>
                <a:cubicBezTo>
                  <a:pt x="20" y="109"/>
                  <a:pt x="21" y="109"/>
                  <a:pt x="21" y="109"/>
                </a:cubicBezTo>
                <a:cubicBezTo>
                  <a:pt x="21" y="109"/>
                  <a:pt x="20" y="108"/>
                  <a:pt x="21" y="108"/>
                </a:cubicBezTo>
                <a:cubicBezTo>
                  <a:pt x="21" y="107"/>
                  <a:pt x="22" y="107"/>
                  <a:pt x="22" y="106"/>
                </a:cubicBezTo>
                <a:cubicBezTo>
                  <a:pt x="23" y="106"/>
                  <a:pt x="22" y="104"/>
                  <a:pt x="23" y="103"/>
                </a:cubicBezTo>
                <a:cubicBezTo>
                  <a:pt x="23" y="102"/>
                  <a:pt x="25" y="102"/>
                  <a:pt x="26" y="101"/>
                </a:cubicBezTo>
                <a:cubicBezTo>
                  <a:pt x="26" y="101"/>
                  <a:pt x="26" y="99"/>
                  <a:pt x="26" y="99"/>
                </a:cubicBezTo>
                <a:cubicBezTo>
                  <a:pt x="26" y="98"/>
                  <a:pt x="25" y="99"/>
                  <a:pt x="26" y="98"/>
                </a:cubicBezTo>
                <a:cubicBezTo>
                  <a:pt x="27" y="96"/>
                  <a:pt x="25" y="94"/>
                  <a:pt x="25" y="93"/>
                </a:cubicBezTo>
                <a:cubicBezTo>
                  <a:pt x="25" y="92"/>
                  <a:pt x="27" y="95"/>
                  <a:pt x="26" y="94"/>
                </a:cubicBezTo>
                <a:cubicBezTo>
                  <a:pt x="26" y="94"/>
                  <a:pt x="26" y="95"/>
                  <a:pt x="27" y="94"/>
                </a:cubicBezTo>
                <a:cubicBezTo>
                  <a:pt x="28" y="94"/>
                  <a:pt x="28" y="93"/>
                  <a:pt x="28" y="93"/>
                </a:cubicBezTo>
                <a:cubicBezTo>
                  <a:pt x="29" y="93"/>
                  <a:pt x="29" y="94"/>
                  <a:pt x="30" y="95"/>
                </a:cubicBezTo>
                <a:cubicBezTo>
                  <a:pt x="30" y="95"/>
                  <a:pt x="31" y="95"/>
                  <a:pt x="31" y="95"/>
                </a:cubicBezTo>
                <a:cubicBezTo>
                  <a:pt x="32" y="95"/>
                  <a:pt x="32" y="97"/>
                  <a:pt x="33" y="95"/>
                </a:cubicBezTo>
                <a:cubicBezTo>
                  <a:pt x="34" y="94"/>
                  <a:pt x="33" y="92"/>
                  <a:pt x="34" y="91"/>
                </a:cubicBezTo>
                <a:cubicBezTo>
                  <a:pt x="34" y="91"/>
                  <a:pt x="35" y="90"/>
                  <a:pt x="35" y="90"/>
                </a:cubicBezTo>
                <a:cubicBezTo>
                  <a:pt x="36" y="89"/>
                  <a:pt x="37" y="87"/>
                  <a:pt x="37" y="87"/>
                </a:cubicBezTo>
                <a:cubicBezTo>
                  <a:pt x="37" y="87"/>
                  <a:pt x="37" y="85"/>
                  <a:pt x="37" y="85"/>
                </a:cubicBezTo>
                <a:cubicBezTo>
                  <a:pt x="37" y="85"/>
                  <a:pt x="38" y="85"/>
                  <a:pt x="38" y="86"/>
                </a:cubicBezTo>
                <a:cubicBezTo>
                  <a:pt x="38" y="86"/>
                  <a:pt x="37" y="87"/>
                  <a:pt x="36" y="88"/>
                </a:cubicBezTo>
                <a:cubicBezTo>
                  <a:pt x="36" y="89"/>
                  <a:pt x="36" y="89"/>
                  <a:pt x="36" y="90"/>
                </a:cubicBezTo>
                <a:cubicBezTo>
                  <a:pt x="34" y="92"/>
                  <a:pt x="35" y="94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8" y="91"/>
                  <a:pt x="37" y="95"/>
                  <a:pt x="37" y="96"/>
                </a:cubicBezTo>
                <a:cubicBezTo>
                  <a:pt x="38" y="96"/>
                  <a:pt x="38" y="95"/>
                  <a:pt x="38" y="95"/>
                </a:cubicBezTo>
                <a:cubicBezTo>
                  <a:pt x="38" y="95"/>
                  <a:pt x="39" y="96"/>
                  <a:pt x="39" y="96"/>
                </a:cubicBezTo>
                <a:cubicBezTo>
                  <a:pt x="39" y="96"/>
                  <a:pt x="40" y="95"/>
                  <a:pt x="39" y="95"/>
                </a:cubicBezTo>
                <a:cubicBezTo>
                  <a:pt x="39" y="95"/>
                  <a:pt x="40" y="96"/>
                  <a:pt x="40" y="96"/>
                </a:cubicBezTo>
                <a:cubicBezTo>
                  <a:pt x="41" y="95"/>
                  <a:pt x="40" y="94"/>
                  <a:pt x="40" y="92"/>
                </a:cubicBezTo>
                <a:cubicBezTo>
                  <a:pt x="41" y="92"/>
                  <a:pt x="44" y="90"/>
                  <a:pt x="45" y="91"/>
                </a:cubicBezTo>
                <a:cubicBezTo>
                  <a:pt x="46" y="92"/>
                  <a:pt x="46" y="87"/>
                  <a:pt x="47" y="87"/>
                </a:cubicBezTo>
                <a:cubicBezTo>
                  <a:pt x="47" y="87"/>
                  <a:pt x="47" y="89"/>
                  <a:pt x="48" y="89"/>
                </a:cubicBezTo>
                <a:cubicBezTo>
                  <a:pt x="49" y="89"/>
                  <a:pt x="49" y="88"/>
                  <a:pt x="50" y="87"/>
                </a:cubicBezTo>
                <a:cubicBezTo>
                  <a:pt x="50" y="87"/>
                  <a:pt x="51" y="88"/>
                  <a:pt x="51" y="88"/>
                </a:cubicBezTo>
                <a:cubicBezTo>
                  <a:pt x="51" y="88"/>
                  <a:pt x="52" y="86"/>
                  <a:pt x="52" y="86"/>
                </a:cubicBezTo>
                <a:cubicBezTo>
                  <a:pt x="52" y="85"/>
                  <a:pt x="51" y="85"/>
                  <a:pt x="50" y="85"/>
                </a:cubicBezTo>
                <a:cubicBezTo>
                  <a:pt x="50" y="84"/>
                  <a:pt x="51" y="84"/>
                  <a:pt x="51" y="83"/>
                </a:cubicBezTo>
                <a:cubicBezTo>
                  <a:pt x="51" y="83"/>
                  <a:pt x="50" y="82"/>
                  <a:pt x="50" y="82"/>
                </a:cubicBezTo>
                <a:cubicBezTo>
                  <a:pt x="50" y="81"/>
                  <a:pt x="51" y="80"/>
                  <a:pt x="51" y="79"/>
                </a:cubicBezTo>
                <a:cubicBezTo>
                  <a:pt x="50" y="78"/>
                  <a:pt x="52" y="78"/>
                  <a:pt x="53" y="78"/>
                </a:cubicBezTo>
                <a:cubicBezTo>
                  <a:pt x="54" y="78"/>
                  <a:pt x="55" y="80"/>
                  <a:pt x="56" y="80"/>
                </a:cubicBezTo>
                <a:cubicBezTo>
                  <a:pt x="58" y="80"/>
                  <a:pt x="61" y="77"/>
                  <a:pt x="60" y="76"/>
                </a:cubicBezTo>
                <a:cubicBezTo>
                  <a:pt x="60" y="74"/>
                  <a:pt x="62" y="77"/>
                  <a:pt x="63" y="76"/>
                </a:cubicBezTo>
                <a:cubicBezTo>
                  <a:pt x="64" y="75"/>
                  <a:pt x="64" y="72"/>
                  <a:pt x="64" y="72"/>
                </a:cubicBezTo>
                <a:cubicBezTo>
                  <a:pt x="64" y="72"/>
                  <a:pt x="65" y="72"/>
                  <a:pt x="65" y="72"/>
                </a:cubicBezTo>
                <a:cubicBezTo>
                  <a:pt x="65" y="73"/>
                  <a:pt x="65" y="73"/>
                  <a:pt x="65" y="74"/>
                </a:cubicBezTo>
                <a:cubicBezTo>
                  <a:pt x="65" y="74"/>
                  <a:pt x="66" y="75"/>
                  <a:pt x="66" y="76"/>
                </a:cubicBezTo>
                <a:cubicBezTo>
                  <a:pt x="66" y="75"/>
                  <a:pt x="65" y="77"/>
                  <a:pt x="65" y="77"/>
                </a:cubicBezTo>
                <a:cubicBezTo>
                  <a:pt x="66" y="78"/>
                  <a:pt x="68" y="77"/>
                  <a:pt x="69" y="78"/>
                </a:cubicBezTo>
                <a:cubicBezTo>
                  <a:pt x="70" y="79"/>
                  <a:pt x="70" y="81"/>
                  <a:pt x="70" y="82"/>
                </a:cubicBezTo>
                <a:cubicBezTo>
                  <a:pt x="70" y="82"/>
                  <a:pt x="71" y="83"/>
                  <a:pt x="71" y="83"/>
                </a:cubicBezTo>
                <a:cubicBezTo>
                  <a:pt x="71" y="83"/>
                  <a:pt x="69" y="86"/>
                  <a:pt x="69" y="86"/>
                </a:cubicBezTo>
                <a:cubicBezTo>
                  <a:pt x="69" y="86"/>
                  <a:pt x="68" y="87"/>
                  <a:pt x="68" y="87"/>
                </a:cubicBezTo>
                <a:cubicBezTo>
                  <a:pt x="68" y="88"/>
                  <a:pt x="69" y="88"/>
                  <a:pt x="69" y="88"/>
                </a:cubicBezTo>
                <a:cubicBezTo>
                  <a:pt x="69" y="88"/>
                  <a:pt x="70" y="88"/>
                  <a:pt x="70" y="88"/>
                </a:cubicBezTo>
                <a:cubicBezTo>
                  <a:pt x="70" y="89"/>
                  <a:pt x="69" y="88"/>
                  <a:pt x="69" y="88"/>
                </a:cubicBezTo>
                <a:cubicBezTo>
                  <a:pt x="69" y="88"/>
                  <a:pt x="68" y="90"/>
                  <a:pt x="67" y="90"/>
                </a:cubicBezTo>
                <a:cubicBezTo>
                  <a:pt x="67" y="90"/>
                  <a:pt x="67" y="89"/>
                  <a:pt x="67" y="89"/>
                </a:cubicBezTo>
                <a:cubicBezTo>
                  <a:pt x="66" y="91"/>
                  <a:pt x="69" y="90"/>
                  <a:pt x="69" y="90"/>
                </a:cubicBezTo>
                <a:cubicBezTo>
                  <a:pt x="70" y="90"/>
                  <a:pt x="69" y="90"/>
                  <a:pt x="70" y="91"/>
                </a:cubicBezTo>
                <a:cubicBezTo>
                  <a:pt x="70" y="93"/>
                  <a:pt x="72" y="92"/>
                  <a:pt x="71" y="94"/>
                </a:cubicBezTo>
                <a:cubicBezTo>
                  <a:pt x="71" y="96"/>
                  <a:pt x="72" y="94"/>
                  <a:pt x="73" y="94"/>
                </a:cubicBezTo>
                <a:cubicBezTo>
                  <a:pt x="75" y="95"/>
                  <a:pt x="75" y="96"/>
                  <a:pt x="74" y="94"/>
                </a:cubicBezTo>
                <a:cubicBezTo>
                  <a:pt x="74" y="93"/>
                  <a:pt x="74" y="90"/>
                  <a:pt x="73" y="91"/>
                </a:cubicBezTo>
                <a:cubicBezTo>
                  <a:pt x="72" y="92"/>
                  <a:pt x="71" y="93"/>
                  <a:pt x="72" y="93"/>
                </a:cubicBezTo>
                <a:cubicBezTo>
                  <a:pt x="70" y="93"/>
                  <a:pt x="73" y="91"/>
                  <a:pt x="72" y="89"/>
                </a:cubicBezTo>
                <a:cubicBezTo>
                  <a:pt x="72" y="90"/>
                  <a:pt x="70" y="89"/>
                  <a:pt x="71" y="88"/>
                </a:cubicBezTo>
                <a:cubicBezTo>
                  <a:pt x="71" y="88"/>
                  <a:pt x="73" y="91"/>
                  <a:pt x="73" y="90"/>
                </a:cubicBezTo>
                <a:cubicBezTo>
                  <a:pt x="75" y="90"/>
                  <a:pt x="73" y="88"/>
                  <a:pt x="73" y="86"/>
                </a:cubicBezTo>
                <a:cubicBezTo>
                  <a:pt x="73" y="85"/>
                  <a:pt x="74" y="84"/>
                  <a:pt x="73" y="84"/>
                </a:cubicBezTo>
                <a:cubicBezTo>
                  <a:pt x="73" y="83"/>
                  <a:pt x="73" y="83"/>
                  <a:pt x="73" y="83"/>
                </a:cubicBezTo>
                <a:cubicBezTo>
                  <a:pt x="73" y="82"/>
                  <a:pt x="73" y="81"/>
                  <a:pt x="73" y="81"/>
                </a:cubicBezTo>
                <a:cubicBezTo>
                  <a:pt x="73" y="79"/>
                  <a:pt x="72" y="78"/>
                  <a:pt x="71" y="76"/>
                </a:cubicBezTo>
                <a:cubicBezTo>
                  <a:pt x="71" y="74"/>
                  <a:pt x="71" y="72"/>
                  <a:pt x="69" y="71"/>
                </a:cubicBezTo>
                <a:cubicBezTo>
                  <a:pt x="68" y="69"/>
                  <a:pt x="67" y="69"/>
                  <a:pt x="66" y="68"/>
                </a:cubicBezTo>
                <a:cubicBezTo>
                  <a:pt x="65" y="67"/>
                  <a:pt x="66" y="65"/>
                  <a:pt x="64" y="66"/>
                </a:cubicBezTo>
                <a:cubicBezTo>
                  <a:pt x="63" y="66"/>
                  <a:pt x="63" y="67"/>
                  <a:pt x="62" y="67"/>
                </a:cubicBezTo>
                <a:cubicBezTo>
                  <a:pt x="62" y="67"/>
                  <a:pt x="63" y="64"/>
                  <a:pt x="63" y="64"/>
                </a:cubicBezTo>
                <a:cubicBezTo>
                  <a:pt x="64" y="62"/>
                  <a:pt x="62" y="61"/>
                  <a:pt x="62" y="60"/>
                </a:cubicBezTo>
                <a:cubicBezTo>
                  <a:pt x="61" y="60"/>
                  <a:pt x="62" y="59"/>
                  <a:pt x="61" y="58"/>
                </a:cubicBezTo>
                <a:cubicBezTo>
                  <a:pt x="61" y="56"/>
                  <a:pt x="58" y="54"/>
                  <a:pt x="58" y="53"/>
                </a:cubicBezTo>
                <a:cubicBezTo>
                  <a:pt x="58" y="52"/>
                  <a:pt x="58" y="51"/>
                  <a:pt x="58" y="50"/>
                </a:cubicBezTo>
                <a:cubicBezTo>
                  <a:pt x="58" y="51"/>
                  <a:pt x="56" y="50"/>
                  <a:pt x="56" y="51"/>
                </a:cubicBezTo>
                <a:cubicBezTo>
                  <a:pt x="56" y="50"/>
                  <a:pt x="56" y="49"/>
                  <a:pt x="57" y="48"/>
                </a:cubicBezTo>
                <a:cubicBezTo>
                  <a:pt x="57" y="47"/>
                  <a:pt x="56" y="43"/>
                  <a:pt x="55" y="43"/>
                </a:cubicBezTo>
                <a:cubicBezTo>
                  <a:pt x="55" y="43"/>
                  <a:pt x="53" y="41"/>
                  <a:pt x="53" y="40"/>
                </a:cubicBezTo>
                <a:cubicBezTo>
                  <a:pt x="54" y="40"/>
                  <a:pt x="55" y="41"/>
                  <a:pt x="55" y="41"/>
                </a:cubicBezTo>
                <a:cubicBezTo>
                  <a:pt x="57" y="43"/>
                  <a:pt x="58" y="43"/>
                  <a:pt x="59" y="45"/>
                </a:cubicBezTo>
                <a:cubicBezTo>
                  <a:pt x="59" y="45"/>
                  <a:pt x="58" y="47"/>
                  <a:pt x="59" y="48"/>
                </a:cubicBezTo>
                <a:cubicBezTo>
                  <a:pt x="59" y="48"/>
                  <a:pt x="59" y="48"/>
                  <a:pt x="60" y="49"/>
                </a:cubicBezTo>
                <a:cubicBezTo>
                  <a:pt x="60" y="49"/>
                  <a:pt x="61" y="51"/>
                  <a:pt x="61" y="52"/>
                </a:cubicBezTo>
                <a:cubicBezTo>
                  <a:pt x="62" y="53"/>
                  <a:pt x="63" y="53"/>
                  <a:pt x="63" y="54"/>
                </a:cubicBezTo>
                <a:cubicBezTo>
                  <a:pt x="65" y="56"/>
                  <a:pt x="65" y="58"/>
                  <a:pt x="65" y="58"/>
                </a:cubicBezTo>
                <a:cubicBezTo>
                  <a:pt x="66" y="59"/>
                  <a:pt x="68" y="58"/>
                  <a:pt x="69" y="60"/>
                </a:cubicBezTo>
                <a:cubicBezTo>
                  <a:pt x="70" y="60"/>
                  <a:pt x="69" y="61"/>
                  <a:pt x="69" y="61"/>
                </a:cubicBezTo>
                <a:cubicBezTo>
                  <a:pt x="69" y="62"/>
                  <a:pt x="71" y="64"/>
                  <a:pt x="71" y="65"/>
                </a:cubicBezTo>
                <a:cubicBezTo>
                  <a:pt x="71" y="65"/>
                  <a:pt x="71" y="67"/>
                  <a:pt x="71" y="68"/>
                </a:cubicBezTo>
                <a:cubicBezTo>
                  <a:pt x="71" y="69"/>
                  <a:pt x="73" y="69"/>
                  <a:pt x="73" y="69"/>
                </a:cubicBezTo>
                <a:cubicBezTo>
                  <a:pt x="74" y="70"/>
                  <a:pt x="75" y="71"/>
                  <a:pt x="76" y="72"/>
                </a:cubicBezTo>
                <a:cubicBezTo>
                  <a:pt x="76" y="72"/>
                  <a:pt x="77" y="72"/>
                  <a:pt x="77" y="72"/>
                </a:cubicBezTo>
                <a:cubicBezTo>
                  <a:pt x="77" y="73"/>
                  <a:pt x="76" y="73"/>
                  <a:pt x="76" y="74"/>
                </a:cubicBezTo>
                <a:cubicBezTo>
                  <a:pt x="76" y="75"/>
                  <a:pt x="76" y="78"/>
                  <a:pt x="77" y="79"/>
                </a:cubicBezTo>
                <a:cubicBezTo>
                  <a:pt x="77" y="80"/>
                  <a:pt x="78" y="80"/>
                  <a:pt x="78" y="81"/>
                </a:cubicBezTo>
                <a:cubicBezTo>
                  <a:pt x="78" y="82"/>
                  <a:pt x="76" y="86"/>
                  <a:pt x="77" y="86"/>
                </a:cubicBezTo>
                <a:cubicBezTo>
                  <a:pt x="78" y="87"/>
                  <a:pt x="78" y="86"/>
                  <a:pt x="79" y="85"/>
                </a:cubicBezTo>
                <a:cubicBezTo>
                  <a:pt x="79" y="85"/>
                  <a:pt x="81" y="84"/>
                  <a:pt x="82" y="84"/>
                </a:cubicBezTo>
                <a:cubicBezTo>
                  <a:pt x="86" y="81"/>
                  <a:pt x="91" y="77"/>
                  <a:pt x="94" y="74"/>
                </a:cubicBezTo>
                <a:cubicBezTo>
                  <a:pt x="96" y="72"/>
                  <a:pt x="97" y="71"/>
                  <a:pt x="95" y="73"/>
                </a:cubicBezTo>
                <a:cubicBezTo>
                  <a:pt x="92" y="76"/>
                  <a:pt x="89" y="78"/>
                  <a:pt x="86" y="81"/>
                </a:cubicBezTo>
                <a:cubicBezTo>
                  <a:pt x="85" y="82"/>
                  <a:pt x="82" y="84"/>
                  <a:pt x="81" y="85"/>
                </a:cubicBezTo>
                <a:cubicBezTo>
                  <a:pt x="81" y="85"/>
                  <a:pt x="81" y="87"/>
                  <a:pt x="81" y="87"/>
                </a:cubicBezTo>
                <a:cubicBezTo>
                  <a:pt x="81" y="87"/>
                  <a:pt x="80" y="87"/>
                  <a:pt x="80" y="88"/>
                </a:cubicBezTo>
                <a:cubicBezTo>
                  <a:pt x="80" y="88"/>
                  <a:pt x="82" y="88"/>
                  <a:pt x="82" y="88"/>
                </a:cubicBezTo>
                <a:cubicBezTo>
                  <a:pt x="82" y="89"/>
                  <a:pt x="81" y="90"/>
                  <a:pt x="81" y="90"/>
                </a:cubicBezTo>
                <a:cubicBezTo>
                  <a:pt x="80" y="90"/>
                  <a:pt x="78" y="90"/>
                  <a:pt x="78" y="90"/>
                </a:cubicBezTo>
                <a:cubicBezTo>
                  <a:pt x="78" y="89"/>
                  <a:pt x="80" y="89"/>
                  <a:pt x="80" y="88"/>
                </a:cubicBezTo>
                <a:close/>
                <a:moveTo>
                  <a:pt x="52" y="83"/>
                </a:moveTo>
                <a:cubicBezTo>
                  <a:pt x="52" y="83"/>
                  <a:pt x="53" y="86"/>
                  <a:pt x="53" y="85"/>
                </a:cubicBezTo>
                <a:cubicBezTo>
                  <a:pt x="53" y="86"/>
                  <a:pt x="54" y="85"/>
                  <a:pt x="55" y="85"/>
                </a:cubicBezTo>
                <a:cubicBezTo>
                  <a:pt x="55" y="85"/>
                  <a:pt x="56" y="86"/>
                  <a:pt x="56" y="86"/>
                </a:cubicBezTo>
                <a:cubicBezTo>
                  <a:pt x="57" y="86"/>
                  <a:pt x="57" y="85"/>
                  <a:pt x="57" y="85"/>
                </a:cubicBezTo>
                <a:cubicBezTo>
                  <a:pt x="58" y="83"/>
                  <a:pt x="59" y="83"/>
                  <a:pt x="58" y="82"/>
                </a:cubicBezTo>
                <a:cubicBezTo>
                  <a:pt x="57" y="81"/>
                  <a:pt x="54" y="81"/>
                  <a:pt x="53" y="81"/>
                </a:cubicBezTo>
                <a:cubicBezTo>
                  <a:pt x="53" y="81"/>
                  <a:pt x="52" y="82"/>
                  <a:pt x="52" y="83"/>
                </a:cubicBezTo>
                <a:close/>
                <a:moveTo>
                  <a:pt x="60" y="91"/>
                </a:moveTo>
                <a:cubicBezTo>
                  <a:pt x="60" y="90"/>
                  <a:pt x="59" y="90"/>
                  <a:pt x="59" y="91"/>
                </a:cubicBezTo>
                <a:cubicBezTo>
                  <a:pt x="59" y="92"/>
                  <a:pt x="60" y="91"/>
                  <a:pt x="60" y="91"/>
                </a:cubicBezTo>
                <a:close/>
                <a:moveTo>
                  <a:pt x="73" y="99"/>
                </a:moveTo>
                <a:cubicBezTo>
                  <a:pt x="74" y="99"/>
                  <a:pt x="74" y="97"/>
                  <a:pt x="74" y="98"/>
                </a:cubicBezTo>
                <a:cubicBezTo>
                  <a:pt x="73" y="98"/>
                  <a:pt x="73" y="99"/>
                  <a:pt x="73" y="99"/>
                </a:cubicBezTo>
                <a:close/>
                <a:moveTo>
                  <a:pt x="84" y="103"/>
                </a:moveTo>
                <a:cubicBezTo>
                  <a:pt x="84" y="103"/>
                  <a:pt x="87" y="104"/>
                  <a:pt x="87" y="103"/>
                </a:cubicBezTo>
                <a:cubicBezTo>
                  <a:pt x="89" y="103"/>
                  <a:pt x="93" y="99"/>
                  <a:pt x="93" y="99"/>
                </a:cubicBezTo>
                <a:cubicBezTo>
                  <a:pt x="92" y="98"/>
                  <a:pt x="89" y="102"/>
                  <a:pt x="88" y="101"/>
                </a:cubicBezTo>
                <a:cubicBezTo>
                  <a:pt x="87" y="101"/>
                  <a:pt x="88" y="100"/>
                  <a:pt x="87" y="100"/>
                </a:cubicBezTo>
                <a:cubicBezTo>
                  <a:pt x="86" y="100"/>
                  <a:pt x="86" y="100"/>
                  <a:pt x="85" y="102"/>
                </a:cubicBezTo>
                <a:cubicBezTo>
                  <a:pt x="85" y="102"/>
                  <a:pt x="84" y="102"/>
                  <a:pt x="84" y="103"/>
                </a:cubicBezTo>
                <a:close/>
                <a:moveTo>
                  <a:pt x="48" y="136"/>
                </a:moveTo>
                <a:cubicBezTo>
                  <a:pt x="48" y="135"/>
                  <a:pt x="47" y="137"/>
                  <a:pt x="48" y="137"/>
                </a:cubicBezTo>
                <a:cubicBezTo>
                  <a:pt x="49" y="138"/>
                  <a:pt x="50" y="137"/>
                  <a:pt x="50" y="136"/>
                </a:cubicBezTo>
                <a:cubicBezTo>
                  <a:pt x="49" y="135"/>
                  <a:pt x="48" y="136"/>
                  <a:pt x="49" y="135"/>
                </a:cubicBezTo>
                <a:cubicBezTo>
                  <a:pt x="50" y="135"/>
                  <a:pt x="49" y="139"/>
                  <a:pt x="48" y="136"/>
                </a:cubicBezTo>
                <a:close/>
                <a:moveTo>
                  <a:pt x="83" y="125"/>
                </a:moveTo>
                <a:cubicBezTo>
                  <a:pt x="83" y="124"/>
                  <a:pt x="83" y="122"/>
                  <a:pt x="83" y="121"/>
                </a:cubicBezTo>
                <a:cubicBezTo>
                  <a:pt x="83" y="121"/>
                  <a:pt x="82" y="121"/>
                  <a:pt x="82" y="120"/>
                </a:cubicBezTo>
                <a:cubicBezTo>
                  <a:pt x="82" y="119"/>
                  <a:pt x="83" y="119"/>
                  <a:pt x="82" y="118"/>
                </a:cubicBezTo>
                <a:cubicBezTo>
                  <a:pt x="82" y="117"/>
                  <a:pt x="80" y="118"/>
                  <a:pt x="80" y="117"/>
                </a:cubicBezTo>
                <a:cubicBezTo>
                  <a:pt x="80" y="117"/>
                  <a:pt x="83" y="117"/>
                  <a:pt x="83" y="117"/>
                </a:cubicBezTo>
                <a:cubicBezTo>
                  <a:pt x="83" y="117"/>
                  <a:pt x="82" y="116"/>
                  <a:pt x="82" y="116"/>
                </a:cubicBezTo>
                <a:cubicBezTo>
                  <a:pt x="82" y="115"/>
                  <a:pt x="83" y="115"/>
                  <a:pt x="83" y="114"/>
                </a:cubicBezTo>
                <a:cubicBezTo>
                  <a:pt x="83" y="111"/>
                  <a:pt x="82" y="109"/>
                  <a:pt x="83" y="108"/>
                </a:cubicBezTo>
                <a:cubicBezTo>
                  <a:pt x="83" y="108"/>
                  <a:pt x="84" y="107"/>
                  <a:pt x="84" y="107"/>
                </a:cubicBezTo>
                <a:cubicBezTo>
                  <a:pt x="84" y="107"/>
                  <a:pt x="81" y="107"/>
                  <a:pt x="81" y="107"/>
                </a:cubicBezTo>
                <a:cubicBezTo>
                  <a:pt x="80" y="106"/>
                  <a:pt x="81" y="107"/>
                  <a:pt x="81" y="108"/>
                </a:cubicBezTo>
                <a:cubicBezTo>
                  <a:pt x="81" y="108"/>
                  <a:pt x="80" y="110"/>
                  <a:pt x="80" y="110"/>
                </a:cubicBezTo>
                <a:cubicBezTo>
                  <a:pt x="80" y="111"/>
                  <a:pt x="81" y="111"/>
                  <a:pt x="81" y="112"/>
                </a:cubicBezTo>
                <a:cubicBezTo>
                  <a:pt x="81" y="112"/>
                  <a:pt x="80" y="112"/>
                  <a:pt x="80" y="112"/>
                </a:cubicBezTo>
                <a:cubicBezTo>
                  <a:pt x="80" y="111"/>
                  <a:pt x="80" y="117"/>
                  <a:pt x="80" y="116"/>
                </a:cubicBezTo>
                <a:cubicBezTo>
                  <a:pt x="80" y="116"/>
                  <a:pt x="80" y="116"/>
                  <a:pt x="80" y="117"/>
                </a:cubicBezTo>
                <a:cubicBezTo>
                  <a:pt x="80" y="117"/>
                  <a:pt x="80" y="117"/>
                  <a:pt x="80" y="117"/>
                </a:cubicBezTo>
                <a:cubicBezTo>
                  <a:pt x="80" y="117"/>
                  <a:pt x="81" y="119"/>
                  <a:pt x="81" y="120"/>
                </a:cubicBezTo>
                <a:cubicBezTo>
                  <a:pt x="81" y="121"/>
                  <a:pt x="80" y="121"/>
                  <a:pt x="80" y="121"/>
                </a:cubicBezTo>
                <a:cubicBezTo>
                  <a:pt x="80" y="122"/>
                  <a:pt x="81" y="122"/>
                  <a:pt x="81" y="123"/>
                </a:cubicBezTo>
                <a:cubicBezTo>
                  <a:pt x="81" y="123"/>
                  <a:pt x="80" y="123"/>
                  <a:pt x="80" y="123"/>
                </a:cubicBezTo>
                <a:cubicBezTo>
                  <a:pt x="81" y="124"/>
                  <a:pt x="82" y="124"/>
                  <a:pt x="82" y="124"/>
                </a:cubicBezTo>
                <a:cubicBezTo>
                  <a:pt x="82" y="124"/>
                  <a:pt x="81" y="124"/>
                  <a:pt x="81" y="124"/>
                </a:cubicBezTo>
                <a:cubicBezTo>
                  <a:pt x="82" y="123"/>
                  <a:pt x="81" y="125"/>
                  <a:pt x="81" y="125"/>
                </a:cubicBezTo>
                <a:cubicBezTo>
                  <a:pt x="81" y="126"/>
                  <a:pt x="80" y="125"/>
                  <a:pt x="80" y="125"/>
                </a:cubicBezTo>
                <a:cubicBezTo>
                  <a:pt x="79" y="125"/>
                  <a:pt x="79" y="126"/>
                  <a:pt x="79" y="126"/>
                </a:cubicBezTo>
                <a:cubicBezTo>
                  <a:pt x="78" y="126"/>
                  <a:pt x="78" y="125"/>
                  <a:pt x="78" y="125"/>
                </a:cubicBezTo>
                <a:cubicBezTo>
                  <a:pt x="77" y="126"/>
                  <a:pt x="74" y="130"/>
                  <a:pt x="74" y="131"/>
                </a:cubicBezTo>
                <a:cubicBezTo>
                  <a:pt x="74" y="131"/>
                  <a:pt x="77" y="134"/>
                  <a:pt x="75" y="134"/>
                </a:cubicBezTo>
                <a:cubicBezTo>
                  <a:pt x="75" y="133"/>
                  <a:pt x="75" y="135"/>
                  <a:pt x="75" y="135"/>
                </a:cubicBezTo>
                <a:cubicBezTo>
                  <a:pt x="74" y="136"/>
                  <a:pt x="73" y="135"/>
                  <a:pt x="73" y="136"/>
                </a:cubicBezTo>
                <a:cubicBezTo>
                  <a:pt x="73" y="136"/>
                  <a:pt x="74" y="138"/>
                  <a:pt x="73" y="137"/>
                </a:cubicBezTo>
                <a:cubicBezTo>
                  <a:pt x="75" y="140"/>
                  <a:pt x="73" y="137"/>
                  <a:pt x="72" y="137"/>
                </a:cubicBezTo>
                <a:cubicBezTo>
                  <a:pt x="72" y="137"/>
                  <a:pt x="73" y="138"/>
                  <a:pt x="73" y="138"/>
                </a:cubicBezTo>
                <a:cubicBezTo>
                  <a:pt x="73" y="139"/>
                  <a:pt x="71" y="139"/>
                  <a:pt x="71" y="140"/>
                </a:cubicBezTo>
                <a:cubicBezTo>
                  <a:pt x="71" y="139"/>
                  <a:pt x="71" y="141"/>
                  <a:pt x="71" y="141"/>
                </a:cubicBezTo>
                <a:cubicBezTo>
                  <a:pt x="71" y="142"/>
                  <a:pt x="71" y="141"/>
                  <a:pt x="70" y="142"/>
                </a:cubicBezTo>
                <a:cubicBezTo>
                  <a:pt x="70" y="143"/>
                  <a:pt x="70" y="146"/>
                  <a:pt x="69" y="147"/>
                </a:cubicBezTo>
                <a:cubicBezTo>
                  <a:pt x="69" y="147"/>
                  <a:pt x="68" y="147"/>
                  <a:pt x="68" y="147"/>
                </a:cubicBezTo>
                <a:cubicBezTo>
                  <a:pt x="67" y="148"/>
                  <a:pt x="65" y="152"/>
                  <a:pt x="67" y="150"/>
                </a:cubicBezTo>
                <a:cubicBezTo>
                  <a:pt x="68" y="150"/>
                  <a:pt x="70" y="148"/>
                  <a:pt x="70" y="147"/>
                </a:cubicBezTo>
                <a:cubicBezTo>
                  <a:pt x="72" y="146"/>
                  <a:pt x="73" y="143"/>
                  <a:pt x="73" y="142"/>
                </a:cubicBezTo>
                <a:cubicBezTo>
                  <a:pt x="73" y="142"/>
                  <a:pt x="73" y="141"/>
                  <a:pt x="73" y="141"/>
                </a:cubicBezTo>
                <a:cubicBezTo>
                  <a:pt x="73" y="141"/>
                  <a:pt x="74" y="140"/>
                  <a:pt x="74" y="140"/>
                </a:cubicBezTo>
                <a:cubicBezTo>
                  <a:pt x="75" y="139"/>
                  <a:pt x="74" y="137"/>
                  <a:pt x="75" y="135"/>
                </a:cubicBezTo>
                <a:cubicBezTo>
                  <a:pt x="76" y="134"/>
                  <a:pt x="77" y="134"/>
                  <a:pt x="77" y="133"/>
                </a:cubicBezTo>
                <a:cubicBezTo>
                  <a:pt x="76" y="131"/>
                  <a:pt x="75" y="132"/>
                  <a:pt x="74" y="132"/>
                </a:cubicBezTo>
                <a:cubicBezTo>
                  <a:pt x="73" y="130"/>
                  <a:pt x="78" y="129"/>
                  <a:pt x="78" y="129"/>
                </a:cubicBezTo>
                <a:cubicBezTo>
                  <a:pt x="78" y="129"/>
                  <a:pt x="78" y="130"/>
                  <a:pt x="78" y="130"/>
                </a:cubicBezTo>
                <a:cubicBezTo>
                  <a:pt x="78" y="130"/>
                  <a:pt x="82" y="126"/>
                  <a:pt x="82" y="126"/>
                </a:cubicBezTo>
                <a:cubicBezTo>
                  <a:pt x="82" y="126"/>
                  <a:pt x="82" y="125"/>
                  <a:pt x="82" y="125"/>
                </a:cubicBezTo>
                <a:cubicBezTo>
                  <a:pt x="82" y="125"/>
                  <a:pt x="83" y="125"/>
                  <a:pt x="83" y="125"/>
                </a:cubicBezTo>
                <a:close/>
                <a:moveTo>
                  <a:pt x="29" y="156"/>
                </a:moveTo>
                <a:cubicBezTo>
                  <a:pt x="30" y="156"/>
                  <a:pt x="30" y="155"/>
                  <a:pt x="29" y="155"/>
                </a:cubicBezTo>
                <a:cubicBezTo>
                  <a:pt x="29" y="155"/>
                  <a:pt x="29" y="156"/>
                  <a:pt x="29" y="156"/>
                </a:cubicBezTo>
                <a:cubicBezTo>
                  <a:pt x="29" y="156"/>
                  <a:pt x="29" y="156"/>
                  <a:pt x="29" y="156"/>
                </a:cubicBezTo>
                <a:close/>
                <a:moveTo>
                  <a:pt x="34" y="156"/>
                </a:moveTo>
                <a:cubicBezTo>
                  <a:pt x="35" y="156"/>
                  <a:pt x="34" y="154"/>
                  <a:pt x="34" y="155"/>
                </a:cubicBezTo>
                <a:cubicBezTo>
                  <a:pt x="34" y="155"/>
                  <a:pt x="34" y="156"/>
                  <a:pt x="34" y="156"/>
                </a:cubicBezTo>
                <a:close/>
                <a:moveTo>
                  <a:pt x="39" y="151"/>
                </a:moveTo>
                <a:cubicBezTo>
                  <a:pt x="39" y="151"/>
                  <a:pt x="40" y="151"/>
                  <a:pt x="40" y="152"/>
                </a:cubicBezTo>
                <a:cubicBezTo>
                  <a:pt x="40" y="152"/>
                  <a:pt x="39" y="153"/>
                  <a:pt x="39" y="154"/>
                </a:cubicBezTo>
                <a:cubicBezTo>
                  <a:pt x="40" y="155"/>
                  <a:pt x="41" y="156"/>
                  <a:pt x="40" y="155"/>
                </a:cubicBezTo>
                <a:cubicBezTo>
                  <a:pt x="40" y="155"/>
                  <a:pt x="40" y="149"/>
                  <a:pt x="39" y="150"/>
                </a:cubicBezTo>
                <a:cubicBezTo>
                  <a:pt x="40" y="150"/>
                  <a:pt x="39" y="151"/>
                  <a:pt x="39" y="151"/>
                </a:cubicBezTo>
                <a:close/>
                <a:moveTo>
                  <a:pt x="51" y="144"/>
                </a:moveTo>
                <a:cubicBezTo>
                  <a:pt x="52" y="144"/>
                  <a:pt x="50" y="141"/>
                  <a:pt x="50" y="142"/>
                </a:cubicBezTo>
                <a:cubicBezTo>
                  <a:pt x="50" y="143"/>
                  <a:pt x="50" y="144"/>
                  <a:pt x="51" y="144"/>
                </a:cubicBezTo>
                <a:close/>
                <a:moveTo>
                  <a:pt x="48" y="148"/>
                </a:moveTo>
                <a:cubicBezTo>
                  <a:pt x="48" y="148"/>
                  <a:pt x="45" y="145"/>
                  <a:pt x="45" y="147"/>
                </a:cubicBezTo>
                <a:cubicBezTo>
                  <a:pt x="46" y="147"/>
                  <a:pt x="47" y="149"/>
                  <a:pt x="48" y="148"/>
                </a:cubicBezTo>
                <a:close/>
                <a:moveTo>
                  <a:pt x="47" y="151"/>
                </a:moveTo>
                <a:cubicBezTo>
                  <a:pt x="47" y="151"/>
                  <a:pt x="47" y="151"/>
                  <a:pt x="46" y="152"/>
                </a:cubicBezTo>
                <a:cubicBezTo>
                  <a:pt x="46" y="152"/>
                  <a:pt x="46" y="152"/>
                  <a:pt x="46" y="153"/>
                </a:cubicBezTo>
                <a:cubicBezTo>
                  <a:pt x="46" y="154"/>
                  <a:pt x="44" y="154"/>
                  <a:pt x="43" y="155"/>
                </a:cubicBezTo>
                <a:cubicBezTo>
                  <a:pt x="43" y="156"/>
                  <a:pt x="43" y="156"/>
                  <a:pt x="43" y="157"/>
                </a:cubicBezTo>
                <a:cubicBezTo>
                  <a:pt x="42" y="157"/>
                  <a:pt x="40" y="158"/>
                  <a:pt x="40" y="158"/>
                </a:cubicBezTo>
                <a:cubicBezTo>
                  <a:pt x="40" y="160"/>
                  <a:pt x="42" y="158"/>
                  <a:pt x="43" y="158"/>
                </a:cubicBezTo>
                <a:cubicBezTo>
                  <a:pt x="44" y="158"/>
                  <a:pt x="46" y="158"/>
                  <a:pt x="47" y="158"/>
                </a:cubicBezTo>
                <a:cubicBezTo>
                  <a:pt x="48" y="158"/>
                  <a:pt x="48" y="158"/>
                  <a:pt x="49" y="158"/>
                </a:cubicBezTo>
                <a:cubicBezTo>
                  <a:pt x="49" y="158"/>
                  <a:pt x="50" y="158"/>
                  <a:pt x="50" y="158"/>
                </a:cubicBezTo>
                <a:cubicBezTo>
                  <a:pt x="50" y="158"/>
                  <a:pt x="51" y="157"/>
                  <a:pt x="52" y="157"/>
                </a:cubicBezTo>
                <a:cubicBezTo>
                  <a:pt x="51" y="158"/>
                  <a:pt x="52" y="155"/>
                  <a:pt x="52" y="156"/>
                </a:cubicBezTo>
                <a:cubicBezTo>
                  <a:pt x="52" y="155"/>
                  <a:pt x="51" y="154"/>
                  <a:pt x="51" y="154"/>
                </a:cubicBezTo>
                <a:cubicBezTo>
                  <a:pt x="51" y="154"/>
                  <a:pt x="51" y="155"/>
                  <a:pt x="51" y="155"/>
                </a:cubicBezTo>
                <a:cubicBezTo>
                  <a:pt x="50" y="157"/>
                  <a:pt x="49" y="156"/>
                  <a:pt x="49" y="156"/>
                </a:cubicBezTo>
                <a:cubicBezTo>
                  <a:pt x="48" y="156"/>
                  <a:pt x="49" y="157"/>
                  <a:pt x="48" y="156"/>
                </a:cubicBezTo>
                <a:cubicBezTo>
                  <a:pt x="48" y="156"/>
                  <a:pt x="48" y="154"/>
                  <a:pt x="48" y="153"/>
                </a:cubicBezTo>
                <a:cubicBezTo>
                  <a:pt x="48" y="151"/>
                  <a:pt x="47" y="147"/>
                  <a:pt x="46" y="149"/>
                </a:cubicBezTo>
                <a:cubicBezTo>
                  <a:pt x="46" y="149"/>
                  <a:pt x="48" y="151"/>
                  <a:pt x="47" y="151"/>
                </a:cubicBezTo>
                <a:close/>
                <a:moveTo>
                  <a:pt x="52" y="145"/>
                </a:moveTo>
                <a:cubicBezTo>
                  <a:pt x="52" y="144"/>
                  <a:pt x="51" y="145"/>
                  <a:pt x="52" y="145"/>
                </a:cubicBezTo>
                <a:cubicBezTo>
                  <a:pt x="52" y="146"/>
                  <a:pt x="53" y="145"/>
                  <a:pt x="52" y="145"/>
                </a:cubicBezTo>
                <a:close/>
                <a:moveTo>
                  <a:pt x="92" y="112"/>
                </a:moveTo>
                <a:cubicBezTo>
                  <a:pt x="92" y="112"/>
                  <a:pt x="95" y="111"/>
                  <a:pt x="94" y="110"/>
                </a:cubicBezTo>
                <a:cubicBezTo>
                  <a:pt x="94" y="109"/>
                  <a:pt x="93" y="110"/>
                  <a:pt x="93" y="110"/>
                </a:cubicBezTo>
                <a:cubicBezTo>
                  <a:pt x="92" y="111"/>
                  <a:pt x="92" y="112"/>
                  <a:pt x="92" y="112"/>
                </a:cubicBezTo>
                <a:close/>
                <a:moveTo>
                  <a:pt x="54" y="149"/>
                </a:moveTo>
                <a:cubicBezTo>
                  <a:pt x="54" y="149"/>
                  <a:pt x="53" y="152"/>
                  <a:pt x="54" y="152"/>
                </a:cubicBezTo>
                <a:cubicBezTo>
                  <a:pt x="53" y="152"/>
                  <a:pt x="55" y="151"/>
                  <a:pt x="55" y="151"/>
                </a:cubicBezTo>
                <a:cubicBezTo>
                  <a:pt x="55" y="150"/>
                  <a:pt x="54" y="145"/>
                  <a:pt x="53" y="146"/>
                </a:cubicBezTo>
                <a:cubicBezTo>
                  <a:pt x="53" y="148"/>
                  <a:pt x="54" y="148"/>
                  <a:pt x="54" y="149"/>
                </a:cubicBezTo>
                <a:close/>
                <a:moveTo>
                  <a:pt x="62" y="144"/>
                </a:moveTo>
                <a:cubicBezTo>
                  <a:pt x="63" y="144"/>
                  <a:pt x="61" y="141"/>
                  <a:pt x="61" y="142"/>
                </a:cubicBezTo>
                <a:cubicBezTo>
                  <a:pt x="61" y="143"/>
                  <a:pt x="62" y="144"/>
                  <a:pt x="62" y="144"/>
                </a:cubicBezTo>
                <a:close/>
                <a:moveTo>
                  <a:pt x="73" y="132"/>
                </a:moveTo>
                <a:cubicBezTo>
                  <a:pt x="73" y="132"/>
                  <a:pt x="73" y="132"/>
                  <a:pt x="73" y="132"/>
                </a:cubicBezTo>
                <a:cubicBezTo>
                  <a:pt x="72" y="134"/>
                  <a:pt x="75" y="132"/>
                  <a:pt x="73" y="132"/>
                </a:cubicBezTo>
                <a:close/>
                <a:moveTo>
                  <a:pt x="57" y="151"/>
                </a:moveTo>
                <a:cubicBezTo>
                  <a:pt x="57" y="153"/>
                  <a:pt x="58" y="151"/>
                  <a:pt x="58" y="150"/>
                </a:cubicBezTo>
                <a:cubicBezTo>
                  <a:pt x="59" y="150"/>
                  <a:pt x="62" y="152"/>
                  <a:pt x="63" y="151"/>
                </a:cubicBezTo>
                <a:cubicBezTo>
                  <a:pt x="64" y="151"/>
                  <a:pt x="61" y="151"/>
                  <a:pt x="62" y="151"/>
                </a:cubicBezTo>
                <a:cubicBezTo>
                  <a:pt x="61" y="151"/>
                  <a:pt x="60" y="148"/>
                  <a:pt x="60" y="147"/>
                </a:cubicBezTo>
                <a:cubicBezTo>
                  <a:pt x="59" y="147"/>
                  <a:pt x="58" y="148"/>
                  <a:pt x="58" y="147"/>
                </a:cubicBezTo>
                <a:cubicBezTo>
                  <a:pt x="57" y="147"/>
                  <a:pt x="58" y="146"/>
                  <a:pt x="58" y="147"/>
                </a:cubicBezTo>
                <a:cubicBezTo>
                  <a:pt x="57" y="148"/>
                  <a:pt x="56" y="150"/>
                  <a:pt x="57" y="151"/>
                </a:cubicBezTo>
                <a:close/>
                <a:moveTo>
                  <a:pt x="64" y="144"/>
                </a:moveTo>
                <a:cubicBezTo>
                  <a:pt x="65" y="144"/>
                  <a:pt x="64" y="142"/>
                  <a:pt x="64" y="143"/>
                </a:cubicBezTo>
                <a:cubicBezTo>
                  <a:pt x="64" y="143"/>
                  <a:pt x="64" y="145"/>
                  <a:pt x="64" y="144"/>
                </a:cubicBezTo>
                <a:close/>
                <a:moveTo>
                  <a:pt x="63" y="147"/>
                </a:moveTo>
                <a:cubicBezTo>
                  <a:pt x="64" y="148"/>
                  <a:pt x="64" y="146"/>
                  <a:pt x="63" y="146"/>
                </a:cubicBezTo>
                <a:cubicBezTo>
                  <a:pt x="62" y="145"/>
                  <a:pt x="64" y="147"/>
                  <a:pt x="63" y="147"/>
                </a:cubicBezTo>
                <a:cubicBezTo>
                  <a:pt x="63" y="147"/>
                  <a:pt x="63" y="147"/>
                  <a:pt x="63" y="147"/>
                </a:cubicBezTo>
                <a:close/>
                <a:moveTo>
                  <a:pt x="60" y="159"/>
                </a:moveTo>
                <a:cubicBezTo>
                  <a:pt x="60" y="158"/>
                  <a:pt x="57" y="158"/>
                  <a:pt x="58" y="159"/>
                </a:cubicBezTo>
                <a:cubicBezTo>
                  <a:pt x="58" y="159"/>
                  <a:pt x="60" y="160"/>
                  <a:pt x="60" y="159"/>
                </a:cubicBezTo>
                <a:close/>
                <a:moveTo>
                  <a:pt x="47" y="49"/>
                </a:moveTo>
                <a:cubicBezTo>
                  <a:pt x="46" y="47"/>
                  <a:pt x="48" y="45"/>
                  <a:pt x="48" y="43"/>
                </a:cubicBezTo>
                <a:cubicBezTo>
                  <a:pt x="49" y="41"/>
                  <a:pt x="48" y="45"/>
                  <a:pt x="48" y="46"/>
                </a:cubicBezTo>
                <a:cubicBezTo>
                  <a:pt x="47" y="47"/>
                  <a:pt x="47" y="49"/>
                  <a:pt x="47" y="49"/>
                </a:cubicBezTo>
                <a:close/>
                <a:moveTo>
                  <a:pt x="63" y="27"/>
                </a:moveTo>
                <a:cubicBezTo>
                  <a:pt x="64" y="27"/>
                  <a:pt x="62" y="30"/>
                  <a:pt x="62" y="31"/>
                </a:cubicBezTo>
                <a:cubicBezTo>
                  <a:pt x="61" y="31"/>
                  <a:pt x="60" y="35"/>
                  <a:pt x="60" y="33"/>
                </a:cubicBezTo>
                <a:cubicBezTo>
                  <a:pt x="61" y="32"/>
                  <a:pt x="62" y="28"/>
                  <a:pt x="63" y="27"/>
                </a:cubicBezTo>
                <a:close/>
                <a:moveTo>
                  <a:pt x="66" y="19"/>
                </a:moveTo>
                <a:cubicBezTo>
                  <a:pt x="67" y="18"/>
                  <a:pt x="64" y="24"/>
                  <a:pt x="64" y="24"/>
                </a:cubicBezTo>
                <a:cubicBezTo>
                  <a:pt x="64" y="24"/>
                  <a:pt x="64" y="22"/>
                  <a:pt x="64" y="23"/>
                </a:cubicBezTo>
                <a:cubicBezTo>
                  <a:pt x="64" y="22"/>
                  <a:pt x="66" y="20"/>
                  <a:pt x="66" y="19"/>
                </a:cubicBezTo>
                <a:close/>
                <a:moveTo>
                  <a:pt x="155" y="123"/>
                </a:moveTo>
                <a:cubicBezTo>
                  <a:pt x="155" y="122"/>
                  <a:pt x="158" y="121"/>
                  <a:pt x="158" y="122"/>
                </a:cubicBezTo>
                <a:cubicBezTo>
                  <a:pt x="158" y="123"/>
                  <a:pt x="156" y="122"/>
                  <a:pt x="156" y="122"/>
                </a:cubicBezTo>
                <a:cubicBezTo>
                  <a:pt x="156" y="122"/>
                  <a:pt x="155" y="123"/>
                  <a:pt x="155" y="123"/>
                </a:cubicBezTo>
                <a:close/>
                <a:moveTo>
                  <a:pt x="85" y="170"/>
                </a:moveTo>
                <a:cubicBezTo>
                  <a:pt x="85" y="170"/>
                  <a:pt x="88" y="171"/>
                  <a:pt x="88" y="172"/>
                </a:cubicBezTo>
                <a:cubicBezTo>
                  <a:pt x="88" y="172"/>
                  <a:pt x="86" y="171"/>
                  <a:pt x="85" y="170"/>
                </a:cubicBezTo>
                <a:close/>
                <a:moveTo>
                  <a:pt x="61" y="189"/>
                </a:moveTo>
                <a:cubicBezTo>
                  <a:pt x="61" y="187"/>
                  <a:pt x="64" y="189"/>
                  <a:pt x="63" y="190"/>
                </a:cubicBezTo>
                <a:cubicBezTo>
                  <a:pt x="62" y="191"/>
                  <a:pt x="61" y="190"/>
                  <a:pt x="61" y="189"/>
                </a:cubicBezTo>
                <a:close/>
                <a:moveTo>
                  <a:pt x="48" y="200"/>
                </a:moveTo>
                <a:cubicBezTo>
                  <a:pt x="48" y="199"/>
                  <a:pt x="49" y="201"/>
                  <a:pt x="49" y="201"/>
                </a:cubicBezTo>
                <a:cubicBezTo>
                  <a:pt x="49" y="202"/>
                  <a:pt x="48" y="200"/>
                  <a:pt x="48" y="200"/>
                </a:cubicBezTo>
                <a:close/>
                <a:moveTo>
                  <a:pt x="112" y="132"/>
                </a:moveTo>
                <a:cubicBezTo>
                  <a:pt x="112" y="132"/>
                  <a:pt x="112" y="132"/>
                  <a:pt x="113" y="131"/>
                </a:cubicBezTo>
                <a:cubicBezTo>
                  <a:pt x="114" y="131"/>
                  <a:pt x="118" y="130"/>
                  <a:pt x="120" y="130"/>
                </a:cubicBezTo>
                <a:cubicBezTo>
                  <a:pt x="113" y="132"/>
                  <a:pt x="121" y="130"/>
                  <a:pt x="121" y="130"/>
                </a:cubicBezTo>
                <a:cubicBezTo>
                  <a:pt x="121" y="130"/>
                  <a:pt x="113" y="132"/>
                  <a:pt x="113" y="132"/>
                </a:cubicBezTo>
                <a:cubicBezTo>
                  <a:pt x="113" y="132"/>
                  <a:pt x="112" y="133"/>
                  <a:pt x="112" y="132"/>
                </a:cubicBezTo>
                <a:close/>
                <a:moveTo>
                  <a:pt x="245" y="11"/>
                </a:moveTo>
                <a:cubicBezTo>
                  <a:pt x="245" y="11"/>
                  <a:pt x="249" y="8"/>
                  <a:pt x="249" y="8"/>
                </a:cubicBezTo>
                <a:cubicBezTo>
                  <a:pt x="253" y="6"/>
                  <a:pt x="254" y="5"/>
                  <a:pt x="258" y="3"/>
                </a:cubicBezTo>
                <a:cubicBezTo>
                  <a:pt x="260" y="2"/>
                  <a:pt x="265" y="0"/>
                  <a:pt x="261" y="2"/>
                </a:cubicBezTo>
                <a:cubicBezTo>
                  <a:pt x="256" y="5"/>
                  <a:pt x="251" y="8"/>
                  <a:pt x="246" y="10"/>
                </a:cubicBezTo>
                <a:cubicBezTo>
                  <a:pt x="246" y="11"/>
                  <a:pt x="245" y="11"/>
                  <a:pt x="245" y="11"/>
                </a:cubicBezTo>
                <a:close/>
                <a:moveTo>
                  <a:pt x="108" y="126"/>
                </a:moveTo>
                <a:cubicBezTo>
                  <a:pt x="108" y="125"/>
                  <a:pt x="109" y="125"/>
                  <a:pt x="110" y="125"/>
                </a:cubicBezTo>
                <a:cubicBezTo>
                  <a:pt x="111" y="125"/>
                  <a:pt x="110" y="127"/>
                  <a:pt x="109" y="127"/>
                </a:cubicBezTo>
                <a:cubicBezTo>
                  <a:pt x="109" y="127"/>
                  <a:pt x="108" y="125"/>
                  <a:pt x="108" y="126"/>
                </a:cubicBezTo>
                <a:close/>
                <a:moveTo>
                  <a:pt x="99" y="129"/>
                </a:moveTo>
                <a:cubicBezTo>
                  <a:pt x="99" y="128"/>
                  <a:pt x="102" y="127"/>
                  <a:pt x="101" y="128"/>
                </a:cubicBezTo>
                <a:cubicBezTo>
                  <a:pt x="101" y="129"/>
                  <a:pt x="100" y="129"/>
                  <a:pt x="99" y="129"/>
                </a:cubicBezTo>
                <a:close/>
                <a:moveTo>
                  <a:pt x="42" y="169"/>
                </a:moveTo>
                <a:cubicBezTo>
                  <a:pt x="43" y="168"/>
                  <a:pt x="44" y="169"/>
                  <a:pt x="44" y="170"/>
                </a:cubicBezTo>
                <a:cubicBezTo>
                  <a:pt x="43" y="171"/>
                  <a:pt x="42" y="170"/>
                  <a:pt x="42" y="169"/>
                </a:cubicBezTo>
                <a:close/>
                <a:moveTo>
                  <a:pt x="112" y="104"/>
                </a:moveTo>
                <a:cubicBezTo>
                  <a:pt x="112" y="103"/>
                  <a:pt x="115" y="102"/>
                  <a:pt x="115" y="102"/>
                </a:cubicBezTo>
                <a:cubicBezTo>
                  <a:pt x="115" y="103"/>
                  <a:pt x="112" y="105"/>
                  <a:pt x="112" y="104"/>
                </a:cubicBezTo>
                <a:close/>
                <a:moveTo>
                  <a:pt x="58" y="149"/>
                </a:moveTo>
                <a:cubicBezTo>
                  <a:pt x="58" y="149"/>
                  <a:pt x="58" y="148"/>
                  <a:pt x="59" y="148"/>
                </a:cubicBezTo>
                <a:cubicBezTo>
                  <a:pt x="60" y="148"/>
                  <a:pt x="58" y="151"/>
                  <a:pt x="58" y="149"/>
                </a:cubicBezTo>
                <a:close/>
                <a:moveTo>
                  <a:pt x="46" y="153"/>
                </a:moveTo>
                <a:cubicBezTo>
                  <a:pt x="47" y="151"/>
                  <a:pt x="49" y="155"/>
                  <a:pt x="47" y="155"/>
                </a:cubicBezTo>
                <a:cubicBezTo>
                  <a:pt x="47" y="155"/>
                  <a:pt x="46" y="154"/>
                  <a:pt x="46" y="153"/>
                </a:cubicBezTo>
                <a:close/>
                <a:moveTo>
                  <a:pt x="81" y="121"/>
                </a:moveTo>
                <a:cubicBezTo>
                  <a:pt x="80" y="121"/>
                  <a:pt x="81" y="121"/>
                  <a:pt x="81" y="121"/>
                </a:cubicBezTo>
                <a:cubicBezTo>
                  <a:pt x="83" y="122"/>
                  <a:pt x="82" y="122"/>
                  <a:pt x="81" y="121"/>
                </a:cubicBezTo>
                <a:close/>
                <a:moveTo>
                  <a:pt x="80" y="93"/>
                </a:moveTo>
                <a:cubicBezTo>
                  <a:pt x="80" y="92"/>
                  <a:pt x="81" y="91"/>
                  <a:pt x="81" y="92"/>
                </a:cubicBezTo>
                <a:cubicBezTo>
                  <a:pt x="81" y="92"/>
                  <a:pt x="81" y="92"/>
                  <a:pt x="81" y="93"/>
                </a:cubicBezTo>
                <a:cubicBezTo>
                  <a:pt x="81" y="94"/>
                  <a:pt x="82" y="95"/>
                  <a:pt x="81" y="95"/>
                </a:cubicBezTo>
                <a:cubicBezTo>
                  <a:pt x="81" y="96"/>
                  <a:pt x="80" y="93"/>
                  <a:pt x="80" y="93"/>
                </a:cubicBezTo>
                <a:close/>
                <a:moveTo>
                  <a:pt x="94" y="79"/>
                </a:moveTo>
                <a:cubicBezTo>
                  <a:pt x="94" y="78"/>
                  <a:pt x="97" y="76"/>
                  <a:pt x="98" y="76"/>
                </a:cubicBezTo>
                <a:cubicBezTo>
                  <a:pt x="101" y="73"/>
                  <a:pt x="102" y="72"/>
                  <a:pt x="104" y="70"/>
                </a:cubicBezTo>
                <a:cubicBezTo>
                  <a:pt x="106" y="69"/>
                  <a:pt x="104" y="71"/>
                  <a:pt x="104" y="71"/>
                </a:cubicBezTo>
                <a:cubicBezTo>
                  <a:pt x="102" y="73"/>
                  <a:pt x="99" y="75"/>
                  <a:pt x="96" y="78"/>
                </a:cubicBezTo>
                <a:cubicBezTo>
                  <a:pt x="96" y="78"/>
                  <a:pt x="94" y="79"/>
                  <a:pt x="94" y="79"/>
                </a:cubicBezTo>
                <a:close/>
                <a:moveTo>
                  <a:pt x="88" y="84"/>
                </a:moveTo>
                <a:cubicBezTo>
                  <a:pt x="88" y="83"/>
                  <a:pt x="93" y="80"/>
                  <a:pt x="93" y="80"/>
                </a:cubicBezTo>
                <a:cubicBezTo>
                  <a:pt x="96" y="78"/>
                  <a:pt x="91" y="82"/>
                  <a:pt x="90" y="82"/>
                </a:cubicBezTo>
                <a:cubicBezTo>
                  <a:pt x="90" y="83"/>
                  <a:pt x="88" y="84"/>
                  <a:pt x="88" y="84"/>
                </a:cubicBezTo>
                <a:close/>
                <a:moveTo>
                  <a:pt x="103" y="62"/>
                </a:moveTo>
                <a:cubicBezTo>
                  <a:pt x="103" y="62"/>
                  <a:pt x="106" y="59"/>
                  <a:pt x="108" y="58"/>
                </a:cubicBezTo>
                <a:cubicBezTo>
                  <a:pt x="109" y="57"/>
                  <a:pt x="112" y="53"/>
                  <a:pt x="113" y="53"/>
                </a:cubicBezTo>
                <a:cubicBezTo>
                  <a:pt x="113" y="53"/>
                  <a:pt x="109" y="57"/>
                  <a:pt x="109" y="58"/>
                </a:cubicBezTo>
                <a:cubicBezTo>
                  <a:pt x="107" y="59"/>
                  <a:pt x="106" y="61"/>
                  <a:pt x="104" y="62"/>
                </a:cubicBezTo>
                <a:cubicBezTo>
                  <a:pt x="104" y="62"/>
                  <a:pt x="103" y="62"/>
                  <a:pt x="103" y="62"/>
                </a:cubicBezTo>
                <a:close/>
                <a:moveTo>
                  <a:pt x="96" y="69"/>
                </a:moveTo>
                <a:cubicBezTo>
                  <a:pt x="97" y="68"/>
                  <a:pt x="97" y="68"/>
                  <a:pt x="99" y="66"/>
                </a:cubicBezTo>
                <a:cubicBezTo>
                  <a:pt x="104" y="61"/>
                  <a:pt x="97" y="69"/>
                  <a:pt x="95" y="70"/>
                </a:cubicBezTo>
                <a:cubicBezTo>
                  <a:pt x="95" y="70"/>
                  <a:pt x="96" y="69"/>
                  <a:pt x="96" y="69"/>
                </a:cubicBezTo>
                <a:close/>
                <a:moveTo>
                  <a:pt x="11" y="142"/>
                </a:moveTo>
                <a:cubicBezTo>
                  <a:pt x="11" y="142"/>
                  <a:pt x="13" y="143"/>
                  <a:pt x="13" y="143"/>
                </a:cubicBezTo>
                <a:cubicBezTo>
                  <a:pt x="12" y="144"/>
                  <a:pt x="12" y="143"/>
                  <a:pt x="11" y="142"/>
                </a:cubicBezTo>
                <a:close/>
                <a:moveTo>
                  <a:pt x="70" y="86"/>
                </a:moveTo>
                <a:cubicBezTo>
                  <a:pt x="70" y="84"/>
                  <a:pt x="73" y="87"/>
                  <a:pt x="73" y="88"/>
                </a:cubicBezTo>
                <a:cubicBezTo>
                  <a:pt x="72" y="88"/>
                  <a:pt x="70" y="87"/>
                  <a:pt x="70" y="86"/>
                </a:cubicBezTo>
                <a:close/>
                <a:moveTo>
                  <a:pt x="10" y="141"/>
                </a:moveTo>
                <a:cubicBezTo>
                  <a:pt x="10" y="140"/>
                  <a:pt x="12" y="140"/>
                  <a:pt x="11" y="141"/>
                </a:cubicBezTo>
                <a:cubicBezTo>
                  <a:pt x="11" y="141"/>
                  <a:pt x="10" y="141"/>
                  <a:pt x="10" y="141"/>
                </a:cubicBezTo>
                <a:close/>
                <a:moveTo>
                  <a:pt x="78" y="77"/>
                </a:moveTo>
                <a:cubicBezTo>
                  <a:pt x="78" y="76"/>
                  <a:pt x="79" y="76"/>
                  <a:pt x="79" y="76"/>
                </a:cubicBezTo>
                <a:cubicBezTo>
                  <a:pt x="80" y="77"/>
                  <a:pt x="78" y="78"/>
                  <a:pt x="78" y="77"/>
                </a:cubicBezTo>
                <a:close/>
                <a:moveTo>
                  <a:pt x="101" y="55"/>
                </a:moveTo>
                <a:cubicBezTo>
                  <a:pt x="101" y="55"/>
                  <a:pt x="101" y="55"/>
                  <a:pt x="102" y="55"/>
                </a:cubicBezTo>
                <a:cubicBezTo>
                  <a:pt x="103" y="54"/>
                  <a:pt x="106" y="50"/>
                  <a:pt x="106" y="51"/>
                </a:cubicBezTo>
                <a:cubicBezTo>
                  <a:pt x="106" y="51"/>
                  <a:pt x="104" y="54"/>
                  <a:pt x="104" y="54"/>
                </a:cubicBezTo>
                <a:cubicBezTo>
                  <a:pt x="101" y="57"/>
                  <a:pt x="98" y="60"/>
                  <a:pt x="95" y="62"/>
                </a:cubicBezTo>
                <a:cubicBezTo>
                  <a:pt x="93" y="65"/>
                  <a:pt x="91" y="67"/>
                  <a:pt x="87" y="70"/>
                </a:cubicBezTo>
                <a:cubicBezTo>
                  <a:pt x="86" y="72"/>
                  <a:pt x="83" y="74"/>
                  <a:pt x="84" y="71"/>
                </a:cubicBezTo>
                <a:cubicBezTo>
                  <a:pt x="86" y="68"/>
                  <a:pt x="90" y="66"/>
                  <a:pt x="92" y="64"/>
                </a:cubicBezTo>
                <a:cubicBezTo>
                  <a:pt x="96" y="61"/>
                  <a:pt x="98" y="58"/>
                  <a:pt x="101" y="55"/>
                </a:cubicBezTo>
                <a:close/>
                <a:moveTo>
                  <a:pt x="70" y="77"/>
                </a:moveTo>
                <a:cubicBezTo>
                  <a:pt x="71" y="76"/>
                  <a:pt x="72" y="78"/>
                  <a:pt x="72" y="79"/>
                </a:cubicBezTo>
                <a:cubicBezTo>
                  <a:pt x="71" y="79"/>
                  <a:pt x="70" y="77"/>
                  <a:pt x="70" y="77"/>
                </a:cubicBezTo>
                <a:close/>
                <a:moveTo>
                  <a:pt x="69" y="74"/>
                </a:moveTo>
                <a:cubicBezTo>
                  <a:pt x="69" y="74"/>
                  <a:pt x="70" y="73"/>
                  <a:pt x="70" y="74"/>
                </a:cubicBezTo>
                <a:cubicBezTo>
                  <a:pt x="71" y="74"/>
                  <a:pt x="70" y="75"/>
                  <a:pt x="69" y="74"/>
                </a:cubicBezTo>
                <a:close/>
                <a:moveTo>
                  <a:pt x="54" y="84"/>
                </a:moveTo>
                <a:cubicBezTo>
                  <a:pt x="54" y="84"/>
                  <a:pt x="55" y="83"/>
                  <a:pt x="55" y="83"/>
                </a:cubicBezTo>
                <a:cubicBezTo>
                  <a:pt x="56" y="83"/>
                  <a:pt x="54" y="84"/>
                  <a:pt x="54" y="84"/>
                </a:cubicBezTo>
                <a:close/>
                <a:moveTo>
                  <a:pt x="13" y="117"/>
                </a:moveTo>
                <a:cubicBezTo>
                  <a:pt x="13" y="116"/>
                  <a:pt x="15" y="115"/>
                  <a:pt x="15" y="116"/>
                </a:cubicBezTo>
                <a:cubicBezTo>
                  <a:pt x="17" y="116"/>
                  <a:pt x="13" y="119"/>
                  <a:pt x="13" y="117"/>
                </a:cubicBezTo>
                <a:close/>
                <a:moveTo>
                  <a:pt x="0" y="130"/>
                </a:moveTo>
                <a:cubicBezTo>
                  <a:pt x="0" y="129"/>
                  <a:pt x="2" y="129"/>
                  <a:pt x="2" y="130"/>
                </a:cubicBezTo>
                <a:cubicBezTo>
                  <a:pt x="2" y="130"/>
                  <a:pt x="0" y="130"/>
                  <a:pt x="0" y="130"/>
                </a:cubicBezTo>
                <a:close/>
                <a:moveTo>
                  <a:pt x="65" y="70"/>
                </a:moveTo>
                <a:cubicBezTo>
                  <a:pt x="65" y="69"/>
                  <a:pt x="66" y="71"/>
                  <a:pt x="65" y="71"/>
                </a:cubicBezTo>
                <a:cubicBezTo>
                  <a:pt x="65" y="71"/>
                  <a:pt x="65" y="70"/>
                  <a:pt x="65" y="70"/>
                </a:cubicBezTo>
                <a:close/>
                <a:moveTo>
                  <a:pt x="73" y="58"/>
                </a:moveTo>
                <a:cubicBezTo>
                  <a:pt x="74" y="56"/>
                  <a:pt x="74" y="59"/>
                  <a:pt x="73" y="59"/>
                </a:cubicBezTo>
                <a:cubicBezTo>
                  <a:pt x="73" y="59"/>
                  <a:pt x="73" y="58"/>
                  <a:pt x="73" y="58"/>
                </a:cubicBezTo>
                <a:close/>
                <a:moveTo>
                  <a:pt x="34" y="88"/>
                </a:moveTo>
                <a:cubicBezTo>
                  <a:pt x="35" y="87"/>
                  <a:pt x="33" y="91"/>
                  <a:pt x="34" y="88"/>
                </a:cubicBezTo>
                <a:cubicBezTo>
                  <a:pt x="34" y="88"/>
                  <a:pt x="34" y="88"/>
                  <a:pt x="34" y="88"/>
                </a:cubicBezTo>
                <a:close/>
                <a:moveTo>
                  <a:pt x="68" y="54"/>
                </a:moveTo>
                <a:cubicBezTo>
                  <a:pt x="68" y="54"/>
                  <a:pt x="69" y="52"/>
                  <a:pt x="70" y="52"/>
                </a:cubicBezTo>
                <a:cubicBezTo>
                  <a:pt x="72" y="52"/>
                  <a:pt x="70" y="55"/>
                  <a:pt x="70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2" y="56"/>
                  <a:pt x="72" y="57"/>
                  <a:pt x="71" y="57"/>
                </a:cubicBezTo>
                <a:cubicBezTo>
                  <a:pt x="72" y="57"/>
                  <a:pt x="70" y="57"/>
                  <a:pt x="69" y="57"/>
                </a:cubicBezTo>
                <a:cubicBezTo>
                  <a:pt x="69" y="56"/>
                  <a:pt x="68" y="54"/>
                  <a:pt x="68" y="54"/>
                </a:cubicBezTo>
                <a:close/>
                <a:moveTo>
                  <a:pt x="69" y="50"/>
                </a:moveTo>
                <a:cubicBezTo>
                  <a:pt x="69" y="48"/>
                  <a:pt x="71" y="51"/>
                  <a:pt x="69" y="50"/>
                </a:cubicBezTo>
                <a:cubicBezTo>
                  <a:pt x="69" y="50"/>
                  <a:pt x="69" y="50"/>
                  <a:pt x="69" y="50"/>
                </a:cubicBezTo>
                <a:close/>
                <a:moveTo>
                  <a:pt x="68" y="51"/>
                </a:moveTo>
                <a:cubicBezTo>
                  <a:pt x="68" y="49"/>
                  <a:pt x="70" y="51"/>
                  <a:pt x="70" y="51"/>
                </a:cubicBezTo>
                <a:cubicBezTo>
                  <a:pt x="70" y="52"/>
                  <a:pt x="68" y="51"/>
                  <a:pt x="68" y="51"/>
                </a:cubicBezTo>
                <a:close/>
                <a:moveTo>
                  <a:pt x="26" y="83"/>
                </a:moveTo>
                <a:cubicBezTo>
                  <a:pt x="26" y="82"/>
                  <a:pt x="26" y="86"/>
                  <a:pt x="26" y="87"/>
                </a:cubicBezTo>
                <a:cubicBezTo>
                  <a:pt x="25" y="89"/>
                  <a:pt x="25" y="92"/>
                  <a:pt x="25" y="92"/>
                </a:cubicBezTo>
                <a:cubicBezTo>
                  <a:pt x="25" y="93"/>
                  <a:pt x="25" y="92"/>
                  <a:pt x="25" y="92"/>
                </a:cubicBezTo>
                <a:cubicBezTo>
                  <a:pt x="24" y="92"/>
                  <a:pt x="25" y="90"/>
                  <a:pt x="25" y="90"/>
                </a:cubicBezTo>
                <a:cubicBezTo>
                  <a:pt x="25" y="88"/>
                  <a:pt x="25" y="87"/>
                  <a:pt x="25" y="86"/>
                </a:cubicBezTo>
                <a:cubicBezTo>
                  <a:pt x="25" y="85"/>
                  <a:pt x="26" y="84"/>
                  <a:pt x="26" y="83"/>
                </a:cubicBezTo>
                <a:close/>
                <a:moveTo>
                  <a:pt x="17" y="90"/>
                </a:moveTo>
                <a:cubicBezTo>
                  <a:pt x="18" y="89"/>
                  <a:pt x="19" y="92"/>
                  <a:pt x="19" y="93"/>
                </a:cubicBezTo>
                <a:cubicBezTo>
                  <a:pt x="20" y="93"/>
                  <a:pt x="20" y="92"/>
                  <a:pt x="20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2" y="95"/>
                  <a:pt x="24" y="94"/>
                  <a:pt x="24" y="95"/>
                </a:cubicBezTo>
                <a:cubicBezTo>
                  <a:pt x="25" y="95"/>
                  <a:pt x="24" y="97"/>
                  <a:pt x="24" y="98"/>
                </a:cubicBezTo>
                <a:cubicBezTo>
                  <a:pt x="24" y="99"/>
                  <a:pt x="25" y="99"/>
                  <a:pt x="25" y="100"/>
                </a:cubicBezTo>
                <a:cubicBezTo>
                  <a:pt x="25" y="100"/>
                  <a:pt x="22" y="100"/>
                  <a:pt x="22" y="100"/>
                </a:cubicBezTo>
                <a:cubicBezTo>
                  <a:pt x="22" y="101"/>
                  <a:pt x="22" y="102"/>
                  <a:pt x="22" y="102"/>
                </a:cubicBezTo>
                <a:cubicBezTo>
                  <a:pt x="22" y="103"/>
                  <a:pt x="21" y="104"/>
                  <a:pt x="20" y="104"/>
                </a:cubicBezTo>
                <a:cubicBezTo>
                  <a:pt x="20" y="105"/>
                  <a:pt x="17" y="112"/>
                  <a:pt x="16" y="111"/>
                </a:cubicBezTo>
                <a:cubicBezTo>
                  <a:pt x="15" y="111"/>
                  <a:pt x="16" y="109"/>
                  <a:pt x="16" y="108"/>
                </a:cubicBezTo>
                <a:cubicBezTo>
                  <a:pt x="16" y="106"/>
                  <a:pt x="16" y="104"/>
                  <a:pt x="15" y="101"/>
                </a:cubicBezTo>
                <a:cubicBezTo>
                  <a:pt x="15" y="98"/>
                  <a:pt x="17" y="107"/>
                  <a:pt x="17" y="103"/>
                </a:cubicBezTo>
                <a:cubicBezTo>
                  <a:pt x="17" y="102"/>
                  <a:pt x="17" y="100"/>
                  <a:pt x="17" y="100"/>
                </a:cubicBezTo>
                <a:cubicBezTo>
                  <a:pt x="17" y="98"/>
                  <a:pt x="17" y="95"/>
                  <a:pt x="17" y="94"/>
                </a:cubicBezTo>
                <a:cubicBezTo>
                  <a:pt x="17" y="93"/>
                  <a:pt x="18" y="92"/>
                  <a:pt x="18" y="92"/>
                </a:cubicBezTo>
                <a:cubicBezTo>
                  <a:pt x="18" y="93"/>
                  <a:pt x="17" y="91"/>
                  <a:pt x="17" y="90"/>
                </a:cubicBezTo>
                <a:close/>
                <a:moveTo>
                  <a:pt x="55" y="47"/>
                </a:moveTo>
                <a:cubicBezTo>
                  <a:pt x="55" y="46"/>
                  <a:pt x="56" y="47"/>
                  <a:pt x="56" y="47"/>
                </a:cubicBezTo>
                <a:cubicBezTo>
                  <a:pt x="56" y="48"/>
                  <a:pt x="55" y="47"/>
                  <a:pt x="55" y="47"/>
                </a:cubicBezTo>
                <a:close/>
                <a:moveTo>
                  <a:pt x="15" y="73"/>
                </a:moveTo>
                <a:cubicBezTo>
                  <a:pt x="15" y="72"/>
                  <a:pt x="20" y="75"/>
                  <a:pt x="21" y="75"/>
                </a:cubicBezTo>
                <a:cubicBezTo>
                  <a:pt x="22" y="74"/>
                  <a:pt x="20" y="72"/>
                  <a:pt x="20" y="72"/>
                </a:cubicBezTo>
                <a:cubicBezTo>
                  <a:pt x="20" y="70"/>
                  <a:pt x="23" y="71"/>
                  <a:pt x="24" y="70"/>
                </a:cubicBezTo>
                <a:cubicBezTo>
                  <a:pt x="25" y="70"/>
                  <a:pt x="25" y="69"/>
                  <a:pt x="26" y="70"/>
                </a:cubicBezTo>
                <a:cubicBezTo>
                  <a:pt x="28" y="71"/>
                  <a:pt x="27" y="73"/>
                  <a:pt x="28" y="74"/>
                </a:cubicBezTo>
                <a:cubicBezTo>
                  <a:pt x="29" y="75"/>
                  <a:pt x="30" y="76"/>
                  <a:pt x="31" y="76"/>
                </a:cubicBezTo>
                <a:cubicBezTo>
                  <a:pt x="33" y="77"/>
                  <a:pt x="33" y="76"/>
                  <a:pt x="35" y="76"/>
                </a:cubicBezTo>
                <a:cubicBezTo>
                  <a:pt x="35" y="75"/>
                  <a:pt x="37" y="75"/>
                  <a:pt x="38" y="76"/>
                </a:cubicBezTo>
                <a:cubicBezTo>
                  <a:pt x="40" y="77"/>
                  <a:pt x="42" y="80"/>
                  <a:pt x="44" y="80"/>
                </a:cubicBezTo>
                <a:cubicBezTo>
                  <a:pt x="45" y="80"/>
                  <a:pt x="48" y="78"/>
                  <a:pt x="47" y="80"/>
                </a:cubicBezTo>
                <a:cubicBezTo>
                  <a:pt x="45" y="83"/>
                  <a:pt x="46" y="81"/>
                  <a:pt x="45" y="82"/>
                </a:cubicBezTo>
                <a:cubicBezTo>
                  <a:pt x="44" y="83"/>
                  <a:pt x="40" y="82"/>
                  <a:pt x="37" y="82"/>
                </a:cubicBezTo>
                <a:cubicBezTo>
                  <a:pt x="36" y="81"/>
                  <a:pt x="35" y="81"/>
                  <a:pt x="34" y="81"/>
                </a:cubicBezTo>
                <a:cubicBezTo>
                  <a:pt x="34" y="81"/>
                  <a:pt x="34" y="81"/>
                  <a:pt x="33" y="82"/>
                </a:cubicBezTo>
                <a:cubicBezTo>
                  <a:pt x="32" y="82"/>
                  <a:pt x="32" y="82"/>
                  <a:pt x="30" y="82"/>
                </a:cubicBezTo>
                <a:cubicBezTo>
                  <a:pt x="30" y="82"/>
                  <a:pt x="29" y="81"/>
                  <a:pt x="28" y="81"/>
                </a:cubicBezTo>
                <a:cubicBezTo>
                  <a:pt x="28" y="81"/>
                  <a:pt x="27" y="81"/>
                  <a:pt x="27" y="81"/>
                </a:cubicBezTo>
                <a:cubicBezTo>
                  <a:pt x="25" y="81"/>
                  <a:pt x="24" y="79"/>
                  <a:pt x="23" y="79"/>
                </a:cubicBezTo>
                <a:cubicBezTo>
                  <a:pt x="22" y="78"/>
                  <a:pt x="21" y="79"/>
                  <a:pt x="21" y="79"/>
                </a:cubicBezTo>
                <a:cubicBezTo>
                  <a:pt x="20" y="79"/>
                  <a:pt x="14" y="74"/>
                  <a:pt x="15" y="73"/>
                </a:cubicBezTo>
                <a:close/>
                <a:moveTo>
                  <a:pt x="14" y="72"/>
                </a:moveTo>
                <a:cubicBezTo>
                  <a:pt x="15" y="71"/>
                  <a:pt x="15" y="73"/>
                  <a:pt x="14" y="73"/>
                </a:cubicBezTo>
                <a:cubicBezTo>
                  <a:pt x="14" y="73"/>
                  <a:pt x="14" y="72"/>
                  <a:pt x="14" y="72"/>
                </a:cubicBezTo>
                <a:close/>
                <a:moveTo>
                  <a:pt x="50" y="38"/>
                </a:moveTo>
                <a:cubicBezTo>
                  <a:pt x="50" y="37"/>
                  <a:pt x="50" y="39"/>
                  <a:pt x="49" y="39"/>
                </a:cubicBezTo>
                <a:cubicBezTo>
                  <a:pt x="49" y="39"/>
                  <a:pt x="50" y="38"/>
                  <a:pt x="50" y="38"/>
                </a:cubicBezTo>
                <a:close/>
                <a:moveTo>
                  <a:pt x="52" y="22"/>
                </a:moveTo>
                <a:cubicBezTo>
                  <a:pt x="52" y="21"/>
                  <a:pt x="52" y="21"/>
                  <a:pt x="53" y="21"/>
                </a:cubicBezTo>
                <a:cubicBezTo>
                  <a:pt x="54" y="21"/>
                  <a:pt x="53" y="23"/>
                  <a:pt x="52" y="22"/>
                </a:cubicBezTo>
                <a:close/>
                <a:moveTo>
                  <a:pt x="57" y="16"/>
                </a:moveTo>
                <a:cubicBezTo>
                  <a:pt x="56" y="16"/>
                  <a:pt x="57" y="15"/>
                  <a:pt x="58" y="15"/>
                </a:cubicBezTo>
                <a:cubicBezTo>
                  <a:pt x="59" y="16"/>
                  <a:pt x="57" y="18"/>
                  <a:pt x="57" y="16"/>
                </a:cubicBezTo>
                <a:close/>
                <a:moveTo>
                  <a:pt x="59" y="13"/>
                </a:moveTo>
                <a:cubicBezTo>
                  <a:pt x="59" y="12"/>
                  <a:pt x="60" y="15"/>
                  <a:pt x="59" y="15"/>
                </a:cubicBezTo>
                <a:cubicBezTo>
                  <a:pt x="59" y="15"/>
                  <a:pt x="59" y="14"/>
                  <a:pt x="59" y="13"/>
                </a:cubicBezTo>
                <a:close/>
                <a:moveTo>
                  <a:pt x="47" y="15"/>
                </a:moveTo>
                <a:cubicBezTo>
                  <a:pt x="46" y="13"/>
                  <a:pt x="49" y="15"/>
                  <a:pt x="47" y="15"/>
                </a:cubicBezTo>
                <a:cubicBezTo>
                  <a:pt x="47" y="15"/>
                  <a:pt x="47" y="15"/>
                  <a:pt x="47" y="15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" sy="10000" flip="xy" algn="ctr"/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024574" y="205829"/>
            <a:ext cx="3542072" cy="523220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0E0F13"/>
                </a:solidFill>
                <a:ea typeface="Yu Gothic Medium" panose="020B0500000000000000" pitchFamily="34" charset="-128"/>
              </a:rPr>
              <a:t>ADD YOUR TEXT HERE</a:t>
            </a:r>
            <a:endParaRPr lang="en-US" altLang="zh-CN" sz="2800" b="1" dirty="0">
              <a:solidFill>
                <a:srgbClr val="0E0F13"/>
              </a:solidFill>
              <a:ea typeface="Yu Gothic Medium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11225" y="144273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  <a:ea typeface="Yu Gothic Medium" panose="020B0500000000000000" pitchFamily="34" charset="-128"/>
              </a:rPr>
              <a:t>02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-149382" y="-694611"/>
            <a:ext cx="2590800" cy="1981200"/>
          </a:xfrm>
          <a:custGeom>
            <a:avLst/>
            <a:gdLst>
              <a:gd name="T0" fmla="*/ 113 w 265"/>
              <a:gd name="T1" fmla="*/ 175 h 202"/>
              <a:gd name="T2" fmla="*/ 160 w 265"/>
              <a:gd name="T3" fmla="*/ 125 h 202"/>
              <a:gd name="T4" fmla="*/ 161 w 265"/>
              <a:gd name="T5" fmla="*/ 97 h 202"/>
              <a:gd name="T6" fmla="*/ 76 w 265"/>
              <a:gd name="T7" fmla="*/ 174 h 202"/>
              <a:gd name="T8" fmla="*/ 56 w 265"/>
              <a:gd name="T9" fmla="*/ 168 h 202"/>
              <a:gd name="T10" fmla="*/ 28 w 265"/>
              <a:gd name="T11" fmla="*/ 182 h 202"/>
              <a:gd name="T12" fmla="*/ 34 w 265"/>
              <a:gd name="T13" fmla="*/ 87 h 202"/>
              <a:gd name="T14" fmla="*/ 82 w 265"/>
              <a:gd name="T15" fmla="*/ 104 h 202"/>
              <a:gd name="T16" fmla="*/ 107 w 265"/>
              <a:gd name="T17" fmla="*/ 94 h 202"/>
              <a:gd name="T18" fmla="*/ 106 w 265"/>
              <a:gd name="T19" fmla="*/ 102 h 202"/>
              <a:gd name="T20" fmla="*/ 120 w 265"/>
              <a:gd name="T21" fmla="*/ 106 h 202"/>
              <a:gd name="T22" fmla="*/ 110 w 265"/>
              <a:gd name="T23" fmla="*/ 121 h 202"/>
              <a:gd name="T24" fmla="*/ 83 w 265"/>
              <a:gd name="T25" fmla="*/ 142 h 202"/>
              <a:gd name="T26" fmla="*/ 67 w 265"/>
              <a:gd name="T27" fmla="*/ 154 h 202"/>
              <a:gd name="T28" fmla="*/ 60 w 265"/>
              <a:gd name="T29" fmla="*/ 163 h 202"/>
              <a:gd name="T30" fmla="*/ 53 w 265"/>
              <a:gd name="T31" fmla="*/ 164 h 202"/>
              <a:gd name="T32" fmla="*/ 32 w 265"/>
              <a:gd name="T33" fmla="*/ 165 h 202"/>
              <a:gd name="T34" fmla="*/ 28 w 265"/>
              <a:gd name="T35" fmla="*/ 164 h 202"/>
              <a:gd name="T36" fmla="*/ 21 w 265"/>
              <a:gd name="T37" fmla="*/ 162 h 202"/>
              <a:gd name="T38" fmla="*/ 14 w 265"/>
              <a:gd name="T39" fmla="*/ 161 h 202"/>
              <a:gd name="T40" fmla="*/ 15 w 265"/>
              <a:gd name="T41" fmla="*/ 128 h 202"/>
              <a:gd name="T42" fmla="*/ 11 w 265"/>
              <a:gd name="T43" fmla="*/ 119 h 202"/>
              <a:gd name="T44" fmla="*/ 21 w 265"/>
              <a:gd name="T45" fmla="*/ 109 h 202"/>
              <a:gd name="T46" fmla="*/ 31 w 265"/>
              <a:gd name="T47" fmla="*/ 95 h 202"/>
              <a:gd name="T48" fmla="*/ 38 w 265"/>
              <a:gd name="T49" fmla="*/ 95 h 202"/>
              <a:gd name="T50" fmla="*/ 51 w 265"/>
              <a:gd name="T51" fmla="*/ 83 h 202"/>
              <a:gd name="T52" fmla="*/ 69 w 265"/>
              <a:gd name="T53" fmla="*/ 78 h 202"/>
              <a:gd name="T54" fmla="*/ 71 w 265"/>
              <a:gd name="T55" fmla="*/ 94 h 202"/>
              <a:gd name="T56" fmla="*/ 71 w 265"/>
              <a:gd name="T57" fmla="*/ 76 h 202"/>
              <a:gd name="T58" fmla="*/ 55 w 265"/>
              <a:gd name="T59" fmla="*/ 43 h 202"/>
              <a:gd name="T60" fmla="*/ 71 w 265"/>
              <a:gd name="T61" fmla="*/ 68 h 202"/>
              <a:gd name="T62" fmla="*/ 86 w 265"/>
              <a:gd name="T63" fmla="*/ 81 h 202"/>
              <a:gd name="T64" fmla="*/ 57 w 265"/>
              <a:gd name="T65" fmla="*/ 85 h 202"/>
              <a:gd name="T66" fmla="*/ 93 w 265"/>
              <a:gd name="T67" fmla="*/ 99 h 202"/>
              <a:gd name="T68" fmla="*/ 82 w 265"/>
              <a:gd name="T69" fmla="*/ 120 h 202"/>
              <a:gd name="T70" fmla="*/ 80 w 265"/>
              <a:gd name="T71" fmla="*/ 112 h 202"/>
              <a:gd name="T72" fmla="*/ 79 w 265"/>
              <a:gd name="T73" fmla="*/ 126 h 202"/>
              <a:gd name="T74" fmla="*/ 69 w 265"/>
              <a:gd name="T75" fmla="*/ 147 h 202"/>
              <a:gd name="T76" fmla="*/ 82 w 265"/>
              <a:gd name="T77" fmla="*/ 126 h 202"/>
              <a:gd name="T78" fmla="*/ 39 w 265"/>
              <a:gd name="T79" fmla="*/ 154 h 202"/>
              <a:gd name="T80" fmla="*/ 46 w 265"/>
              <a:gd name="T81" fmla="*/ 153 h 202"/>
              <a:gd name="T82" fmla="*/ 49 w 265"/>
              <a:gd name="T83" fmla="*/ 156 h 202"/>
              <a:gd name="T84" fmla="*/ 54 w 265"/>
              <a:gd name="T85" fmla="*/ 149 h 202"/>
              <a:gd name="T86" fmla="*/ 58 w 265"/>
              <a:gd name="T87" fmla="*/ 150 h 202"/>
              <a:gd name="T88" fmla="*/ 63 w 265"/>
              <a:gd name="T89" fmla="*/ 147 h 202"/>
              <a:gd name="T90" fmla="*/ 63 w 265"/>
              <a:gd name="T91" fmla="*/ 27 h 202"/>
              <a:gd name="T92" fmla="*/ 61 w 265"/>
              <a:gd name="T93" fmla="*/ 189 h 202"/>
              <a:gd name="T94" fmla="*/ 245 w 265"/>
              <a:gd name="T95" fmla="*/ 11 h 202"/>
              <a:gd name="T96" fmla="*/ 99 w 265"/>
              <a:gd name="T97" fmla="*/ 129 h 202"/>
              <a:gd name="T98" fmla="*/ 46 w 265"/>
              <a:gd name="T99" fmla="*/ 153 h 202"/>
              <a:gd name="T100" fmla="*/ 104 w 265"/>
              <a:gd name="T101" fmla="*/ 71 h 202"/>
              <a:gd name="T102" fmla="*/ 103 w 265"/>
              <a:gd name="T103" fmla="*/ 62 h 202"/>
              <a:gd name="T104" fmla="*/ 11 w 265"/>
              <a:gd name="T105" fmla="*/ 141 h 202"/>
              <a:gd name="T106" fmla="*/ 92 w 265"/>
              <a:gd name="T107" fmla="*/ 64 h 202"/>
              <a:gd name="T108" fmla="*/ 15 w 265"/>
              <a:gd name="T109" fmla="*/ 116 h 202"/>
              <a:gd name="T110" fmla="*/ 34 w 265"/>
              <a:gd name="T111" fmla="*/ 88 h 202"/>
              <a:gd name="T112" fmla="*/ 68 w 265"/>
              <a:gd name="T113" fmla="*/ 51 h 202"/>
              <a:gd name="T114" fmla="*/ 20 w 265"/>
              <a:gd name="T115" fmla="*/ 93 h 202"/>
              <a:gd name="T116" fmla="*/ 17 w 265"/>
              <a:gd name="T117" fmla="*/ 100 h 202"/>
              <a:gd name="T118" fmla="*/ 28 w 265"/>
              <a:gd name="T119" fmla="*/ 74 h 202"/>
              <a:gd name="T120" fmla="*/ 27 w 265"/>
              <a:gd name="T121" fmla="*/ 81 h 202"/>
              <a:gd name="T122" fmla="*/ 52 w 265"/>
              <a:gd name="T123" fmla="*/ 22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65" h="202">
                <a:moveTo>
                  <a:pt x="51" y="9"/>
                </a:moveTo>
                <a:cubicBezTo>
                  <a:pt x="52" y="7"/>
                  <a:pt x="55" y="6"/>
                  <a:pt x="57" y="8"/>
                </a:cubicBezTo>
                <a:cubicBezTo>
                  <a:pt x="58" y="9"/>
                  <a:pt x="57" y="8"/>
                  <a:pt x="57" y="9"/>
                </a:cubicBezTo>
                <a:cubicBezTo>
                  <a:pt x="58" y="11"/>
                  <a:pt x="60" y="11"/>
                  <a:pt x="58" y="13"/>
                </a:cubicBezTo>
                <a:cubicBezTo>
                  <a:pt x="57" y="13"/>
                  <a:pt x="55" y="13"/>
                  <a:pt x="54" y="13"/>
                </a:cubicBezTo>
                <a:cubicBezTo>
                  <a:pt x="52" y="13"/>
                  <a:pt x="50" y="11"/>
                  <a:pt x="51" y="9"/>
                </a:cubicBezTo>
                <a:close/>
                <a:moveTo>
                  <a:pt x="184" y="116"/>
                </a:moveTo>
                <a:cubicBezTo>
                  <a:pt x="184" y="116"/>
                  <a:pt x="186" y="116"/>
                  <a:pt x="188" y="115"/>
                </a:cubicBezTo>
                <a:cubicBezTo>
                  <a:pt x="188" y="115"/>
                  <a:pt x="192" y="114"/>
                  <a:pt x="192" y="115"/>
                </a:cubicBezTo>
                <a:cubicBezTo>
                  <a:pt x="192" y="115"/>
                  <a:pt x="189" y="115"/>
                  <a:pt x="189" y="116"/>
                </a:cubicBezTo>
                <a:cubicBezTo>
                  <a:pt x="187" y="116"/>
                  <a:pt x="185" y="117"/>
                  <a:pt x="184" y="116"/>
                </a:cubicBezTo>
                <a:close/>
                <a:moveTo>
                  <a:pt x="113" y="175"/>
                </a:moveTo>
                <a:cubicBezTo>
                  <a:pt x="114" y="175"/>
                  <a:pt x="120" y="176"/>
                  <a:pt x="122" y="176"/>
                </a:cubicBezTo>
                <a:cubicBezTo>
                  <a:pt x="122" y="176"/>
                  <a:pt x="119" y="176"/>
                  <a:pt x="118" y="175"/>
                </a:cubicBezTo>
                <a:cubicBezTo>
                  <a:pt x="116" y="175"/>
                  <a:pt x="115" y="175"/>
                  <a:pt x="113" y="175"/>
                </a:cubicBezTo>
                <a:close/>
                <a:moveTo>
                  <a:pt x="200" y="92"/>
                </a:moveTo>
                <a:cubicBezTo>
                  <a:pt x="199" y="93"/>
                  <a:pt x="196" y="93"/>
                  <a:pt x="198" y="93"/>
                </a:cubicBezTo>
                <a:cubicBezTo>
                  <a:pt x="199" y="92"/>
                  <a:pt x="200" y="92"/>
                  <a:pt x="200" y="92"/>
                </a:cubicBezTo>
                <a:close/>
                <a:moveTo>
                  <a:pt x="160" y="125"/>
                </a:moveTo>
                <a:cubicBezTo>
                  <a:pt x="159" y="125"/>
                  <a:pt x="161" y="125"/>
                  <a:pt x="162" y="124"/>
                </a:cubicBezTo>
                <a:cubicBezTo>
                  <a:pt x="163" y="124"/>
                  <a:pt x="164" y="124"/>
                  <a:pt x="164" y="124"/>
                </a:cubicBezTo>
                <a:cubicBezTo>
                  <a:pt x="165" y="123"/>
                  <a:pt x="169" y="122"/>
                  <a:pt x="169" y="122"/>
                </a:cubicBezTo>
                <a:cubicBezTo>
                  <a:pt x="170" y="122"/>
                  <a:pt x="166" y="124"/>
                  <a:pt x="165" y="124"/>
                </a:cubicBezTo>
                <a:cubicBezTo>
                  <a:pt x="163" y="124"/>
                  <a:pt x="162" y="125"/>
                  <a:pt x="160" y="125"/>
                </a:cubicBezTo>
                <a:close/>
                <a:moveTo>
                  <a:pt x="161" y="122"/>
                </a:moveTo>
                <a:cubicBezTo>
                  <a:pt x="158" y="123"/>
                  <a:pt x="160" y="121"/>
                  <a:pt x="161" y="122"/>
                </a:cubicBezTo>
                <a:cubicBezTo>
                  <a:pt x="161" y="122"/>
                  <a:pt x="161" y="122"/>
                  <a:pt x="161" y="122"/>
                </a:cubicBezTo>
                <a:close/>
                <a:moveTo>
                  <a:pt x="191" y="95"/>
                </a:moveTo>
                <a:cubicBezTo>
                  <a:pt x="191" y="95"/>
                  <a:pt x="186" y="97"/>
                  <a:pt x="186" y="97"/>
                </a:cubicBezTo>
                <a:cubicBezTo>
                  <a:pt x="186" y="96"/>
                  <a:pt x="194" y="93"/>
                  <a:pt x="191" y="95"/>
                </a:cubicBezTo>
                <a:close/>
                <a:moveTo>
                  <a:pt x="170" y="99"/>
                </a:moveTo>
                <a:cubicBezTo>
                  <a:pt x="170" y="99"/>
                  <a:pt x="173" y="97"/>
                  <a:pt x="174" y="97"/>
                </a:cubicBezTo>
                <a:cubicBezTo>
                  <a:pt x="175" y="97"/>
                  <a:pt x="178" y="96"/>
                  <a:pt x="176" y="97"/>
                </a:cubicBezTo>
                <a:cubicBezTo>
                  <a:pt x="175" y="98"/>
                  <a:pt x="171" y="100"/>
                  <a:pt x="170" y="99"/>
                </a:cubicBezTo>
                <a:close/>
                <a:moveTo>
                  <a:pt x="159" y="97"/>
                </a:moveTo>
                <a:cubicBezTo>
                  <a:pt x="159" y="97"/>
                  <a:pt x="161" y="96"/>
                  <a:pt x="161" y="97"/>
                </a:cubicBezTo>
                <a:cubicBezTo>
                  <a:pt x="161" y="97"/>
                  <a:pt x="159" y="97"/>
                  <a:pt x="159" y="97"/>
                </a:cubicBezTo>
                <a:close/>
                <a:moveTo>
                  <a:pt x="175" y="77"/>
                </a:moveTo>
                <a:cubicBezTo>
                  <a:pt x="174" y="77"/>
                  <a:pt x="177" y="76"/>
                  <a:pt x="177" y="76"/>
                </a:cubicBezTo>
                <a:cubicBezTo>
                  <a:pt x="176" y="77"/>
                  <a:pt x="176" y="77"/>
                  <a:pt x="175" y="77"/>
                </a:cubicBezTo>
                <a:close/>
                <a:moveTo>
                  <a:pt x="145" y="102"/>
                </a:moveTo>
                <a:cubicBezTo>
                  <a:pt x="145" y="102"/>
                  <a:pt x="146" y="102"/>
                  <a:pt x="146" y="102"/>
                </a:cubicBezTo>
                <a:cubicBezTo>
                  <a:pt x="149" y="100"/>
                  <a:pt x="154" y="99"/>
                  <a:pt x="158" y="98"/>
                </a:cubicBezTo>
                <a:cubicBezTo>
                  <a:pt x="160" y="97"/>
                  <a:pt x="156" y="99"/>
                  <a:pt x="155" y="99"/>
                </a:cubicBezTo>
                <a:cubicBezTo>
                  <a:pt x="153" y="100"/>
                  <a:pt x="148" y="102"/>
                  <a:pt x="145" y="102"/>
                </a:cubicBezTo>
                <a:close/>
                <a:moveTo>
                  <a:pt x="69" y="172"/>
                </a:moveTo>
                <a:cubicBezTo>
                  <a:pt x="67" y="171"/>
                  <a:pt x="71" y="172"/>
                  <a:pt x="72" y="173"/>
                </a:cubicBezTo>
                <a:cubicBezTo>
                  <a:pt x="73" y="173"/>
                  <a:pt x="75" y="173"/>
                  <a:pt x="76" y="174"/>
                </a:cubicBezTo>
                <a:cubicBezTo>
                  <a:pt x="76" y="174"/>
                  <a:pt x="74" y="174"/>
                  <a:pt x="73" y="173"/>
                </a:cubicBezTo>
                <a:cubicBezTo>
                  <a:pt x="71" y="173"/>
                  <a:pt x="70" y="172"/>
                  <a:pt x="69" y="172"/>
                </a:cubicBezTo>
                <a:close/>
                <a:moveTo>
                  <a:pt x="236" y="16"/>
                </a:moveTo>
                <a:cubicBezTo>
                  <a:pt x="235" y="16"/>
                  <a:pt x="234" y="17"/>
                  <a:pt x="234" y="17"/>
                </a:cubicBezTo>
                <a:cubicBezTo>
                  <a:pt x="234" y="17"/>
                  <a:pt x="232" y="18"/>
                  <a:pt x="232" y="18"/>
                </a:cubicBezTo>
                <a:cubicBezTo>
                  <a:pt x="232" y="18"/>
                  <a:pt x="237" y="15"/>
                  <a:pt x="237" y="15"/>
                </a:cubicBezTo>
                <a:cubicBezTo>
                  <a:pt x="238" y="15"/>
                  <a:pt x="235" y="16"/>
                  <a:pt x="236" y="16"/>
                </a:cubicBezTo>
                <a:close/>
                <a:moveTo>
                  <a:pt x="157" y="78"/>
                </a:moveTo>
                <a:cubicBezTo>
                  <a:pt x="156" y="79"/>
                  <a:pt x="156" y="79"/>
                  <a:pt x="155" y="79"/>
                </a:cubicBezTo>
                <a:cubicBezTo>
                  <a:pt x="154" y="80"/>
                  <a:pt x="153" y="80"/>
                  <a:pt x="155" y="79"/>
                </a:cubicBezTo>
                <a:cubicBezTo>
                  <a:pt x="156" y="78"/>
                  <a:pt x="157" y="78"/>
                  <a:pt x="157" y="78"/>
                </a:cubicBezTo>
                <a:close/>
                <a:moveTo>
                  <a:pt x="56" y="168"/>
                </a:moveTo>
                <a:cubicBezTo>
                  <a:pt x="55" y="167"/>
                  <a:pt x="58" y="168"/>
                  <a:pt x="58" y="168"/>
                </a:cubicBezTo>
                <a:cubicBezTo>
                  <a:pt x="58" y="168"/>
                  <a:pt x="58" y="169"/>
                  <a:pt x="56" y="168"/>
                </a:cubicBezTo>
                <a:close/>
                <a:moveTo>
                  <a:pt x="65" y="160"/>
                </a:moveTo>
                <a:cubicBezTo>
                  <a:pt x="65" y="160"/>
                  <a:pt x="64" y="160"/>
                  <a:pt x="66" y="160"/>
                </a:cubicBezTo>
                <a:cubicBezTo>
                  <a:pt x="67" y="160"/>
                  <a:pt x="68" y="161"/>
                  <a:pt x="70" y="161"/>
                </a:cubicBezTo>
                <a:cubicBezTo>
                  <a:pt x="71" y="161"/>
                  <a:pt x="71" y="161"/>
                  <a:pt x="69" y="161"/>
                </a:cubicBezTo>
                <a:cubicBezTo>
                  <a:pt x="68" y="161"/>
                  <a:pt x="67" y="161"/>
                  <a:pt x="65" y="160"/>
                </a:cubicBezTo>
                <a:close/>
                <a:moveTo>
                  <a:pt x="52" y="167"/>
                </a:moveTo>
                <a:cubicBezTo>
                  <a:pt x="50" y="165"/>
                  <a:pt x="56" y="168"/>
                  <a:pt x="56" y="168"/>
                </a:cubicBezTo>
                <a:cubicBezTo>
                  <a:pt x="56" y="168"/>
                  <a:pt x="53" y="167"/>
                  <a:pt x="52" y="167"/>
                </a:cubicBezTo>
                <a:close/>
                <a:moveTo>
                  <a:pt x="27" y="180"/>
                </a:moveTo>
                <a:cubicBezTo>
                  <a:pt x="26" y="180"/>
                  <a:pt x="28" y="181"/>
                  <a:pt x="28" y="182"/>
                </a:cubicBezTo>
                <a:cubicBezTo>
                  <a:pt x="28" y="182"/>
                  <a:pt x="25" y="183"/>
                  <a:pt x="26" y="183"/>
                </a:cubicBezTo>
                <a:cubicBezTo>
                  <a:pt x="25" y="183"/>
                  <a:pt x="25" y="181"/>
                  <a:pt x="26" y="181"/>
                </a:cubicBezTo>
                <a:cubicBezTo>
                  <a:pt x="25" y="181"/>
                  <a:pt x="27" y="180"/>
                  <a:pt x="27" y="180"/>
                </a:cubicBezTo>
                <a:close/>
                <a:moveTo>
                  <a:pt x="132" y="70"/>
                </a:moveTo>
                <a:cubicBezTo>
                  <a:pt x="130" y="71"/>
                  <a:pt x="134" y="69"/>
                  <a:pt x="134" y="68"/>
                </a:cubicBezTo>
                <a:cubicBezTo>
                  <a:pt x="134" y="69"/>
                  <a:pt x="136" y="67"/>
                  <a:pt x="135" y="68"/>
                </a:cubicBezTo>
                <a:cubicBezTo>
                  <a:pt x="134" y="69"/>
                  <a:pt x="134" y="69"/>
                  <a:pt x="132" y="70"/>
                </a:cubicBezTo>
                <a:close/>
                <a:moveTo>
                  <a:pt x="85" y="92"/>
                </a:moveTo>
                <a:cubicBezTo>
                  <a:pt x="85" y="92"/>
                  <a:pt x="83" y="94"/>
                  <a:pt x="83" y="94"/>
                </a:cubicBezTo>
                <a:cubicBezTo>
                  <a:pt x="82" y="93"/>
                  <a:pt x="88" y="90"/>
                  <a:pt x="86" y="91"/>
                </a:cubicBezTo>
                <a:cubicBezTo>
                  <a:pt x="86" y="92"/>
                  <a:pt x="85" y="92"/>
                  <a:pt x="85" y="92"/>
                </a:cubicBezTo>
                <a:close/>
                <a:moveTo>
                  <a:pt x="34" y="87"/>
                </a:moveTo>
                <a:cubicBezTo>
                  <a:pt x="34" y="87"/>
                  <a:pt x="34" y="88"/>
                  <a:pt x="33" y="89"/>
                </a:cubicBezTo>
                <a:cubicBezTo>
                  <a:pt x="33" y="90"/>
                  <a:pt x="33" y="88"/>
                  <a:pt x="34" y="87"/>
                </a:cubicBezTo>
                <a:close/>
                <a:moveTo>
                  <a:pt x="80" y="88"/>
                </a:moveTo>
                <a:cubicBezTo>
                  <a:pt x="80" y="88"/>
                  <a:pt x="79" y="86"/>
                  <a:pt x="78" y="89"/>
                </a:cubicBezTo>
                <a:cubicBezTo>
                  <a:pt x="77" y="90"/>
                  <a:pt x="79" y="91"/>
                  <a:pt x="79" y="92"/>
                </a:cubicBezTo>
                <a:cubicBezTo>
                  <a:pt x="79" y="93"/>
                  <a:pt x="78" y="93"/>
                  <a:pt x="78" y="94"/>
                </a:cubicBezTo>
                <a:cubicBezTo>
                  <a:pt x="78" y="95"/>
                  <a:pt x="80" y="96"/>
                  <a:pt x="80" y="97"/>
                </a:cubicBezTo>
                <a:cubicBezTo>
                  <a:pt x="80" y="98"/>
                  <a:pt x="79" y="99"/>
                  <a:pt x="80" y="100"/>
                </a:cubicBezTo>
                <a:cubicBezTo>
                  <a:pt x="80" y="101"/>
                  <a:pt x="80" y="103"/>
                  <a:pt x="80" y="104"/>
                </a:cubicBezTo>
                <a:cubicBezTo>
                  <a:pt x="80" y="104"/>
                  <a:pt x="80" y="104"/>
                  <a:pt x="80" y="104"/>
                </a:cubicBezTo>
                <a:cubicBezTo>
                  <a:pt x="79" y="105"/>
                  <a:pt x="82" y="107"/>
                  <a:pt x="83" y="106"/>
                </a:cubicBezTo>
                <a:cubicBezTo>
                  <a:pt x="84" y="105"/>
                  <a:pt x="83" y="105"/>
                  <a:pt x="82" y="104"/>
                </a:cubicBezTo>
                <a:cubicBezTo>
                  <a:pt x="82" y="103"/>
                  <a:pt x="82" y="100"/>
                  <a:pt x="82" y="100"/>
                </a:cubicBezTo>
                <a:cubicBezTo>
                  <a:pt x="82" y="100"/>
                  <a:pt x="83" y="100"/>
                  <a:pt x="84" y="100"/>
                </a:cubicBezTo>
                <a:cubicBezTo>
                  <a:pt x="85" y="99"/>
                  <a:pt x="84" y="99"/>
                  <a:pt x="85" y="99"/>
                </a:cubicBezTo>
                <a:cubicBezTo>
                  <a:pt x="86" y="98"/>
                  <a:pt x="86" y="99"/>
                  <a:pt x="87" y="99"/>
                </a:cubicBezTo>
                <a:cubicBezTo>
                  <a:pt x="88" y="99"/>
                  <a:pt x="95" y="96"/>
                  <a:pt x="96" y="95"/>
                </a:cubicBezTo>
                <a:cubicBezTo>
                  <a:pt x="96" y="95"/>
                  <a:pt x="96" y="95"/>
                  <a:pt x="96" y="95"/>
                </a:cubicBezTo>
                <a:cubicBezTo>
                  <a:pt x="98" y="93"/>
                  <a:pt x="99" y="93"/>
                  <a:pt x="101" y="92"/>
                </a:cubicBezTo>
                <a:cubicBezTo>
                  <a:pt x="102" y="91"/>
                  <a:pt x="103" y="90"/>
                  <a:pt x="105" y="90"/>
                </a:cubicBezTo>
                <a:cubicBezTo>
                  <a:pt x="106" y="90"/>
                  <a:pt x="104" y="90"/>
                  <a:pt x="104" y="90"/>
                </a:cubicBezTo>
                <a:cubicBezTo>
                  <a:pt x="102" y="92"/>
                  <a:pt x="97" y="94"/>
                  <a:pt x="94" y="97"/>
                </a:cubicBezTo>
                <a:cubicBezTo>
                  <a:pt x="93" y="99"/>
                  <a:pt x="95" y="99"/>
                  <a:pt x="97" y="98"/>
                </a:cubicBezTo>
                <a:cubicBezTo>
                  <a:pt x="101" y="97"/>
                  <a:pt x="102" y="97"/>
                  <a:pt x="107" y="94"/>
                </a:cubicBezTo>
                <a:cubicBezTo>
                  <a:pt x="116" y="89"/>
                  <a:pt x="124" y="89"/>
                  <a:pt x="133" y="84"/>
                </a:cubicBezTo>
                <a:cubicBezTo>
                  <a:pt x="141" y="80"/>
                  <a:pt x="150" y="77"/>
                  <a:pt x="157" y="71"/>
                </a:cubicBezTo>
                <a:cubicBezTo>
                  <a:pt x="160" y="69"/>
                  <a:pt x="164" y="68"/>
                  <a:pt x="167" y="66"/>
                </a:cubicBezTo>
                <a:cubicBezTo>
                  <a:pt x="167" y="65"/>
                  <a:pt x="170" y="62"/>
                  <a:pt x="171" y="64"/>
                </a:cubicBezTo>
                <a:cubicBezTo>
                  <a:pt x="172" y="66"/>
                  <a:pt x="166" y="67"/>
                  <a:pt x="165" y="67"/>
                </a:cubicBezTo>
                <a:cubicBezTo>
                  <a:pt x="165" y="68"/>
                  <a:pt x="164" y="68"/>
                  <a:pt x="164" y="69"/>
                </a:cubicBezTo>
                <a:cubicBezTo>
                  <a:pt x="162" y="70"/>
                  <a:pt x="160" y="71"/>
                  <a:pt x="159" y="72"/>
                </a:cubicBezTo>
                <a:cubicBezTo>
                  <a:pt x="157" y="73"/>
                  <a:pt x="155" y="75"/>
                  <a:pt x="153" y="76"/>
                </a:cubicBezTo>
                <a:cubicBezTo>
                  <a:pt x="152" y="77"/>
                  <a:pt x="150" y="78"/>
                  <a:pt x="148" y="79"/>
                </a:cubicBezTo>
                <a:cubicBezTo>
                  <a:pt x="146" y="80"/>
                  <a:pt x="144" y="80"/>
                  <a:pt x="142" y="81"/>
                </a:cubicBezTo>
                <a:cubicBezTo>
                  <a:pt x="140" y="82"/>
                  <a:pt x="139" y="83"/>
                  <a:pt x="138" y="84"/>
                </a:cubicBezTo>
                <a:cubicBezTo>
                  <a:pt x="128" y="89"/>
                  <a:pt x="115" y="95"/>
                  <a:pt x="106" y="102"/>
                </a:cubicBezTo>
                <a:cubicBezTo>
                  <a:pt x="105" y="102"/>
                  <a:pt x="105" y="103"/>
                  <a:pt x="104" y="103"/>
                </a:cubicBezTo>
                <a:cubicBezTo>
                  <a:pt x="104" y="103"/>
                  <a:pt x="105" y="104"/>
                  <a:pt x="105" y="104"/>
                </a:cubicBezTo>
                <a:cubicBezTo>
                  <a:pt x="104" y="105"/>
                  <a:pt x="102" y="106"/>
                  <a:pt x="100" y="106"/>
                </a:cubicBezTo>
                <a:cubicBezTo>
                  <a:pt x="101" y="106"/>
                  <a:pt x="99" y="105"/>
                  <a:pt x="98" y="106"/>
                </a:cubicBezTo>
                <a:cubicBezTo>
                  <a:pt x="97" y="106"/>
                  <a:pt x="96" y="110"/>
                  <a:pt x="96" y="110"/>
                </a:cubicBezTo>
                <a:cubicBezTo>
                  <a:pt x="97" y="112"/>
                  <a:pt x="102" y="105"/>
                  <a:pt x="104" y="106"/>
                </a:cubicBezTo>
                <a:cubicBezTo>
                  <a:pt x="104" y="106"/>
                  <a:pt x="104" y="108"/>
                  <a:pt x="104" y="108"/>
                </a:cubicBezTo>
                <a:cubicBezTo>
                  <a:pt x="104" y="109"/>
                  <a:pt x="103" y="108"/>
                  <a:pt x="103" y="109"/>
                </a:cubicBezTo>
                <a:cubicBezTo>
                  <a:pt x="103" y="110"/>
                  <a:pt x="106" y="109"/>
                  <a:pt x="107" y="109"/>
                </a:cubicBezTo>
                <a:cubicBezTo>
                  <a:pt x="107" y="109"/>
                  <a:pt x="108" y="109"/>
                  <a:pt x="109" y="109"/>
                </a:cubicBezTo>
                <a:cubicBezTo>
                  <a:pt x="112" y="108"/>
                  <a:pt x="116" y="107"/>
                  <a:pt x="116" y="107"/>
                </a:cubicBezTo>
                <a:cubicBezTo>
                  <a:pt x="117" y="107"/>
                  <a:pt x="120" y="105"/>
                  <a:pt x="120" y="106"/>
                </a:cubicBezTo>
                <a:cubicBezTo>
                  <a:pt x="120" y="107"/>
                  <a:pt x="115" y="107"/>
                  <a:pt x="113" y="109"/>
                </a:cubicBezTo>
                <a:cubicBezTo>
                  <a:pt x="111" y="112"/>
                  <a:pt x="114" y="111"/>
                  <a:pt x="116" y="111"/>
                </a:cubicBezTo>
                <a:cubicBezTo>
                  <a:pt x="123" y="110"/>
                  <a:pt x="130" y="107"/>
                  <a:pt x="137" y="105"/>
                </a:cubicBezTo>
                <a:cubicBezTo>
                  <a:pt x="138" y="104"/>
                  <a:pt x="139" y="104"/>
                  <a:pt x="141" y="103"/>
                </a:cubicBezTo>
                <a:cubicBezTo>
                  <a:pt x="144" y="103"/>
                  <a:pt x="140" y="104"/>
                  <a:pt x="139" y="105"/>
                </a:cubicBezTo>
                <a:cubicBezTo>
                  <a:pt x="137" y="106"/>
                  <a:pt x="137" y="106"/>
                  <a:pt x="134" y="107"/>
                </a:cubicBezTo>
                <a:cubicBezTo>
                  <a:pt x="129" y="108"/>
                  <a:pt x="126" y="111"/>
                  <a:pt x="121" y="113"/>
                </a:cubicBezTo>
                <a:cubicBezTo>
                  <a:pt x="115" y="115"/>
                  <a:pt x="110" y="117"/>
                  <a:pt x="104" y="119"/>
                </a:cubicBezTo>
                <a:cubicBezTo>
                  <a:pt x="102" y="120"/>
                  <a:pt x="100" y="120"/>
                  <a:pt x="101" y="122"/>
                </a:cubicBezTo>
                <a:cubicBezTo>
                  <a:pt x="101" y="122"/>
                  <a:pt x="102" y="123"/>
                  <a:pt x="103" y="123"/>
                </a:cubicBezTo>
                <a:cubicBezTo>
                  <a:pt x="105" y="123"/>
                  <a:pt x="107" y="121"/>
                  <a:pt x="109" y="121"/>
                </a:cubicBezTo>
                <a:cubicBezTo>
                  <a:pt x="109" y="121"/>
                  <a:pt x="110" y="120"/>
                  <a:pt x="110" y="121"/>
                </a:cubicBezTo>
                <a:cubicBezTo>
                  <a:pt x="110" y="122"/>
                  <a:pt x="106" y="123"/>
                  <a:pt x="105" y="123"/>
                </a:cubicBezTo>
                <a:cubicBezTo>
                  <a:pt x="104" y="124"/>
                  <a:pt x="101" y="124"/>
                  <a:pt x="100" y="125"/>
                </a:cubicBezTo>
                <a:cubicBezTo>
                  <a:pt x="99" y="125"/>
                  <a:pt x="96" y="128"/>
                  <a:pt x="96" y="128"/>
                </a:cubicBezTo>
                <a:cubicBezTo>
                  <a:pt x="96" y="129"/>
                  <a:pt x="101" y="126"/>
                  <a:pt x="101" y="126"/>
                </a:cubicBezTo>
                <a:cubicBezTo>
                  <a:pt x="103" y="126"/>
                  <a:pt x="99" y="127"/>
                  <a:pt x="99" y="127"/>
                </a:cubicBezTo>
                <a:cubicBezTo>
                  <a:pt x="99" y="128"/>
                  <a:pt x="93" y="132"/>
                  <a:pt x="93" y="133"/>
                </a:cubicBezTo>
                <a:cubicBezTo>
                  <a:pt x="93" y="134"/>
                  <a:pt x="96" y="131"/>
                  <a:pt x="96" y="132"/>
                </a:cubicBezTo>
                <a:cubicBezTo>
                  <a:pt x="97" y="134"/>
                  <a:pt x="92" y="134"/>
                  <a:pt x="90" y="135"/>
                </a:cubicBezTo>
                <a:cubicBezTo>
                  <a:pt x="89" y="135"/>
                  <a:pt x="89" y="136"/>
                  <a:pt x="88" y="136"/>
                </a:cubicBezTo>
                <a:cubicBezTo>
                  <a:pt x="88" y="136"/>
                  <a:pt x="82" y="137"/>
                  <a:pt x="85" y="138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9"/>
                  <a:pt x="84" y="141"/>
                  <a:pt x="83" y="142"/>
                </a:cubicBezTo>
                <a:cubicBezTo>
                  <a:pt x="82" y="143"/>
                  <a:pt x="82" y="144"/>
                  <a:pt x="82" y="144"/>
                </a:cubicBezTo>
                <a:cubicBezTo>
                  <a:pt x="82" y="144"/>
                  <a:pt x="81" y="144"/>
                  <a:pt x="81" y="145"/>
                </a:cubicBezTo>
                <a:cubicBezTo>
                  <a:pt x="81" y="145"/>
                  <a:pt x="81" y="145"/>
                  <a:pt x="81" y="145"/>
                </a:cubicBezTo>
                <a:cubicBezTo>
                  <a:pt x="79" y="146"/>
                  <a:pt x="76" y="147"/>
                  <a:pt x="76" y="148"/>
                </a:cubicBezTo>
                <a:cubicBezTo>
                  <a:pt x="76" y="149"/>
                  <a:pt x="81" y="147"/>
                  <a:pt x="79" y="148"/>
                </a:cubicBezTo>
                <a:cubicBezTo>
                  <a:pt x="79" y="148"/>
                  <a:pt x="76" y="149"/>
                  <a:pt x="75" y="150"/>
                </a:cubicBezTo>
                <a:cubicBezTo>
                  <a:pt x="74" y="150"/>
                  <a:pt x="75" y="150"/>
                  <a:pt x="74" y="151"/>
                </a:cubicBezTo>
                <a:cubicBezTo>
                  <a:pt x="73" y="152"/>
                  <a:pt x="71" y="152"/>
                  <a:pt x="74" y="153"/>
                </a:cubicBezTo>
                <a:cubicBezTo>
                  <a:pt x="75" y="154"/>
                  <a:pt x="79" y="152"/>
                  <a:pt x="80" y="153"/>
                </a:cubicBezTo>
                <a:cubicBezTo>
                  <a:pt x="80" y="154"/>
                  <a:pt x="76" y="153"/>
                  <a:pt x="79" y="154"/>
                </a:cubicBezTo>
                <a:cubicBezTo>
                  <a:pt x="78" y="154"/>
                  <a:pt x="78" y="153"/>
                  <a:pt x="78" y="153"/>
                </a:cubicBezTo>
                <a:cubicBezTo>
                  <a:pt x="75" y="153"/>
                  <a:pt x="68" y="155"/>
                  <a:pt x="67" y="154"/>
                </a:cubicBezTo>
                <a:cubicBezTo>
                  <a:pt x="66" y="154"/>
                  <a:pt x="66" y="153"/>
                  <a:pt x="65" y="155"/>
                </a:cubicBezTo>
                <a:cubicBezTo>
                  <a:pt x="64" y="157"/>
                  <a:pt x="71" y="158"/>
                  <a:pt x="73" y="159"/>
                </a:cubicBezTo>
                <a:cubicBezTo>
                  <a:pt x="73" y="160"/>
                  <a:pt x="75" y="161"/>
                  <a:pt x="75" y="161"/>
                </a:cubicBezTo>
                <a:cubicBezTo>
                  <a:pt x="75" y="161"/>
                  <a:pt x="76" y="161"/>
                  <a:pt x="76" y="161"/>
                </a:cubicBezTo>
                <a:cubicBezTo>
                  <a:pt x="76" y="163"/>
                  <a:pt x="74" y="161"/>
                  <a:pt x="74" y="161"/>
                </a:cubicBezTo>
                <a:cubicBezTo>
                  <a:pt x="73" y="161"/>
                  <a:pt x="72" y="161"/>
                  <a:pt x="72" y="161"/>
                </a:cubicBezTo>
                <a:cubicBezTo>
                  <a:pt x="72" y="161"/>
                  <a:pt x="73" y="161"/>
                  <a:pt x="73" y="161"/>
                </a:cubicBezTo>
                <a:cubicBezTo>
                  <a:pt x="72" y="159"/>
                  <a:pt x="68" y="159"/>
                  <a:pt x="65" y="157"/>
                </a:cubicBezTo>
                <a:cubicBezTo>
                  <a:pt x="65" y="157"/>
                  <a:pt x="64" y="155"/>
                  <a:pt x="63" y="155"/>
                </a:cubicBezTo>
                <a:cubicBezTo>
                  <a:pt x="63" y="155"/>
                  <a:pt x="61" y="157"/>
                  <a:pt x="61" y="159"/>
                </a:cubicBezTo>
                <a:cubicBezTo>
                  <a:pt x="61" y="160"/>
                  <a:pt x="61" y="161"/>
                  <a:pt x="61" y="161"/>
                </a:cubicBezTo>
                <a:cubicBezTo>
                  <a:pt x="61" y="162"/>
                  <a:pt x="60" y="162"/>
                  <a:pt x="60" y="163"/>
                </a:cubicBezTo>
                <a:cubicBezTo>
                  <a:pt x="61" y="164"/>
                  <a:pt x="58" y="165"/>
                  <a:pt x="58" y="163"/>
                </a:cubicBezTo>
                <a:cubicBezTo>
                  <a:pt x="58" y="163"/>
                  <a:pt x="61" y="161"/>
                  <a:pt x="59" y="161"/>
                </a:cubicBezTo>
                <a:cubicBezTo>
                  <a:pt x="59" y="161"/>
                  <a:pt x="58" y="162"/>
                  <a:pt x="58" y="162"/>
                </a:cubicBezTo>
                <a:cubicBezTo>
                  <a:pt x="58" y="161"/>
                  <a:pt x="61" y="161"/>
                  <a:pt x="60" y="160"/>
                </a:cubicBezTo>
                <a:cubicBezTo>
                  <a:pt x="60" y="160"/>
                  <a:pt x="57" y="160"/>
                  <a:pt x="56" y="160"/>
                </a:cubicBezTo>
                <a:cubicBezTo>
                  <a:pt x="55" y="161"/>
                  <a:pt x="56" y="161"/>
                  <a:pt x="54" y="161"/>
                </a:cubicBezTo>
                <a:cubicBezTo>
                  <a:pt x="55" y="161"/>
                  <a:pt x="52" y="161"/>
                  <a:pt x="53" y="162"/>
                </a:cubicBezTo>
                <a:cubicBezTo>
                  <a:pt x="53" y="162"/>
                  <a:pt x="55" y="162"/>
                  <a:pt x="55" y="162"/>
                </a:cubicBezTo>
                <a:cubicBezTo>
                  <a:pt x="55" y="162"/>
                  <a:pt x="57" y="161"/>
                  <a:pt x="58" y="161"/>
                </a:cubicBezTo>
                <a:cubicBezTo>
                  <a:pt x="57" y="161"/>
                  <a:pt x="57" y="164"/>
                  <a:pt x="56" y="164"/>
                </a:cubicBezTo>
                <a:cubicBezTo>
                  <a:pt x="56" y="164"/>
                  <a:pt x="50" y="162"/>
                  <a:pt x="51" y="164"/>
                </a:cubicBezTo>
                <a:cubicBezTo>
                  <a:pt x="51" y="164"/>
                  <a:pt x="52" y="164"/>
                  <a:pt x="53" y="164"/>
                </a:cubicBezTo>
                <a:cubicBezTo>
                  <a:pt x="58" y="165"/>
                  <a:pt x="51" y="164"/>
                  <a:pt x="50" y="164"/>
                </a:cubicBezTo>
                <a:cubicBezTo>
                  <a:pt x="50" y="165"/>
                  <a:pt x="51" y="166"/>
                  <a:pt x="51" y="166"/>
                </a:cubicBezTo>
                <a:cubicBezTo>
                  <a:pt x="51" y="167"/>
                  <a:pt x="48" y="165"/>
                  <a:pt x="48" y="165"/>
                </a:cubicBezTo>
                <a:cubicBezTo>
                  <a:pt x="45" y="165"/>
                  <a:pt x="43" y="165"/>
                  <a:pt x="40" y="164"/>
                </a:cubicBezTo>
                <a:cubicBezTo>
                  <a:pt x="39" y="164"/>
                  <a:pt x="37" y="163"/>
                  <a:pt x="36" y="162"/>
                </a:cubicBezTo>
                <a:cubicBezTo>
                  <a:pt x="36" y="161"/>
                  <a:pt x="37" y="160"/>
                  <a:pt x="36" y="160"/>
                </a:cubicBezTo>
                <a:cubicBezTo>
                  <a:pt x="36" y="159"/>
                  <a:pt x="35" y="162"/>
                  <a:pt x="33" y="162"/>
                </a:cubicBezTo>
                <a:cubicBezTo>
                  <a:pt x="33" y="162"/>
                  <a:pt x="34" y="161"/>
                  <a:pt x="34" y="161"/>
                </a:cubicBezTo>
                <a:cubicBezTo>
                  <a:pt x="34" y="161"/>
                  <a:pt x="33" y="161"/>
                  <a:pt x="32" y="161"/>
                </a:cubicBezTo>
                <a:cubicBezTo>
                  <a:pt x="33" y="161"/>
                  <a:pt x="31" y="161"/>
                  <a:pt x="32" y="160"/>
                </a:cubicBezTo>
                <a:cubicBezTo>
                  <a:pt x="31" y="162"/>
                  <a:pt x="33" y="162"/>
                  <a:pt x="33" y="163"/>
                </a:cubicBezTo>
                <a:cubicBezTo>
                  <a:pt x="33" y="164"/>
                  <a:pt x="32" y="164"/>
                  <a:pt x="32" y="165"/>
                </a:cubicBezTo>
                <a:cubicBezTo>
                  <a:pt x="31" y="166"/>
                  <a:pt x="31" y="166"/>
                  <a:pt x="31" y="167"/>
                </a:cubicBezTo>
                <a:cubicBezTo>
                  <a:pt x="30" y="169"/>
                  <a:pt x="28" y="174"/>
                  <a:pt x="29" y="176"/>
                </a:cubicBezTo>
                <a:cubicBezTo>
                  <a:pt x="30" y="177"/>
                  <a:pt x="32" y="178"/>
                  <a:pt x="31" y="179"/>
                </a:cubicBezTo>
                <a:cubicBezTo>
                  <a:pt x="29" y="181"/>
                  <a:pt x="26" y="180"/>
                  <a:pt x="27" y="177"/>
                </a:cubicBezTo>
                <a:cubicBezTo>
                  <a:pt x="27" y="177"/>
                  <a:pt x="28" y="177"/>
                  <a:pt x="28" y="176"/>
                </a:cubicBezTo>
                <a:cubicBezTo>
                  <a:pt x="28" y="175"/>
                  <a:pt x="28" y="174"/>
                  <a:pt x="28" y="174"/>
                </a:cubicBezTo>
                <a:cubicBezTo>
                  <a:pt x="28" y="173"/>
                  <a:pt x="29" y="173"/>
                  <a:pt x="29" y="172"/>
                </a:cubicBezTo>
                <a:cubicBezTo>
                  <a:pt x="29" y="171"/>
                  <a:pt x="28" y="171"/>
                  <a:pt x="28" y="170"/>
                </a:cubicBezTo>
                <a:cubicBezTo>
                  <a:pt x="28" y="169"/>
                  <a:pt x="28" y="168"/>
                  <a:pt x="28" y="168"/>
                </a:cubicBezTo>
                <a:cubicBezTo>
                  <a:pt x="28" y="168"/>
                  <a:pt x="29" y="168"/>
                  <a:pt x="29" y="168"/>
                </a:cubicBezTo>
                <a:cubicBezTo>
                  <a:pt x="29" y="167"/>
                  <a:pt x="29" y="165"/>
                  <a:pt x="29" y="165"/>
                </a:cubicBezTo>
                <a:cubicBezTo>
                  <a:pt x="29" y="165"/>
                  <a:pt x="28" y="165"/>
                  <a:pt x="28" y="164"/>
                </a:cubicBezTo>
                <a:cubicBezTo>
                  <a:pt x="27" y="164"/>
                  <a:pt x="28" y="164"/>
                  <a:pt x="28" y="163"/>
                </a:cubicBezTo>
                <a:cubicBezTo>
                  <a:pt x="27" y="163"/>
                  <a:pt x="27" y="162"/>
                  <a:pt x="27" y="161"/>
                </a:cubicBezTo>
                <a:cubicBezTo>
                  <a:pt x="27" y="161"/>
                  <a:pt x="27" y="161"/>
                  <a:pt x="27" y="161"/>
                </a:cubicBezTo>
                <a:cubicBezTo>
                  <a:pt x="27" y="160"/>
                  <a:pt x="27" y="160"/>
                  <a:pt x="27" y="160"/>
                </a:cubicBezTo>
                <a:cubicBezTo>
                  <a:pt x="27" y="160"/>
                  <a:pt x="28" y="158"/>
                  <a:pt x="27" y="158"/>
                </a:cubicBezTo>
                <a:cubicBezTo>
                  <a:pt x="27" y="158"/>
                  <a:pt x="25" y="163"/>
                  <a:pt x="27" y="159"/>
                </a:cubicBezTo>
                <a:cubicBezTo>
                  <a:pt x="27" y="159"/>
                  <a:pt x="25" y="160"/>
                  <a:pt x="25" y="160"/>
                </a:cubicBezTo>
                <a:cubicBezTo>
                  <a:pt x="25" y="160"/>
                  <a:pt x="24" y="158"/>
                  <a:pt x="23" y="160"/>
                </a:cubicBezTo>
                <a:cubicBezTo>
                  <a:pt x="23" y="160"/>
                  <a:pt x="25" y="160"/>
                  <a:pt x="25" y="160"/>
                </a:cubicBezTo>
                <a:cubicBezTo>
                  <a:pt x="26" y="160"/>
                  <a:pt x="26" y="163"/>
                  <a:pt x="26" y="164"/>
                </a:cubicBezTo>
                <a:cubicBezTo>
                  <a:pt x="26" y="164"/>
                  <a:pt x="23" y="164"/>
                  <a:pt x="22" y="164"/>
                </a:cubicBezTo>
                <a:cubicBezTo>
                  <a:pt x="22" y="163"/>
                  <a:pt x="21" y="162"/>
                  <a:pt x="21" y="162"/>
                </a:cubicBezTo>
                <a:cubicBezTo>
                  <a:pt x="20" y="162"/>
                  <a:pt x="20" y="163"/>
                  <a:pt x="19" y="162"/>
                </a:cubicBezTo>
                <a:cubicBezTo>
                  <a:pt x="18" y="161"/>
                  <a:pt x="17" y="159"/>
                  <a:pt x="19" y="158"/>
                </a:cubicBezTo>
                <a:cubicBezTo>
                  <a:pt x="19" y="158"/>
                  <a:pt x="20" y="158"/>
                  <a:pt x="21" y="158"/>
                </a:cubicBezTo>
                <a:cubicBezTo>
                  <a:pt x="21" y="158"/>
                  <a:pt x="22" y="159"/>
                  <a:pt x="22" y="159"/>
                </a:cubicBezTo>
                <a:cubicBezTo>
                  <a:pt x="23" y="159"/>
                  <a:pt x="24" y="157"/>
                  <a:pt x="24" y="158"/>
                </a:cubicBezTo>
                <a:cubicBezTo>
                  <a:pt x="24" y="157"/>
                  <a:pt x="22" y="158"/>
                  <a:pt x="22" y="158"/>
                </a:cubicBezTo>
                <a:cubicBezTo>
                  <a:pt x="22" y="158"/>
                  <a:pt x="22" y="157"/>
                  <a:pt x="22" y="157"/>
                </a:cubicBezTo>
                <a:cubicBezTo>
                  <a:pt x="21" y="156"/>
                  <a:pt x="22" y="157"/>
                  <a:pt x="21" y="157"/>
                </a:cubicBezTo>
                <a:cubicBezTo>
                  <a:pt x="20" y="156"/>
                  <a:pt x="21" y="155"/>
                  <a:pt x="19" y="156"/>
                </a:cubicBezTo>
                <a:cubicBezTo>
                  <a:pt x="18" y="156"/>
                  <a:pt x="19" y="157"/>
                  <a:pt x="19" y="157"/>
                </a:cubicBezTo>
                <a:cubicBezTo>
                  <a:pt x="18" y="158"/>
                  <a:pt x="18" y="157"/>
                  <a:pt x="17" y="158"/>
                </a:cubicBezTo>
                <a:cubicBezTo>
                  <a:pt x="16" y="159"/>
                  <a:pt x="14" y="163"/>
                  <a:pt x="14" y="161"/>
                </a:cubicBezTo>
                <a:cubicBezTo>
                  <a:pt x="15" y="161"/>
                  <a:pt x="15" y="159"/>
                  <a:pt x="15" y="159"/>
                </a:cubicBezTo>
                <a:cubicBezTo>
                  <a:pt x="14" y="158"/>
                  <a:pt x="13" y="160"/>
                  <a:pt x="12" y="160"/>
                </a:cubicBezTo>
                <a:cubicBezTo>
                  <a:pt x="13" y="160"/>
                  <a:pt x="10" y="158"/>
                  <a:pt x="11" y="159"/>
                </a:cubicBezTo>
                <a:cubicBezTo>
                  <a:pt x="10" y="158"/>
                  <a:pt x="11" y="155"/>
                  <a:pt x="12" y="154"/>
                </a:cubicBezTo>
                <a:cubicBezTo>
                  <a:pt x="13" y="153"/>
                  <a:pt x="13" y="153"/>
                  <a:pt x="13" y="153"/>
                </a:cubicBezTo>
                <a:cubicBezTo>
                  <a:pt x="16" y="155"/>
                  <a:pt x="13" y="152"/>
                  <a:pt x="12" y="151"/>
                </a:cubicBezTo>
                <a:cubicBezTo>
                  <a:pt x="12" y="149"/>
                  <a:pt x="14" y="147"/>
                  <a:pt x="14" y="145"/>
                </a:cubicBezTo>
                <a:cubicBezTo>
                  <a:pt x="14" y="144"/>
                  <a:pt x="13" y="141"/>
                  <a:pt x="13" y="140"/>
                </a:cubicBezTo>
                <a:cubicBezTo>
                  <a:pt x="13" y="140"/>
                  <a:pt x="11" y="140"/>
                  <a:pt x="12" y="140"/>
                </a:cubicBezTo>
                <a:cubicBezTo>
                  <a:pt x="13" y="139"/>
                  <a:pt x="12" y="139"/>
                  <a:pt x="12" y="138"/>
                </a:cubicBezTo>
                <a:cubicBezTo>
                  <a:pt x="13" y="137"/>
                  <a:pt x="15" y="136"/>
                  <a:pt x="15" y="135"/>
                </a:cubicBezTo>
                <a:cubicBezTo>
                  <a:pt x="16" y="133"/>
                  <a:pt x="15" y="130"/>
                  <a:pt x="15" y="128"/>
                </a:cubicBezTo>
                <a:cubicBezTo>
                  <a:pt x="15" y="128"/>
                  <a:pt x="15" y="127"/>
                  <a:pt x="15" y="127"/>
                </a:cubicBezTo>
                <a:cubicBezTo>
                  <a:pt x="15" y="126"/>
                  <a:pt x="15" y="127"/>
                  <a:pt x="15" y="125"/>
                </a:cubicBezTo>
                <a:cubicBezTo>
                  <a:pt x="15" y="124"/>
                  <a:pt x="16" y="123"/>
                  <a:pt x="16" y="122"/>
                </a:cubicBezTo>
                <a:cubicBezTo>
                  <a:pt x="16" y="121"/>
                  <a:pt x="17" y="121"/>
                  <a:pt x="16" y="120"/>
                </a:cubicBezTo>
                <a:cubicBezTo>
                  <a:pt x="17" y="122"/>
                  <a:pt x="16" y="119"/>
                  <a:pt x="15" y="119"/>
                </a:cubicBezTo>
                <a:cubicBezTo>
                  <a:pt x="15" y="119"/>
                  <a:pt x="16" y="121"/>
                  <a:pt x="15" y="121"/>
                </a:cubicBezTo>
                <a:cubicBezTo>
                  <a:pt x="15" y="122"/>
                  <a:pt x="13" y="124"/>
                  <a:pt x="13" y="126"/>
                </a:cubicBezTo>
                <a:cubicBezTo>
                  <a:pt x="13" y="126"/>
                  <a:pt x="14" y="128"/>
                  <a:pt x="13" y="128"/>
                </a:cubicBezTo>
                <a:cubicBezTo>
                  <a:pt x="13" y="129"/>
                  <a:pt x="12" y="126"/>
                  <a:pt x="12" y="125"/>
                </a:cubicBezTo>
                <a:cubicBezTo>
                  <a:pt x="12" y="124"/>
                  <a:pt x="13" y="123"/>
                  <a:pt x="13" y="123"/>
                </a:cubicBezTo>
                <a:cubicBezTo>
                  <a:pt x="13" y="123"/>
                  <a:pt x="12" y="120"/>
                  <a:pt x="12" y="120"/>
                </a:cubicBezTo>
                <a:cubicBezTo>
                  <a:pt x="12" y="119"/>
                  <a:pt x="11" y="119"/>
                  <a:pt x="11" y="119"/>
                </a:cubicBezTo>
                <a:cubicBezTo>
                  <a:pt x="11" y="119"/>
                  <a:pt x="13" y="120"/>
                  <a:pt x="13" y="120"/>
                </a:cubicBezTo>
                <a:cubicBezTo>
                  <a:pt x="14" y="120"/>
                  <a:pt x="13" y="119"/>
                  <a:pt x="14" y="119"/>
                </a:cubicBezTo>
                <a:cubicBezTo>
                  <a:pt x="14" y="119"/>
                  <a:pt x="14" y="119"/>
                  <a:pt x="14" y="119"/>
                </a:cubicBezTo>
                <a:cubicBezTo>
                  <a:pt x="15" y="119"/>
                  <a:pt x="15" y="118"/>
                  <a:pt x="16" y="118"/>
                </a:cubicBezTo>
                <a:cubicBezTo>
                  <a:pt x="15" y="118"/>
                  <a:pt x="15" y="119"/>
                  <a:pt x="16" y="119"/>
                </a:cubicBezTo>
                <a:cubicBezTo>
                  <a:pt x="16" y="119"/>
                  <a:pt x="16" y="118"/>
                  <a:pt x="16" y="119"/>
                </a:cubicBezTo>
                <a:cubicBezTo>
                  <a:pt x="16" y="118"/>
                  <a:pt x="16" y="118"/>
                  <a:pt x="17" y="118"/>
                </a:cubicBezTo>
                <a:cubicBezTo>
                  <a:pt x="17" y="117"/>
                  <a:pt x="17" y="117"/>
                  <a:pt x="17" y="117"/>
                </a:cubicBezTo>
                <a:cubicBezTo>
                  <a:pt x="17" y="117"/>
                  <a:pt x="17" y="117"/>
                  <a:pt x="17" y="117"/>
                </a:cubicBezTo>
                <a:cubicBezTo>
                  <a:pt x="18" y="115"/>
                  <a:pt x="17" y="115"/>
                  <a:pt x="17" y="113"/>
                </a:cubicBezTo>
                <a:cubicBezTo>
                  <a:pt x="17" y="113"/>
                  <a:pt x="19" y="109"/>
                  <a:pt x="20" y="109"/>
                </a:cubicBezTo>
                <a:cubicBezTo>
                  <a:pt x="20" y="109"/>
                  <a:pt x="21" y="109"/>
                  <a:pt x="21" y="109"/>
                </a:cubicBezTo>
                <a:cubicBezTo>
                  <a:pt x="21" y="109"/>
                  <a:pt x="20" y="108"/>
                  <a:pt x="21" y="108"/>
                </a:cubicBezTo>
                <a:cubicBezTo>
                  <a:pt x="21" y="107"/>
                  <a:pt x="22" y="107"/>
                  <a:pt x="22" y="106"/>
                </a:cubicBezTo>
                <a:cubicBezTo>
                  <a:pt x="23" y="106"/>
                  <a:pt x="22" y="104"/>
                  <a:pt x="23" y="103"/>
                </a:cubicBezTo>
                <a:cubicBezTo>
                  <a:pt x="23" y="102"/>
                  <a:pt x="25" y="102"/>
                  <a:pt x="26" y="101"/>
                </a:cubicBezTo>
                <a:cubicBezTo>
                  <a:pt x="26" y="101"/>
                  <a:pt x="26" y="99"/>
                  <a:pt x="26" y="99"/>
                </a:cubicBezTo>
                <a:cubicBezTo>
                  <a:pt x="26" y="98"/>
                  <a:pt x="25" y="99"/>
                  <a:pt x="26" y="98"/>
                </a:cubicBezTo>
                <a:cubicBezTo>
                  <a:pt x="27" y="96"/>
                  <a:pt x="25" y="94"/>
                  <a:pt x="25" y="93"/>
                </a:cubicBezTo>
                <a:cubicBezTo>
                  <a:pt x="25" y="92"/>
                  <a:pt x="27" y="95"/>
                  <a:pt x="26" y="94"/>
                </a:cubicBezTo>
                <a:cubicBezTo>
                  <a:pt x="26" y="94"/>
                  <a:pt x="26" y="95"/>
                  <a:pt x="27" y="94"/>
                </a:cubicBezTo>
                <a:cubicBezTo>
                  <a:pt x="28" y="94"/>
                  <a:pt x="28" y="93"/>
                  <a:pt x="28" y="93"/>
                </a:cubicBezTo>
                <a:cubicBezTo>
                  <a:pt x="29" y="93"/>
                  <a:pt x="29" y="94"/>
                  <a:pt x="30" y="95"/>
                </a:cubicBezTo>
                <a:cubicBezTo>
                  <a:pt x="30" y="95"/>
                  <a:pt x="31" y="95"/>
                  <a:pt x="31" y="95"/>
                </a:cubicBezTo>
                <a:cubicBezTo>
                  <a:pt x="32" y="95"/>
                  <a:pt x="32" y="97"/>
                  <a:pt x="33" y="95"/>
                </a:cubicBezTo>
                <a:cubicBezTo>
                  <a:pt x="34" y="94"/>
                  <a:pt x="33" y="92"/>
                  <a:pt x="34" y="91"/>
                </a:cubicBezTo>
                <a:cubicBezTo>
                  <a:pt x="34" y="91"/>
                  <a:pt x="35" y="90"/>
                  <a:pt x="35" y="90"/>
                </a:cubicBezTo>
                <a:cubicBezTo>
                  <a:pt x="36" y="89"/>
                  <a:pt x="37" y="87"/>
                  <a:pt x="37" y="87"/>
                </a:cubicBezTo>
                <a:cubicBezTo>
                  <a:pt x="37" y="87"/>
                  <a:pt x="37" y="85"/>
                  <a:pt x="37" y="85"/>
                </a:cubicBezTo>
                <a:cubicBezTo>
                  <a:pt x="37" y="85"/>
                  <a:pt x="38" y="85"/>
                  <a:pt x="38" y="86"/>
                </a:cubicBezTo>
                <a:cubicBezTo>
                  <a:pt x="38" y="86"/>
                  <a:pt x="37" y="87"/>
                  <a:pt x="36" y="88"/>
                </a:cubicBezTo>
                <a:cubicBezTo>
                  <a:pt x="36" y="89"/>
                  <a:pt x="36" y="89"/>
                  <a:pt x="36" y="90"/>
                </a:cubicBezTo>
                <a:cubicBezTo>
                  <a:pt x="34" y="92"/>
                  <a:pt x="35" y="94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8" y="91"/>
                  <a:pt x="37" y="95"/>
                  <a:pt x="37" y="96"/>
                </a:cubicBezTo>
                <a:cubicBezTo>
                  <a:pt x="38" y="96"/>
                  <a:pt x="38" y="95"/>
                  <a:pt x="38" y="95"/>
                </a:cubicBezTo>
                <a:cubicBezTo>
                  <a:pt x="38" y="95"/>
                  <a:pt x="39" y="96"/>
                  <a:pt x="39" y="96"/>
                </a:cubicBezTo>
                <a:cubicBezTo>
                  <a:pt x="39" y="96"/>
                  <a:pt x="40" y="95"/>
                  <a:pt x="39" y="95"/>
                </a:cubicBezTo>
                <a:cubicBezTo>
                  <a:pt x="39" y="95"/>
                  <a:pt x="40" y="96"/>
                  <a:pt x="40" y="96"/>
                </a:cubicBezTo>
                <a:cubicBezTo>
                  <a:pt x="41" y="95"/>
                  <a:pt x="40" y="94"/>
                  <a:pt x="40" y="92"/>
                </a:cubicBezTo>
                <a:cubicBezTo>
                  <a:pt x="41" y="92"/>
                  <a:pt x="44" y="90"/>
                  <a:pt x="45" y="91"/>
                </a:cubicBezTo>
                <a:cubicBezTo>
                  <a:pt x="46" y="92"/>
                  <a:pt x="46" y="87"/>
                  <a:pt x="47" y="87"/>
                </a:cubicBezTo>
                <a:cubicBezTo>
                  <a:pt x="47" y="87"/>
                  <a:pt x="47" y="89"/>
                  <a:pt x="48" y="89"/>
                </a:cubicBezTo>
                <a:cubicBezTo>
                  <a:pt x="49" y="89"/>
                  <a:pt x="49" y="88"/>
                  <a:pt x="50" y="87"/>
                </a:cubicBezTo>
                <a:cubicBezTo>
                  <a:pt x="50" y="87"/>
                  <a:pt x="51" y="88"/>
                  <a:pt x="51" y="88"/>
                </a:cubicBezTo>
                <a:cubicBezTo>
                  <a:pt x="51" y="88"/>
                  <a:pt x="52" y="86"/>
                  <a:pt x="52" y="86"/>
                </a:cubicBezTo>
                <a:cubicBezTo>
                  <a:pt x="52" y="85"/>
                  <a:pt x="51" y="85"/>
                  <a:pt x="50" y="85"/>
                </a:cubicBezTo>
                <a:cubicBezTo>
                  <a:pt x="50" y="84"/>
                  <a:pt x="51" y="84"/>
                  <a:pt x="51" y="83"/>
                </a:cubicBezTo>
                <a:cubicBezTo>
                  <a:pt x="51" y="83"/>
                  <a:pt x="50" y="82"/>
                  <a:pt x="50" y="82"/>
                </a:cubicBezTo>
                <a:cubicBezTo>
                  <a:pt x="50" y="81"/>
                  <a:pt x="51" y="80"/>
                  <a:pt x="51" y="79"/>
                </a:cubicBezTo>
                <a:cubicBezTo>
                  <a:pt x="50" y="78"/>
                  <a:pt x="52" y="78"/>
                  <a:pt x="53" y="78"/>
                </a:cubicBezTo>
                <a:cubicBezTo>
                  <a:pt x="54" y="78"/>
                  <a:pt x="55" y="80"/>
                  <a:pt x="56" y="80"/>
                </a:cubicBezTo>
                <a:cubicBezTo>
                  <a:pt x="58" y="80"/>
                  <a:pt x="61" y="77"/>
                  <a:pt x="60" y="76"/>
                </a:cubicBezTo>
                <a:cubicBezTo>
                  <a:pt x="60" y="74"/>
                  <a:pt x="62" y="77"/>
                  <a:pt x="63" y="76"/>
                </a:cubicBezTo>
                <a:cubicBezTo>
                  <a:pt x="64" y="75"/>
                  <a:pt x="64" y="72"/>
                  <a:pt x="64" y="72"/>
                </a:cubicBezTo>
                <a:cubicBezTo>
                  <a:pt x="64" y="72"/>
                  <a:pt x="65" y="72"/>
                  <a:pt x="65" y="72"/>
                </a:cubicBezTo>
                <a:cubicBezTo>
                  <a:pt x="65" y="73"/>
                  <a:pt x="65" y="73"/>
                  <a:pt x="65" y="74"/>
                </a:cubicBezTo>
                <a:cubicBezTo>
                  <a:pt x="65" y="74"/>
                  <a:pt x="66" y="75"/>
                  <a:pt x="66" y="76"/>
                </a:cubicBezTo>
                <a:cubicBezTo>
                  <a:pt x="66" y="75"/>
                  <a:pt x="65" y="77"/>
                  <a:pt x="65" y="77"/>
                </a:cubicBezTo>
                <a:cubicBezTo>
                  <a:pt x="66" y="78"/>
                  <a:pt x="68" y="77"/>
                  <a:pt x="69" y="78"/>
                </a:cubicBezTo>
                <a:cubicBezTo>
                  <a:pt x="70" y="79"/>
                  <a:pt x="70" y="81"/>
                  <a:pt x="70" y="82"/>
                </a:cubicBezTo>
                <a:cubicBezTo>
                  <a:pt x="70" y="82"/>
                  <a:pt x="71" y="83"/>
                  <a:pt x="71" y="83"/>
                </a:cubicBezTo>
                <a:cubicBezTo>
                  <a:pt x="71" y="83"/>
                  <a:pt x="69" y="86"/>
                  <a:pt x="69" y="86"/>
                </a:cubicBezTo>
                <a:cubicBezTo>
                  <a:pt x="69" y="86"/>
                  <a:pt x="68" y="87"/>
                  <a:pt x="68" y="87"/>
                </a:cubicBezTo>
                <a:cubicBezTo>
                  <a:pt x="68" y="88"/>
                  <a:pt x="69" y="88"/>
                  <a:pt x="69" y="88"/>
                </a:cubicBezTo>
                <a:cubicBezTo>
                  <a:pt x="69" y="88"/>
                  <a:pt x="70" y="88"/>
                  <a:pt x="70" y="88"/>
                </a:cubicBezTo>
                <a:cubicBezTo>
                  <a:pt x="70" y="89"/>
                  <a:pt x="69" y="88"/>
                  <a:pt x="69" y="88"/>
                </a:cubicBezTo>
                <a:cubicBezTo>
                  <a:pt x="69" y="88"/>
                  <a:pt x="68" y="90"/>
                  <a:pt x="67" y="90"/>
                </a:cubicBezTo>
                <a:cubicBezTo>
                  <a:pt x="67" y="90"/>
                  <a:pt x="67" y="89"/>
                  <a:pt x="67" y="89"/>
                </a:cubicBezTo>
                <a:cubicBezTo>
                  <a:pt x="66" y="91"/>
                  <a:pt x="69" y="90"/>
                  <a:pt x="69" y="90"/>
                </a:cubicBezTo>
                <a:cubicBezTo>
                  <a:pt x="70" y="90"/>
                  <a:pt x="69" y="90"/>
                  <a:pt x="70" y="91"/>
                </a:cubicBezTo>
                <a:cubicBezTo>
                  <a:pt x="70" y="93"/>
                  <a:pt x="72" y="92"/>
                  <a:pt x="71" y="94"/>
                </a:cubicBezTo>
                <a:cubicBezTo>
                  <a:pt x="71" y="96"/>
                  <a:pt x="72" y="94"/>
                  <a:pt x="73" y="94"/>
                </a:cubicBezTo>
                <a:cubicBezTo>
                  <a:pt x="75" y="95"/>
                  <a:pt x="75" y="96"/>
                  <a:pt x="74" y="94"/>
                </a:cubicBezTo>
                <a:cubicBezTo>
                  <a:pt x="74" y="93"/>
                  <a:pt x="74" y="90"/>
                  <a:pt x="73" y="91"/>
                </a:cubicBezTo>
                <a:cubicBezTo>
                  <a:pt x="72" y="92"/>
                  <a:pt x="71" y="93"/>
                  <a:pt x="72" y="93"/>
                </a:cubicBezTo>
                <a:cubicBezTo>
                  <a:pt x="70" y="93"/>
                  <a:pt x="73" y="91"/>
                  <a:pt x="72" y="89"/>
                </a:cubicBezTo>
                <a:cubicBezTo>
                  <a:pt x="72" y="90"/>
                  <a:pt x="70" y="89"/>
                  <a:pt x="71" y="88"/>
                </a:cubicBezTo>
                <a:cubicBezTo>
                  <a:pt x="71" y="88"/>
                  <a:pt x="73" y="91"/>
                  <a:pt x="73" y="90"/>
                </a:cubicBezTo>
                <a:cubicBezTo>
                  <a:pt x="75" y="90"/>
                  <a:pt x="73" y="88"/>
                  <a:pt x="73" y="86"/>
                </a:cubicBezTo>
                <a:cubicBezTo>
                  <a:pt x="73" y="85"/>
                  <a:pt x="74" y="84"/>
                  <a:pt x="73" y="84"/>
                </a:cubicBezTo>
                <a:cubicBezTo>
                  <a:pt x="73" y="83"/>
                  <a:pt x="73" y="83"/>
                  <a:pt x="73" y="83"/>
                </a:cubicBezTo>
                <a:cubicBezTo>
                  <a:pt x="73" y="82"/>
                  <a:pt x="73" y="81"/>
                  <a:pt x="73" y="81"/>
                </a:cubicBezTo>
                <a:cubicBezTo>
                  <a:pt x="73" y="79"/>
                  <a:pt x="72" y="78"/>
                  <a:pt x="71" y="76"/>
                </a:cubicBezTo>
                <a:cubicBezTo>
                  <a:pt x="71" y="74"/>
                  <a:pt x="71" y="72"/>
                  <a:pt x="69" y="71"/>
                </a:cubicBezTo>
                <a:cubicBezTo>
                  <a:pt x="68" y="69"/>
                  <a:pt x="67" y="69"/>
                  <a:pt x="66" y="68"/>
                </a:cubicBezTo>
                <a:cubicBezTo>
                  <a:pt x="65" y="67"/>
                  <a:pt x="66" y="65"/>
                  <a:pt x="64" y="66"/>
                </a:cubicBezTo>
                <a:cubicBezTo>
                  <a:pt x="63" y="66"/>
                  <a:pt x="63" y="67"/>
                  <a:pt x="62" y="67"/>
                </a:cubicBezTo>
                <a:cubicBezTo>
                  <a:pt x="62" y="67"/>
                  <a:pt x="63" y="64"/>
                  <a:pt x="63" y="64"/>
                </a:cubicBezTo>
                <a:cubicBezTo>
                  <a:pt x="64" y="62"/>
                  <a:pt x="62" y="61"/>
                  <a:pt x="62" y="60"/>
                </a:cubicBezTo>
                <a:cubicBezTo>
                  <a:pt x="61" y="60"/>
                  <a:pt x="62" y="59"/>
                  <a:pt x="61" y="58"/>
                </a:cubicBezTo>
                <a:cubicBezTo>
                  <a:pt x="61" y="56"/>
                  <a:pt x="58" y="54"/>
                  <a:pt x="58" y="53"/>
                </a:cubicBezTo>
                <a:cubicBezTo>
                  <a:pt x="58" y="52"/>
                  <a:pt x="58" y="51"/>
                  <a:pt x="58" y="50"/>
                </a:cubicBezTo>
                <a:cubicBezTo>
                  <a:pt x="58" y="51"/>
                  <a:pt x="56" y="50"/>
                  <a:pt x="56" y="51"/>
                </a:cubicBezTo>
                <a:cubicBezTo>
                  <a:pt x="56" y="50"/>
                  <a:pt x="56" y="49"/>
                  <a:pt x="57" y="48"/>
                </a:cubicBezTo>
                <a:cubicBezTo>
                  <a:pt x="57" y="47"/>
                  <a:pt x="56" y="43"/>
                  <a:pt x="55" y="43"/>
                </a:cubicBezTo>
                <a:cubicBezTo>
                  <a:pt x="55" y="43"/>
                  <a:pt x="53" y="41"/>
                  <a:pt x="53" y="40"/>
                </a:cubicBezTo>
                <a:cubicBezTo>
                  <a:pt x="54" y="40"/>
                  <a:pt x="55" y="41"/>
                  <a:pt x="55" y="41"/>
                </a:cubicBezTo>
                <a:cubicBezTo>
                  <a:pt x="57" y="43"/>
                  <a:pt x="58" y="43"/>
                  <a:pt x="59" y="45"/>
                </a:cubicBezTo>
                <a:cubicBezTo>
                  <a:pt x="59" y="45"/>
                  <a:pt x="58" y="47"/>
                  <a:pt x="59" y="48"/>
                </a:cubicBezTo>
                <a:cubicBezTo>
                  <a:pt x="59" y="48"/>
                  <a:pt x="59" y="48"/>
                  <a:pt x="60" y="49"/>
                </a:cubicBezTo>
                <a:cubicBezTo>
                  <a:pt x="60" y="49"/>
                  <a:pt x="61" y="51"/>
                  <a:pt x="61" y="52"/>
                </a:cubicBezTo>
                <a:cubicBezTo>
                  <a:pt x="62" y="53"/>
                  <a:pt x="63" y="53"/>
                  <a:pt x="63" y="54"/>
                </a:cubicBezTo>
                <a:cubicBezTo>
                  <a:pt x="65" y="56"/>
                  <a:pt x="65" y="58"/>
                  <a:pt x="65" y="58"/>
                </a:cubicBezTo>
                <a:cubicBezTo>
                  <a:pt x="66" y="59"/>
                  <a:pt x="68" y="58"/>
                  <a:pt x="69" y="60"/>
                </a:cubicBezTo>
                <a:cubicBezTo>
                  <a:pt x="70" y="60"/>
                  <a:pt x="69" y="61"/>
                  <a:pt x="69" y="61"/>
                </a:cubicBezTo>
                <a:cubicBezTo>
                  <a:pt x="69" y="62"/>
                  <a:pt x="71" y="64"/>
                  <a:pt x="71" y="65"/>
                </a:cubicBezTo>
                <a:cubicBezTo>
                  <a:pt x="71" y="65"/>
                  <a:pt x="71" y="67"/>
                  <a:pt x="71" y="68"/>
                </a:cubicBezTo>
                <a:cubicBezTo>
                  <a:pt x="71" y="69"/>
                  <a:pt x="73" y="69"/>
                  <a:pt x="73" y="69"/>
                </a:cubicBezTo>
                <a:cubicBezTo>
                  <a:pt x="74" y="70"/>
                  <a:pt x="75" y="71"/>
                  <a:pt x="76" y="72"/>
                </a:cubicBezTo>
                <a:cubicBezTo>
                  <a:pt x="76" y="72"/>
                  <a:pt x="77" y="72"/>
                  <a:pt x="77" y="72"/>
                </a:cubicBezTo>
                <a:cubicBezTo>
                  <a:pt x="77" y="73"/>
                  <a:pt x="76" y="73"/>
                  <a:pt x="76" y="74"/>
                </a:cubicBezTo>
                <a:cubicBezTo>
                  <a:pt x="76" y="75"/>
                  <a:pt x="76" y="78"/>
                  <a:pt x="77" y="79"/>
                </a:cubicBezTo>
                <a:cubicBezTo>
                  <a:pt x="77" y="80"/>
                  <a:pt x="78" y="80"/>
                  <a:pt x="78" y="81"/>
                </a:cubicBezTo>
                <a:cubicBezTo>
                  <a:pt x="78" y="82"/>
                  <a:pt x="76" y="86"/>
                  <a:pt x="77" y="86"/>
                </a:cubicBezTo>
                <a:cubicBezTo>
                  <a:pt x="78" y="87"/>
                  <a:pt x="78" y="86"/>
                  <a:pt x="79" y="85"/>
                </a:cubicBezTo>
                <a:cubicBezTo>
                  <a:pt x="79" y="85"/>
                  <a:pt x="81" y="84"/>
                  <a:pt x="82" y="84"/>
                </a:cubicBezTo>
                <a:cubicBezTo>
                  <a:pt x="86" y="81"/>
                  <a:pt x="91" y="77"/>
                  <a:pt x="94" y="74"/>
                </a:cubicBezTo>
                <a:cubicBezTo>
                  <a:pt x="96" y="72"/>
                  <a:pt x="97" y="71"/>
                  <a:pt x="95" y="73"/>
                </a:cubicBezTo>
                <a:cubicBezTo>
                  <a:pt x="92" y="76"/>
                  <a:pt x="89" y="78"/>
                  <a:pt x="86" y="81"/>
                </a:cubicBezTo>
                <a:cubicBezTo>
                  <a:pt x="85" y="82"/>
                  <a:pt x="82" y="84"/>
                  <a:pt x="81" y="85"/>
                </a:cubicBezTo>
                <a:cubicBezTo>
                  <a:pt x="81" y="85"/>
                  <a:pt x="81" y="87"/>
                  <a:pt x="81" y="87"/>
                </a:cubicBezTo>
                <a:cubicBezTo>
                  <a:pt x="81" y="87"/>
                  <a:pt x="80" y="87"/>
                  <a:pt x="80" y="88"/>
                </a:cubicBezTo>
                <a:cubicBezTo>
                  <a:pt x="80" y="88"/>
                  <a:pt x="82" y="88"/>
                  <a:pt x="82" y="88"/>
                </a:cubicBezTo>
                <a:cubicBezTo>
                  <a:pt x="82" y="89"/>
                  <a:pt x="81" y="90"/>
                  <a:pt x="81" y="90"/>
                </a:cubicBezTo>
                <a:cubicBezTo>
                  <a:pt x="80" y="90"/>
                  <a:pt x="78" y="90"/>
                  <a:pt x="78" y="90"/>
                </a:cubicBezTo>
                <a:cubicBezTo>
                  <a:pt x="78" y="89"/>
                  <a:pt x="80" y="89"/>
                  <a:pt x="80" y="88"/>
                </a:cubicBezTo>
                <a:close/>
                <a:moveTo>
                  <a:pt x="52" y="83"/>
                </a:moveTo>
                <a:cubicBezTo>
                  <a:pt x="52" y="83"/>
                  <a:pt x="53" y="86"/>
                  <a:pt x="53" y="85"/>
                </a:cubicBezTo>
                <a:cubicBezTo>
                  <a:pt x="53" y="86"/>
                  <a:pt x="54" y="85"/>
                  <a:pt x="55" y="85"/>
                </a:cubicBezTo>
                <a:cubicBezTo>
                  <a:pt x="55" y="85"/>
                  <a:pt x="56" y="86"/>
                  <a:pt x="56" y="86"/>
                </a:cubicBezTo>
                <a:cubicBezTo>
                  <a:pt x="57" y="86"/>
                  <a:pt x="57" y="85"/>
                  <a:pt x="57" y="85"/>
                </a:cubicBezTo>
                <a:cubicBezTo>
                  <a:pt x="58" y="83"/>
                  <a:pt x="59" y="83"/>
                  <a:pt x="58" y="82"/>
                </a:cubicBezTo>
                <a:cubicBezTo>
                  <a:pt x="57" y="81"/>
                  <a:pt x="54" y="81"/>
                  <a:pt x="53" y="81"/>
                </a:cubicBezTo>
                <a:cubicBezTo>
                  <a:pt x="53" y="81"/>
                  <a:pt x="52" y="82"/>
                  <a:pt x="52" y="83"/>
                </a:cubicBezTo>
                <a:close/>
                <a:moveTo>
                  <a:pt x="60" y="91"/>
                </a:moveTo>
                <a:cubicBezTo>
                  <a:pt x="60" y="90"/>
                  <a:pt x="59" y="90"/>
                  <a:pt x="59" y="91"/>
                </a:cubicBezTo>
                <a:cubicBezTo>
                  <a:pt x="59" y="92"/>
                  <a:pt x="60" y="91"/>
                  <a:pt x="60" y="91"/>
                </a:cubicBezTo>
                <a:close/>
                <a:moveTo>
                  <a:pt x="73" y="99"/>
                </a:moveTo>
                <a:cubicBezTo>
                  <a:pt x="74" y="99"/>
                  <a:pt x="74" y="97"/>
                  <a:pt x="74" y="98"/>
                </a:cubicBezTo>
                <a:cubicBezTo>
                  <a:pt x="73" y="98"/>
                  <a:pt x="73" y="99"/>
                  <a:pt x="73" y="99"/>
                </a:cubicBezTo>
                <a:close/>
                <a:moveTo>
                  <a:pt x="84" y="103"/>
                </a:moveTo>
                <a:cubicBezTo>
                  <a:pt x="84" y="103"/>
                  <a:pt x="87" y="104"/>
                  <a:pt x="87" y="103"/>
                </a:cubicBezTo>
                <a:cubicBezTo>
                  <a:pt x="89" y="103"/>
                  <a:pt x="93" y="99"/>
                  <a:pt x="93" y="99"/>
                </a:cubicBezTo>
                <a:cubicBezTo>
                  <a:pt x="92" y="98"/>
                  <a:pt x="89" y="102"/>
                  <a:pt x="88" y="101"/>
                </a:cubicBezTo>
                <a:cubicBezTo>
                  <a:pt x="87" y="101"/>
                  <a:pt x="88" y="100"/>
                  <a:pt x="87" y="100"/>
                </a:cubicBezTo>
                <a:cubicBezTo>
                  <a:pt x="86" y="100"/>
                  <a:pt x="86" y="100"/>
                  <a:pt x="85" y="102"/>
                </a:cubicBezTo>
                <a:cubicBezTo>
                  <a:pt x="85" y="102"/>
                  <a:pt x="84" y="102"/>
                  <a:pt x="84" y="103"/>
                </a:cubicBezTo>
                <a:close/>
                <a:moveTo>
                  <a:pt x="48" y="136"/>
                </a:moveTo>
                <a:cubicBezTo>
                  <a:pt x="48" y="135"/>
                  <a:pt x="47" y="137"/>
                  <a:pt x="48" y="137"/>
                </a:cubicBezTo>
                <a:cubicBezTo>
                  <a:pt x="49" y="138"/>
                  <a:pt x="50" y="137"/>
                  <a:pt x="50" y="136"/>
                </a:cubicBezTo>
                <a:cubicBezTo>
                  <a:pt x="49" y="135"/>
                  <a:pt x="48" y="136"/>
                  <a:pt x="49" y="135"/>
                </a:cubicBezTo>
                <a:cubicBezTo>
                  <a:pt x="50" y="135"/>
                  <a:pt x="49" y="139"/>
                  <a:pt x="48" y="136"/>
                </a:cubicBezTo>
                <a:close/>
                <a:moveTo>
                  <a:pt x="83" y="125"/>
                </a:moveTo>
                <a:cubicBezTo>
                  <a:pt x="83" y="124"/>
                  <a:pt x="83" y="122"/>
                  <a:pt x="83" y="121"/>
                </a:cubicBezTo>
                <a:cubicBezTo>
                  <a:pt x="83" y="121"/>
                  <a:pt x="82" y="121"/>
                  <a:pt x="82" y="120"/>
                </a:cubicBezTo>
                <a:cubicBezTo>
                  <a:pt x="82" y="119"/>
                  <a:pt x="83" y="119"/>
                  <a:pt x="82" y="118"/>
                </a:cubicBezTo>
                <a:cubicBezTo>
                  <a:pt x="82" y="117"/>
                  <a:pt x="80" y="118"/>
                  <a:pt x="80" y="117"/>
                </a:cubicBezTo>
                <a:cubicBezTo>
                  <a:pt x="80" y="117"/>
                  <a:pt x="83" y="117"/>
                  <a:pt x="83" y="117"/>
                </a:cubicBezTo>
                <a:cubicBezTo>
                  <a:pt x="83" y="117"/>
                  <a:pt x="82" y="116"/>
                  <a:pt x="82" y="116"/>
                </a:cubicBezTo>
                <a:cubicBezTo>
                  <a:pt x="82" y="115"/>
                  <a:pt x="83" y="115"/>
                  <a:pt x="83" y="114"/>
                </a:cubicBezTo>
                <a:cubicBezTo>
                  <a:pt x="83" y="111"/>
                  <a:pt x="82" y="109"/>
                  <a:pt x="83" y="108"/>
                </a:cubicBezTo>
                <a:cubicBezTo>
                  <a:pt x="83" y="108"/>
                  <a:pt x="84" y="107"/>
                  <a:pt x="84" y="107"/>
                </a:cubicBezTo>
                <a:cubicBezTo>
                  <a:pt x="84" y="107"/>
                  <a:pt x="81" y="107"/>
                  <a:pt x="81" y="107"/>
                </a:cubicBezTo>
                <a:cubicBezTo>
                  <a:pt x="80" y="106"/>
                  <a:pt x="81" y="107"/>
                  <a:pt x="81" y="108"/>
                </a:cubicBezTo>
                <a:cubicBezTo>
                  <a:pt x="81" y="108"/>
                  <a:pt x="80" y="110"/>
                  <a:pt x="80" y="110"/>
                </a:cubicBezTo>
                <a:cubicBezTo>
                  <a:pt x="80" y="111"/>
                  <a:pt x="81" y="111"/>
                  <a:pt x="81" y="112"/>
                </a:cubicBezTo>
                <a:cubicBezTo>
                  <a:pt x="81" y="112"/>
                  <a:pt x="80" y="112"/>
                  <a:pt x="80" y="112"/>
                </a:cubicBezTo>
                <a:cubicBezTo>
                  <a:pt x="80" y="111"/>
                  <a:pt x="80" y="117"/>
                  <a:pt x="80" y="116"/>
                </a:cubicBezTo>
                <a:cubicBezTo>
                  <a:pt x="80" y="116"/>
                  <a:pt x="80" y="116"/>
                  <a:pt x="80" y="117"/>
                </a:cubicBezTo>
                <a:cubicBezTo>
                  <a:pt x="80" y="117"/>
                  <a:pt x="80" y="117"/>
                  <a:pt x="80" y="117"/>
                </a:cubicBezTo>
                <a:cubicBezTo>
                  <a:pt x="80" y="117"/>
                  <a:pt x="81" y="119"/>
                  <a:pt x="81" y="120"/>
                </a:cubicBezTo>
                <a:cubicBezTo>
                  <a:pt x="81" y="121"/>
                  <a:pt x="80" y="121"/>
                  <a:pt x="80" y="121"/>
                </a:cubicBezTo>
                <a:cubicBezTo>
                  <a:pt x="80" y="122"/>
                  <a:pt x="81" y="122"/>
                  <a:pt x="81" y="123"/>
                </a:cubicBezTo>
                <a:cubicBezTo>
                  <a:pt x="81" y="123"/>
                  <a:pt x="80" y="123"/>
                  <a:pt x="80" y="123"/>
                </a:cubicBezTo>
                <a:cubicBezTo>
                  <a:pt x="81" y="124"/>
                  <a:pt x="82" y="124"/>
                  <a:pt x="82" y="124"/>
                </a:cubicBezTo>
                <a:cubicBezTo>
                  <a:pt x="82" y="124"/>
                  <a:pt x="81" y="124"/>
                  <a:pt x="81" y="124"/>
                </a:cubicBezTo>
                <a:cubicBezTo>
                  <a:pt x="82" y="123"/>
                  <a:pt x="81" y="125"/>
                  <a:pt x="81" y="125"/>
                </a:cubicBezTo>
                <a:cubicBezTo>
                  <a:pt x="81" y="126"/>
                  <a:pt x="80" y="125"/>
                  <a:pt x="80" y="125"/>
                </a:cubicBezTo>
                <a:cubicBezTo>
                  <a:pt x="79" y="125"/>
                  <a:pt x="79" y="126"/>
                  <a:pt x="79" y="126"/>
                </a:cubicBezTo>
                <a:cubicBezTo>
                  <a:pt x="78" y="126"/>
                  <a:pt x="78" y="125"/>
                  <a:pt x="78" y="125"/>
                </a:cubicBezTo>
                <a:cubicBezTo>
                  <a:pt x="77" y="126"/>
                  <a:pt x="74" y="130"/>
                  <a:pt x="74" y="131"/>
                </a:cubicBezTo>
                <a:cubicBezTo>
                  <a:pt x="74" y="131"/>
                  <a:pt x="77" y="134"/>
                  <a:pt x="75" y="134"/>
                </a:cubicBezTo>
                <a:cubicBezTo>
                  <a:pt x="75" y="133"/>
                  <a:pt x="75" y="135"/>
                  <a:pt x="75" y="135"/>
                </a:cubicBezTo>
                <a:cubicBezTo>
                  <a:pt x="74" y="136"/>
                  <a:pt x="73" y="135"/>
                  <a:pt x="73" y="136"/>
                </a:cubicBezTo>
                <a:cubicBezTo>
                  <a:pt x="73" y="136"/>
                  <a:pt x="74" y="138"/>
                  <a:pt x="73" y="137"/>
                </a:cubicBezTo>
                <a:cubicBezTo>
                  <a:pt x="75" y="140"/>
                  <a:pt x="73" y="137"/>
                  <a:pt x="72" y="137"/>
                </a:cubicBezTo>
                <a:cubicBezTo>
                  <a:pt x="72" y="137"/>
                  <a:pt x="73" y="138"/>
                  <a:pt x="73" y="138"/>
                </a:cubicBezTo>
                <a:cubicBezTo>
                  <a:pt x="73" y="139"/>
                  <a:pt x="71" y="139"/>
                  <a:pt x="71" y="140"/>
                </a:cubicBezTo>
                <a:cubicBezTo>
                  <a:pt x="71" y="139"/>
                  <a:pt x="71" y="141"/>
                  <a:pt x="71" y="141"/>
                </a:cubicBezTo>
                <a:cubicBezTo>
                  <a:pt x="71" y="142"/>
                  <a:pt x="71" y="141"/>
                  <a:pt x="70" y="142"/>
                </a:cubicBezTo>
                <a:cubicBezTo>
                  <a:pt x="70" y="143"/>
                  <a:pt x="70" y="146"/>
                  <a:pt x="69" y="147"/>
                </a:cubicBezTo>
                <a:cubicBezTo>
                  <a:pt x="69" y="147"/>
                  <a:pt x="68" y="147"/>
                  <a:pt x="68" y="147"/>
                </a:cubicBezTo>
                <a:cubicBezTo>
                  <a:pt x="67" y="148"/>
                  <a:pt x="65" y="152"/>
                  <a:pt x="67" y="150"/>
                </a:cubicBezTo>
                <a:cubicBezTo>
                  <a:pt x="68" y="150"/>
                  <a:pt x="70" y="148"/>
                  <a:pt x="70" y="147"/>
                </a:cubicBezTo>
                <a:cubicBezTo>
                  <a:pt x="72" y="146"/>
                  <a:pt x="73" y="143"/>
                  <a:pt x="73" y="142"/>
                </a:cubicBezTo>
                <a:cubicBezTo>
                  <a:pt x="73" y="142"/>
                  <a:pt x="73" y="141"/>
                  <a:pt x="73" y="141"/>
                </a:cubicBezTo>
                <a:cubicBezTo>
                  <a:pt x="73" y="141"/>
                  <a:pt x="74" y="140"/>
                  <a:pt x="74" y="140"/>
                </a:cubicBezTo>
                <a:cubicBezTo>
                  <a:pt x="75" y="139"/>
                  <a:pt x="74" y="137"/>
                  <a:pt x="75" y="135"/>
                </a:cubicBezTo>
                <a:cubicBezTo>
                  <a:pt x="76" y="134"/>
                  <a:pt x="77" y="134"/>
                  <a:pt x="77" y="133"/>
                </a:cubicBezTo>
                <a:cubicBezTo>
                  <a:pt x="76" y="131"/>
                  <a:pt x="75" y="132"/>
                  <a:pt x="74" y="132"/>
                </a:cubicBezTo>
                <a:cubicBezTo>
                  <a:pt x="73" y="130"/>
                  <a:pt x="78" y="129"/>
                  <a:pt x="78" y="129"/>
                </a:cubicBezTo>
                <a:cubicBezTo>
                  <a:pt x="78" y="129"/>
                  <a:pt x="78" y="130"/>
                  <a:pt x="78" y="130"/>
                </a:cubicBezTo>
                <a:cubicBezTo>
                  <a:pt x="78" y="130"/>
                  <a:pt x="82" y="126"/>
                  <a:pt x="82" y="126"/>
                </a:cubicBezTo>
                <a:cubicBezTo>
                  <a:pt x="82" y="126"/>
                  <a:pt x="82" y="125"/>
                  <a:pt x="82" y="125"/>
                </a:cubicBezTo>
                <a:cubicBezTo>
                  <a:pt x="82" y="125"/>
                  <a:pt x="83" y="125"/>
                  <a:pt x="83" y="125"/>
                </a:cubicBezTo>
                <a:close/>
                <a:moveTo>
                  <a:pt x="29" y="156"/>
                </a:moveTo>
                <a:cubicBezTo>
                  <a:pt x="30" y="156"/>
                  <a:pt x="30" y="155"/>
                  <a:pt x="29" y="155"/>
                </a:cubicBezTo>
                <a:cubicBezTo>
                  <a:pt x="29" y="155"/>
                  <a:pt x="29" y="156"/>
                  <a:pt x="29" y="156"/>
                </a:cubicBezTo>
                <a:cubicBezTo>
                  <a:pt x="29" y="156"/>
                  <a:pt x="29" y="156"/>
                  <a:pt x="29" y="156"/>
                </a:cubicBezTo>
                <a:close/>
                <a:moveTo>
                  <a:pt x="34" y="156"/>
                </a:moveTo>
                <a:cubicBezTo>
                  <a:pt x="35" y="156"/>
                  <a:pt x="34" y="154"/>
                  <a:pt x="34" y="155"/>
                </a:cubicBezTo>
                <a:cubicBezTo>
                  <a:pt x="34" y="155"/>
                  <a:pt x="34" y="156"/>
                  <a:pt x="34" y="156"/>
                </a:cubicBezTo>
                <a:close/>
                <a:moveTo>
                  <a:pt x="39" y="151"/>
                </a:moveTo>
                <a:cubicBezTo>
                  <a:pt x="39" y="151"/>
                  <a:pt x="40" y="151"/>
                  <a:pt x="40" y="152"/>
                </a:cubicBezTo>
                <a:cubicBezTo>
                  <a:pt x="40" y="152"/>
                  <a:pt x="39" y="153"/>
                  <a:pt x="39" y="154"/>
                </a:cubicBezTo>
                <a:cubicBezTo>
                  <a:pt x="40" y="155"/>
                  <a:pt x="41" y="156"/>
                  <a:pt x="40" y="155"/>
                </a:cubicBezTo>
                <a:cubicBezTo>
                  <a:pt x="40" y="155"/>
                  <a:pt x="40" y="149"/>
                  <a:pt x="39" y="150"/>
                </a:cubicBezTo>
                <a:cubicBezTo>
                  <a:pt x="40" y="150"/>
                  <a:pt x="39" y="151"/>
                  <a:pt x="39" y="151"/>
                </a:cubicBezTo>
                <a:close/>
                <a:moveTo>
                  <a:pt x="51" y="144"/>
                </a:moveTo>
                <a:cubicBezTo>
                  <a:pt x="52" y="144"/>
                  <a:pt x="50" y="141"/>
                  <a:pt x="50" y="142"/>
                </a:cubicBezTo>
                <a:cubicBezTo>
                  <a:pt x="50" y="143"/>
                  <a:pt x="50" y="144"/>
                  <a:pt x="51" y="144"/>
                </a:cubicBezTo>
                <a:close/>
                <a:moveTo>
                  <a:pt x="48" y="148"/>
                </a:moveTo>
                <a:cubicBezTo>
                  <a:pt x="48" y="148"/>
                  <a:pt x="45" y="145"/>
                  <a:pt x="45" y="147"/>
                </a:cubicBezTo>
                <a:cubicBezTo>
                  <a:pt x="46" y="147"/>
                  <a:pt x="47" y="149"/>
                  <a:pt x="48" y="148"/>
                </a:cubicBezTo>
                <a:close/>
                <a:moveTo>
                  <a:pt x="47" y="151"/>
                </a:moveTo>
                <a:cubicBezTo>
                  <a:pt x="47" y="151"/>
                  <a:pt x="47" y="151"/>
                  <a:pt x="46" y="152"/>
                </a:cubicBezTo>
                <a:cubicBezTo>
                  <a:pt x="46" y="152"/>
                  <a:pt x="46" y="152"/>
                  <a:pt x="46" y="153"/>
                </a:cubicBezTo>
                <a:cubicBezTo>
                  <a:pt x="46" y="154"/>
                  <a:pt x="44" y="154"/>
                  <a:pt x="43" y="155"/>
                </a:cubicBezTo>
                <a:cubicBezTo>
                  <a:pt x="43" y="156"/>
                  <a:pt x="43" y="156"/>
                  <a:pt x="43" y="157"/>
                </a:cubicBezTo>
                <a:cubicBezTo>
                  <a:pt x="42" y="157"/>
                  <a:pt x="40" y="158"/>
                  <a:pt x="40" y="158"/>
                </a:cubicBezTo>
                <a:cubicBezTo>
                  <a:pt x="40" y="160"/>
                  <a:pt x="42" y="158"/>
                  <a:pt x="43" y="158"/>
                </a:cubicBezTo>
                <a:cubicBezTo>
                  <a:pt x="44" y="158"/>
                  <a:pt x="46" y="158"/>
                  <a:pt x="47" y="158"/>
                </a:cubicBezTo>
                <a:cubicBezTo>
                  <a:pt x="48" y="158"/>
                  <a:pt x="48" y="158"/>
                  <a:pt x="49" y="158"/>
                </a:cubicBezTo>
                <a:cubicBezTo>
                  <a:pt x="49" y="158"/>
                  <a:pt x="50" y="158"/>
                  <a:pt x="50" y="158"/>
                </a:cubicBezTo>
                <a:cubicBezTo>
                  <a:pt x="50" y="158"/>
                  <a:pt x="51" y="157"/>
                  <a:pt x="52" y="157"/>
                </a:cubicBezTo>
                <a:cubicBezTo>
                  <a:pt x="51" y="158"/>
                  <a:pt x="52" y="155"/>
                  <a:pt x="52" y="156"/>
                </a:cubicBezTo>
                <a:cubicBezTo>
                  <a:pt x="52" y="155"/>
                  <a:pt x="51" y="154"/>
                  <a:pt x="51" y="154"/>
                </a:cubicBezTo>
                <a:cubicBezTo>
                  <a:pt x="51" y="154"/>
                  <a:pt x="51" y="155"/>
                  <a:pt x="51" y="155"/>
                </a:cubicBezTo>
                <a:cubicBezTo>
                  <a:pt x="50" y="157"/>
                  <a:pt x="49" y="156"/>
                  <a:pt x="49" y="156"/>
                </a:cubicBezTo>
                <a:cubicBezTo>
                  <a:pt x="48" y="156"/>
                  <a:pt x="49" y="157"/>
                  <a:pt x="48" y="156"/>
                </a:cubicBezTo>
                <a:cubicBezTo>
                  <a:pt x="48" y="156"/>
                  <a:pt x="48" y="154"/>
                  <a:pt x="48" y="153"/>
                </a:cubicBezTo>
                <a:cubicBezTo>
                  <a:pt x="48" y="151"/>
                  <a:pt x="47" y="147"/>
                  <a:pt x="46" y="149"/>
                </a:cubicBezTo>
                <a:cubicBezTo>
                  <a:pt x="46" y="149"/>
                  <a:pt x="48" y="151"/>
                  <a:pt x="47" y="151"/>
                </a:cubicBezTo>
                <a:close/>
                <a:moveTo>
                  <a:pt x="52" y="145"/>
                </a:moveTo>
                <a:cubicBezTo>
                  <a:pt x="52" y="144"/>
                  <a:pt x="51" y="145"/>
                  <a:pt x="52" y="145"/>
                </a:cubicBezTo>
                <a:cubicBezTo>
                  <a:pt x="52" y="146"/>
                  <a:pt x="53" y="145"/>
                  <a:pt x="52" y="145"/>
                </a:cubicBezTo>
                <a:close/>
                <a:moveTo>
                  <a:pt x="92" y="112"/>
                </a:moveTo>
                <a:cubicBezTo>
                  <a:pt x="92" y="112"/>
                  <a:pt x="95" y="111"/>
                  <a:pt x="94" y="110"/>
                </a:cubicBezTo>
                <a:cubicBezTo>
                  <a:pt x="94" y="109"/>
                  <a:pt x="93" y="110"/>
                  <a:pt x="93" y="110"/>
                </a:cubicBezTo>
                <a:cubicBezTo>
                  <a:pt x="92" y="111"/>
                  <a:pt x="92" y="112"/>
                  <a:pt x="92" y="112"/>
                </a:cubicBezTo>
                <a:close/>
                <a:moveTo>
                  <a:pt x="54" y="149"/>
                </a:moveTo>
                <a:cubicBezTo>
                  <a:pt x="54" y="149"/>
                  <a:pt x="53" y="152"/>
                  <a:pt x="54" y="152"/>
                </a:cubicBezTo>
                <a:cubicBezTo>
                  <a:pt x="53" y="152"/>
                  <a:pt x="55" y="151"/>
                  <a:pt x="55" y="151"/>
                </a:cubicBezTo>
                <a:cubicBezTo>
                  <a:pt x="55" y="150"/>
                  <a:pt x="54" y="145"/>
                  <a:pt x="53" y="146"/>
                </a:cubicBezTo>
                <a:cubicBezTo>
                  <a:pt x="53" y="148"/>
                  <a:pt x="54" y="148"/>
                  <a:pt x="54" y="149"/>
                </a:cubicBezTo>
                <a:close/>
                <a:moveTo>
                  <a:pt x="62" y="144"/>
                </a:moveTo>
                <a:cubicBezTo>
                  <a:pt x="63" y="144"/>
                  <a:pt x="61" y="141"/>
                  <a:pt x="61" y="142"/>
                </a:cubicBezTo>
                <a:cubicBezTo>
                  <a:pt x="61" y="143"/>
                  <a:pt x="62" y="144"/>
                  <a:pt x="62" y="144"/>
                </a:cubicBezTo>
                <a:close/>
                <a:moveTo>
                  <a:pt x="73" y="132"/>
                </a:moveTo>
                <a:cubicBezTo>
                  <a:pt x="73" y="132"/>
                  <a:pt x="73" y="132"/>
                  <a:pt x="73" y="132"/>
                </a:cubicBezTo>
                <a:cubicBezTo>
                  <a:pt x="72" y="134"/>
                  <a:pt x="75" y="132"/>
                  <a:pt x="73" y="132"/>
                </a:cubicBezTo>
                <a:close/>
                <a:moveTo>
                  <a:pt x="57" y="151"/>
                </a:moveTo>
                <a:cubicBezTo>
                  <a:pt x="57" y="153"/>
                  <a:pt x="58" y="151"/>
                  <a:pt x="58" y="150"/>
                </a:cubicBezTo>
                <a:cubicBezTo>
                  <a:pt x="59" y="150"/>
                  <a:pt x="62" y="152"/>
                  <a:pt x="63" y="151"/>
                </a:cubicBezTo>
                <a:cubicBezTo>
                  <a:pt x="64" y="151"/>
                  <a:pt x="61" y="151"/>
                  <a:pt x="62" y="151"/>
                </a:cubicBezTo>
                <a:cubicBezTo>
                  <a:pt x="61" y="151"/>
                  <a:pt x="60" y="148"/>
                  <a:pt x="60" y="147"/>
                </a:cubicBezTo>
                <a:cubicBezTo>
                  <a:pt x="59" y="147"/>
                  <a:pt x="58" y="148"/>
                  <a:pt x="58" y="147"/>
                </a:cubicBezTo>
                <a:cubicBezTo>
                  <a:pt x="57" y="147"/>
                  <a:pt x="58" y="146"/>
                  <a:pt x="58" y="147"/>
                </a:cubicBezTo>
                <a:cubicBezTo>
                  <a:pt x="57" y="148"/>
                  <a:pt x="56" y="150"/>
                  <a:pt x="57" y="151"/>
                </a:cubicBezTo>
                <a:close/>
                <a:moveTo>
                  <a:pt x="64" y="144"/>
                </a:moveTo>
                <a:cubicBezTo>
                  <a:pt x="65" y="144"/>
                  <a:pt x="64" y="142"/>
                  <a:pt x="64" y="143"/>
                </a:cubicBezTo>
                <a:cubicBezTo>
                  <a:pt x="64" y="143"/>
                  <a:pt x="64" y="145"/>
                  <a:pt x="64" y="144"/>
                </a:cubicBezTo>
                <a:close/>
                <a:moveTo>
                  <a:pt x="63" y="147"/>
                </a:moveTo>
                <a:cubicBezTo>
                  <a:pt x="64" y="148"/>
                  <a:pt x="64" y="146"/>
                  <a:pt x="63" y="146"/>
                </a:cubicBezTo>
                <a:cubicBezTo>
                  <a:pt x="62" y="145"/>
                  <a:pt x="64" y="147"/>
                  <a:pt x="63" y="147"/>
                </a:cubicBezTo>
                <a:cubicBezTo>
                  <a:pt x="63" y="147"/>
                  <a:pt x="63" y="147"/>
                  <a:pt x="63" y="147"/>
                </a:cubicBezTo>
                <a:close/>
                <a:moveTo>
                  <a:pt x="60" y="159"/>
                </a:moveTo>
                <a:cubicBezTo>
                  <a:pt x="60" y="158"/>
                  <a:pt x="57" y="158"/>
                  <a:pt x="58" y="159"/>
                </a:cubicBezTo>
                <a:cubicBezTo>
                  <a:pt x="58" y="159"/>
                  <a:pt x="60" y="160"/>
                  <a:pt x="60" y="159"/>
                </a:cubicBezTo>
                <a:close/>
                <a:moveTo>
                  <a:pt x="47" y="49"/>
                </a:moveTo>
                <a:cubicBezTo>
                  <a:pt x="46" y="47"/>
                  <a:pt x="48" y="45"/>
                  <a:pt x="48" y="43"/>
                </a:cubicBezTo>
                <a:cubicBezTo>
                  <a:pt x="49" y="41"/>
                  <a:pt x="48" y="45"/>
                  <a:pt x="48" y="46"/>
                </a:cubicBezTo>
                <a:cubicBezTo>
                  <a:pt x="47" y="47"/>
                  <a:pt x="47" y="49"/>
                  <a:pt x="47" y="49"/>
                </a:cubicBezTo>
                <a:close/>
                <a:moveTo>
                  <a:pt x="63" y="27"/>
                </a:moveTo>
                <a:cubicBezTo>
                  <a:pt x="64" y="27"/>
                  <a:pt x="62" y="30"/>
                  <a:pt x="62" y="31"/>
                </a:cubicBezTo>
                <a:cubicBezTo>
                  <a:pt x="61" y="31"/>
                  <a:pt x="60" y="35"/>
                  <a:pt x="60" y="33"/>
                </a:cubicBezTo>
                <a:cubicBezTo>
                  <a:pt x="61" y="32"/>
                  <a:pt x="62" y="28"/>
                  <a:pt x="63" y="27"/>
                </a:cubicBezTo>
                <a:close/>
                <a:moveTo>
                  <a:pt x="66" y="19"/>
                </a:moveTo>
                <a:cubicBezTo>
                  <a:pt x="67" y="18"/>
                  <a:pt x="64" y="24"/>
                  <a:pt x="64" y="24"/>
                </a:cubicBezTo>
                <a:cubicBezTo>
                  <a:pt x="64" y="24"/>
                  <a:pt x="64" y="22"/>
                  <a:pt x="64" y="23"/>
                </a:cubicBezTo>
                <a:cubicBezTo>
                  <a:pt x="64" y="22"/>
                  <a:pt x="66" y="20"/>
                  <a:pt x="66" y="19"/>
                </a:cubicBezTo>
                <a:close/>
                <a:moveTo>
                  <a:pt x="155" y="123"/>
                </a:moveTo>
                <a:cubicBezTo>
                  <a:pt x="155" y="122"/>
                  <a:pt x="158" y="121"/>
                  <a:pt x="158" y="122"/>
                </a:cubicBezTo>
                <a:cubicBezTo>
                  <a:pt x="158" y="123"/>
                  <a:pt x="156" y="122"/>
                  <a:pt x="156" y="122"/>
                </a:cubicBezTo>
                <a:cubicBezTo>
                  <a:pt x="156" y="122"/>
                  <a:pt x="155" y="123"/>
                  <a:pt x="155" y="123"/>
                </a:cubicBezTo>
                <a:close/>
                <a:moveTo>
                  <a:pt x="85" y="170"/>
                </a:moveTo>
                <a:cubicBezTo>
                  <a:pt x="85" y="170"/>
                  <a:pt x="88" y="171"/>
                  <a:pt x="88" y="172"/>
                </a:cubicBezTo>
                <a:cubicBezTo>
                  <a:pt x="88" y="172"/>
                  <a:pt x="86" y="171"/>
                  <a:pt x="85" y="170"/>
                </a:cubicBezTo>
                <a:close/>
                <a:moveTo>
                  <a:pt x="61" y="189"/>
                </a:moveTo>
                <a:cubicBezTo>
                  <a:pt x="61" y="187"/>
                  <a:pt x="64" y="189"/>
                  <a:pt x="63" y="190"/>
                </a:cubicBezTo>
                <a:cubicBezTo>
                  <a:pt x="62" y="191"/>
                  <a:pt x="61" y="190"/>
                  <a:pt x="61" y="189"/>
                </a:cubicBezTo>
                <a:close/>
                <a:moveTo>
                  <a:pt x="48" y="200"/>
                </a:moveTo>
                <a:cubicBezTo>
                  <a:pt x="48" y="199"/>
                  <a:pt x="49" y="201"/>
                  <a:pt x="49" y="201"/>
                </a:cubicBezTo>
                <a:cubicBezTo>
                  <a:pt x="49" y="202"/>
                  <a:pt x="48" y="200"/>
                  <a:pt x="48" y="200"/>
                </a:cubicBezTo>
                <a:close/>
                <a:moveTo>
                  <a:pt x="112" y="132"/>
                </a:moveTo>
                <a:cubicBezTo>
                  <a:pt x="112" y="132"/>
                  <a:pt x="112" y="132"/>
                  <a:pt x="113" y="131"/>
                </a:cubicBezTo>
                <a:cubicBezTo>
                  <a:pt x="114" y="131"/>
                  <a:pt x="118" y="130"/>
                  <a:pt x="120" y="130"/>
                </a:cubicBezTo>
                <a:cubicBezTo>
                  <a:pt x="113" y="132"/>
                  <a:pt x="121" y="130"/>
                  <a:pt x="121" y="130"/>
                </a:cubicBezTo>
                <a:cubicBezTo>
                  <a:pt x="121" y="130"/>
                  <a:pt x="113" y="132"/>
                  <a:pt x="113" y="132"/>
                </a:cubicBezTo>
                <a:cubicBezTo>
                  <a:pt x="113" y="132"/>
                  <a:pt x="112" y="133"/>
                  <a:pt x="112" y="132"/>
                </a:cubicBezTo>
                <a:close/>
                <a:moveTo>
                  <a:pt x="245" y="11"/>
                </a:moveTo>
                <a:cubicBezTo>
                  <a:pt x="245" y="11"/>
                  <a:pt x="249" y="8"/>
                  <a:pt x="249" y="8"/>
                </a:cubicBezTo>
                <a:cubicBezTo>
                  <a:pt x="253" y="6"/>
                  <a:pt x="254" y="5"/>
                  <a:pt x="258" y="3"/>
                </a:cubicBezTo>
                <a:cubicBezTo>
                  <a:pt x="260" y="2"/>
                  <a:pt x="265" y="0"/>
                  <a:pt x="261" y="2"/>
                </a:cubicBezTo>
                <a:cubicBezTo>
                  <a:pt x="256" y="5"/>
                  <a:pt x="251" y="8"/>
                  <a:pt x="246" y="10"/>
                </a:cubicBezTo>
                <a:cubicBezTo>
                  <a:pt x="246" y="11"/>
                  <a:pt x="245" y="11"/>
                  <a:pt x="245" y="11"/>
                </a:cubicBezTo>
                <a:close/>
                <a:moveTo>
                  <a:pt x="108" y="126"/>
                </a:moveTo>
                <a:cubicBezTo>
                  <a:pt x="108" y="125"/>
                  <a:pt x="109" y="125"/>
                  <a:pt x="110" y="125"/>
                </a:cubicBezTo>
                <a:cubicBezTo>
                  <a:pt x="111" y="125"/>
                  <a:pt x="110" y="127"/>
                  <a:pt x="109" y="127"/>
                </a:cubicBezTo>
                <a:cubicBezTo>
                  <a:pt x="109" y="127"/>
                  <a:pt x="108" y="125"/>
                  <a:pt x="108" y="126"/>
                </a:cubicBezTo>
                <a:close/>
                <a:moveTo>
                  <a:pt x="99" y="129"/>
                </a:moveTo>
                <a:cubicBezTo>
                  <a:pt x="99" y="128"/>
                  <a:pt x="102" y="127"/>
                  <a:pt x="101" y="128"/>
                </a:cubicBezTo>
                <a:cubicBezTo>
                  <a:pt x="101" y="129"/>
                  <a:pt x="100" y="129"/>
                  <a:pt x="99" y="129"/>
                </a:cubicBezTo>
                <a:close/>
                <a:moveTo>
                  <a:pt x="42" y="169"/>
                </a:moveTo>
                <a:cubicBezTo>
                  <a:pt x="43" y="168"/>
                  <a:pt x="44" y="169"/>
                  <a:pt x="44" y="170"/>
                </a:cubicBezTo>
                <a:cubicBezTo>
                  <a:pt x="43" y="171"/>
                  <a:pt x="42" y="170"/>
                  <a:pt x="42" y="169"/>
                </a:cubicBezTo>
                <a:close/>
                <a:moveTo>
                  <a:pt x="112" y="104"/>
                </a:moveTo>
                <a:cubicBezTo>
                  <a:pt x="112" y="103"/>
                  <a:pt x="115" y="102"/>
                  <a:pt x="115" y="102"/>
                </a:cubicBezTo>
                <a:cubicBezTo>
                  <a:pt x="115" y="103"/>
                  <a:pt x="112" y="105"/>
                  <a:pt x="112" y="104"/>
                </a:cubicBezTo>
                <a:close/>
                <a:moveTo>
                  <a:pt x="58" y="149"/>
                </a:moveTo>
                <a:cubicBezTo>
                  <a:pt x="58" y="149"/>
                  <a:pt x="58" y="148"/>
                  <a:pt x="59" y="148"/>
                </a:cubicBezTo>
                <a:cubicBezTo>
                  <a:pt x="60" y="148"/>
                  <a:pt x="58" y="151"/>
                  <a:pt x="58" y="149"/>
                </a:cubicBezTo>
                <a:close/>
                <a:moveTo>
                  <a:pt x="46" y="153"/>
                </a:moveTo>
                <a:cubicBezTo>
                  <a:pt x="47" y="151"/>
                  <a:pt x="49" y="155"/>
                  <a:pt x="47" y="155"/>
                </a:cubicBezTo>
                <a:cubicBezTo>
                  <a:pt x="47" y="155"/>
                  <a:pt x="46" y="154"/>
                  <a:pt x="46" y="153"/>
                </a:cubicBezTo>
                <a:close/>
                <a:moveTo>
                  <a:pt x="81" y="121"/>
                </a:moveTo>
                <a:cubicBezTo>
                  <a:pt x="80" y="121"/>
                  <a:pt x="81" y="121"/>
                  <a:pt x="81" y="121"/>
                </a:cubicBezTo>
                <a:cubicBezTo>
                  <a:pt x="83" y="122"/>
                  <a:pt x="82" y="122"/>
                  <a:pt x="81" y="121"/>
                </a:cubicBezTo>
                <a:close/>
                <a:moveTo>
                  <a:pt x="80" y="93"/>
                </a:moveTo>
                <a:cubicBezTo>
                  <a:pt x="80" y="92"/>
                  <a:pt x="81" y="91"/>
                  <a:pt x="81" y="92"/>
                </a:cubicBezTo>
                <a:cubicBezTo>
                  <a:pt x="81" y="92"/>
                  <a:pt x="81" y="92"/>
                  <a:pt x="81" y="93"/>
                </a:cubicBezTo>
                <a:cubicBezTo>
                  <a:pt x="81" y="94"/>
                  <a:pt x="82" y="95"/>
                  <a:pt x="81" y="95"/>
                </a:cubicBezTo>
                <a:cubicBezTo>
                  <a:pt x="81" y="96"/>
                  <a:pt x="80" y="93"/>
                  <a:pt x="80" y="93"/>
                </a:cubicBezTo>
                <a:close/>
                <a:moveTo>
                  <a:pt x="94" y="79"/>
                </a:moveTo>
                <a:cubicBezTo>
                  <a:pt x="94" y="78"/>
                  <a:pt x="97" y="76"/>
                  <a:pt x="98" y="76"/>
                </a:cubicBezTo>
                <a:cubicBezTo>
                  <a:pt x="101" y="73"/>
                  <a:pt x="102" y="72"/>
                  <a:pt x="104" y="70"/>
                </a:cubicBezTo>
                <a:cubicBezTo>
                  <a:pt x="106" y="69"/>
                  <a:pt x="104" y="71"/>
                  <a:pt x="104" y="71"/>
                </a:cubicBezTo>
                <a:cubicBezTo>
                  <a:pt x="102" y="73"/>
                  <a:pt x="99" y="75"/>
                  <a:pt x="96" y="78"/>
                </a:cubicBezTo>
                <a:cubicBezTo>
                  <a:pt x="96" y="78"/>
                  <a:pt x="94" y="79"/>
                  <a:pt x="94" y="79"/>
                </a:cubicBezTo>
                <a:close/>
                <a:moveTo>
                  <a:pt x="88" y="84"/>
                </a:moveTo>
                <a:cubicBezTo>
                  <a:pt x="88" y="83"/>
                  <a:pt x="93" y="80"/>
                  <a:pt x="93" y="80"/>
                </a:cubicBezTo>
                <a:cubicBezTo>
                  <a:pt x="96" y="78"/>
                  <a:pt x="91" y="82"/>
                  <a:pt x="90" y="82"/>
                </a:cubicBezTo>
                <a:cubicBezTo>
                  <a:pt x="90" y="83"/>
                  <a:pt x="88" y="84"/>
                  <a:pt x="88" y="84"/>
                </a:cubicBezTo>
                <a:close/>
                <a:moveTo>
                  <a:pt x="103" y="62"/>
                </a:moveTo>
                <a:cubicBezTo>
                  <a:pt x="103" y="62"/>
                  <a:pt x="106" y="59"/>
                  <a:pt x="108" y="58"/>
                </a:cubicBezTo>
                <a:cubicBezTo>
                  <a:pt x="109" y="57"/>
                  <a:pt x="112" y="53"/>
                  <a:pt x="113" y="53"/>
                </a:cubicBezTo>
                <a:cubicBezTo>
                  <a:pt x="113" y="53"/>
                  <a:pt x="109" y="57"/>
                  <a:pt x="109" y="58"/>
                </a:cubicBezTo>
                <a:cubicBezTo>
                  <a:pt x="107" y="59"/>
                  <a:pt x="106" y="61"/>
                  <a:pt x="104" y="62"/>
                </a:cubicBezTo>
                <a:cubicBezTo>
                  <a:pt x="104" y="62"/>
                  <a:pt x="103" y="62"/>
                  <a:pt x="103" y="62"/>
                </a:cubicBezTo>
                <a:close/>
                <a:moveTo>
                  <a:pt x="96" y="69"/>
                </a:moveTo>
                <a:cubicBezTo>
                  <a:pt x="97" y="68"/>
                  <a:pt x="97" y="68"/>
                  <a:pt x="99" y="66"/>
                </a:cubicBezTo>
                <a:cubicBezTo>
                  <a:pt x="104" y="61"/>
                  <a:pt x="97" y="69"/>
                  <a:pt x="95" y="70"/>
                </a:cubicBezTo>
                <a:cubicBezTo>
                  <a:pt x="95" y="70"/>
                  <a:pt x="96" y="69"/>
                  <a:pt x="96" y="69"/>
                </a:cubicBezTo>
                <a:close/>
                <a:moveTo>
                  <a:pt x="11" y="142"/>
                </a:moveTo>
                <a:cubicBezTo>
                  <a:pt x="11" y="142"/>
                  <a:pt x="13" y="143"/>
                  <a:pt x="13" y="143"/>
                </a:cubicBezTo>
                <a:cubicBezTo>
                  <a:pt x="12" y="144"/>
                  <a:pt x="12" y="143"/>
                  <a:pt x="11" y="142"/>
                </a:cubicBezTo>
                <a:close/>
                <a:moveTo>
                  <a:pt x="70" y="86"/>
                </a:moveTo>
                <a:cubicBezTo>
                  <a:pt x="70" y="84"/>
                  <a:pt x="73" y="87"/>
                  <a:pt x="73" y="88"/>
                </a:cubicBezTo>
                <a:cubicBezTo>
                  <a:pt x="72" y="88"/>
                  <a:pt x="70" y="87"/>
                  <a:pt x="70" y="86"/>
                </a:cubicBezTo>
                <a:close/>
                <a:moveTo>
                  <a:pt x="10" y="141"/>
                </a:moveTo>
                <a:cubicBezTo>
                  <a:pt x="10" y="140"/>
                  <a:pt x="12" y="140"/>
                  <a:pt x="11" y="141"/>
                </a:cubicBezTo>
                <a:cubicBezTo>
                  <a:pt x="11" y="141"/>
                  <a:pt x="10" y="141"/>
                  <a:pt x="10" y="141"/>
                </a:cubicBezTo>
                <a:close/>
                <a:moveTo>
                  <a:pt x="78" y="77"/>
                </a:moveTo>
                <a:cubicBezTo>
                  <a:pt x="78" y="76"/>
                  <a:pt x="79" y="76"/>
                  <a:pt x="79" y="76"/>
                </a:cubicBezTo>
                <a:cubicBezTo>
                  <a:pt x="80" y="77"/>
                  <a:pt x="78" y="78"/>
                  <a:pt x="78" y="77"/>
                </a:cubicBezTo>
                <a:close/>
                <a:moveTo>
                  <a:pt x="101" y="55"/>
                </a:moveTo>
                <a:cubicBezTo>
                  <a:pt x="101" y="55"/>
                  <a:pt x="101" y="55"/>
                  <a:pt x="102" y="55"/>
                </a:cubicBezTo>
                <a:cubicBezTo>
                  <a:pt x="103" y="54"/>
                  <a:pt x="106" y="50"/>
                  <a:pt x="106" y="51"/>
                </a:cubicBezTo>
                <a:cubicBezTo>
                  <a:pt x="106" y="51"/>
                  <a:pt x="104" y="54"/>
                  <a:pt x="104" y="54"/>
                </a:cubicBezTo>
                <a:cubicBezTo>
                  <a:pt x="101" y="57"/>
                  <a:pt x="98" y="60"/>
                  <a:pt x="95" y="62"/>
                </a:cubicBezTo>
                <a:cubicBezTo>
                  <a:pt x="93" y="65"/>
                  <a:pt x="91" y="67"/>
                  <a:pt x="87" y="70"/>
                </a:cubicBezTo>
                <a:cubicBezTo>
                  <a:pt x="86" y="72"/>
                  <a:pt x="83" y="74"/>
                  <a:pt x="84" y="71"/>
                </a:cubicBezTo>
                <a:cubicBezTo>
                  <a:pt x="86" y="68"/>
                  <a:pt x="90" y="66"/>
                  <a:pt x="92" y="64"/>
                </a:cubicBezTo>
                <a:cubicBezTo>
                  <a:pt x="96" y="61"/>
                  <a:pt x="98" y="58"/>
                  <a:pt x="101" y="55"/>
                </a:cubicBezTo>
                <a:close/>
                <a:moveTo>
                  <a:pt x="70" y="77"/>
                </a:moveTo>
                <a:cubicBezTo>
                  <a:pt x="71" y="76"/>
                  <a:pt x="72" y="78"/>
                  <a:pt x="72" y="79"/>
                </a:cubicBezTo>
                <a:cubicBezTo>
                  <a:pt x="71" y="79"/>
                  <a:pt x="70" y="77"/>
                  <a:pt x="70" y="77"/>
                </a:cubicBezTo>
                <a:close/>
                <a:moveTo>
                  <a:pt x="69" y="74"/>
                </a:moveTo>
                <a:cubicBezTo>
                  <a:pt x="69" y="74"/>
                  <a:pt x="70" y="73"/>
                  <a:pt x="70" y="74"/>
                </a:cubicBezTo>
                <a:cubicBezTo>
                  <a:pt x="71" y="74"/>
                  <a:pt x="70" y="75"/>
                  <a:pt x="69" y="74"/>
                </a:cubicBezTo>
                <a:close/>
                <a:moveTo>
                  <a:pt x="54" y="84"/>
                </a:moveTo>
                <a:cubicBezTo>
                  <a:pt x="54" y="84"/>
                  <a:pt x="55" y="83"/>
                  <a:pt x="55" y="83"/>
                </a:cubicBezTo>
                <a:cubicBezTo>
                  <a:pt x="56" y="83"/>
                  <a:pt x="54" y="84"/>
                  <a:pt x="54" y="84"/>
                </a:cubicBezTo>
                <a:close/>
                <a:moveTo>
                  <a:pt x="13" y="117"/>
                </a:moveTo>
                <a:cubicBezTo>
                  <a:pt x="13" y="116"/>
                  <a:pt x="15" y="115"/>
                  <a:pt x="15" y="116"/>
                </a:cubicBezTo>
                <a:cubicBezTo>
                  <a:pt x="17" y="116"/>
                  <a:pt x="13" y="119"/>
                  <a:pt x="13" y="117"/>
                </a:cubicBezTo>
                <a:close/>
                <a:moveTo>
                  <a:pt x="0" y="130"/>
                </a:moveTo>
                <a:cubicBezTo>
                  <a:pt x="0" y="129"/>
                  <a:pt x="2" y="129"/>
                  <a:pt x="2" y="130"/>
                </a:cubicBezTo>
                <a:cubicBezTo>
                  <a:pt x="2" y="130"/>
                  <a:pt x="0" y="130"/>
                  <a:pt x="0" y="130"/>
                </a:cubicBezTo>
                <a:close/>
                <a:moveTo>
                  <a:pt x="65" y="70"/>
                </a:moveTo>
                <a:cubicBezTo>
                  <a:pt x="65" y="69"/>
                  <a:pt x="66" y="71"/>
                  <a:pt x="65" y="71"/>
                </a:cubicBezTo>
                <a:cubicBezTo>
                  <a:pt x="65" y="71"/>
                  <a:pt x="65" y="70"/>
                  <a:pt x="65" y="70"/>
                </a:cubicBezTo>
                <a:close/>
                <a:moveTo>
                  <a:pt x="73" y="58"/>
                </a:moveTo>
                <a:cubicBezTo>
                  <a:pt x="74" y="56"/>
                  <a:pt x="74" y="59"/>
                  <a:pt x="73" y="59"/>
                </a:cubicBezTo>
                <a:cubicBezTo>
                  <a:pt x="73" y="59"/>
                  <a:pt x="73" y="58"/>
                  <a:pt x="73" y="58"/>
                </a:cubicBezTo>
                <a:close/>
                <a:moveTo>
                  <a:pt x="34" y="88"/>
                </a:moveTo>
                <a:cubicBezTo>
                  <a:pt x="35" y="87"/>
                  <a:pt x="33" y="91"/>
                  <a:pt x="34" y="88"/>
                </a:cubicBezTo>
                <a:cubicBezTo>
                  <a:pt x="34" y="88"/>
                  <a:pt x="34" y="88"/>
                  <a:pt x="34" y="88"/>
                </a:cubicBezTo>
                <a:close/>
                <a:moveTo>
                  <a:pt x="68" y="54"/>
                </a:moveTo>
                <a:cubicBezTo>
                  <a:pt x="68" y="54"/>
                  <a:pt x="69" y="52"/>
                  <a:pt x="70" y="52"/>
                </a:cubicBezTo>
                <a:cubicBezTo>
                  <a:pt x="72" y="52"/>
                  <a:pt x="70" y="55"/>
                  <a:pt x="70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2" y="56"/>
                  <a:pt x="72" y="57"/>
                  <a:pt x="71" y="57"/>
                </a:cubicBezTo>
                <a:cubicBezTo>
                  <a:pt x="72" y="57"/>
                  <a:pt x="70" y="57"/>
                  <a:pt x="69" y="57"/>
                </a:cubicBezTo>
                <a:cubicBezTo>
                  <a:pt x="69" y="56"/>
                  <a:pt x="68" y="54"/>
                  <a:pt x="68" y="54"/>
                </a:cubicBezTo>
                <a:close/>
                <a:moveTo>
                  <a:pt x="69" y="50"/>
                </a:moveTo>
                <a:cubicBezTo>
                  <a:pt x="69" y="48"/>
                  <a:pt x="71" y="51"/>
                  <a:pt x="69" y="50"/>
                </a:cubicBezTo>
                <a:cubicBezTo>
                  <a:pt x="69" y="50"/>
                  <a:pt x="69" y="50"/>
                  <a:pt x="69" y="50"/>
                </a:cubicBezTo>
                <a:close/>
                <a:moveTo>
                  <a:pt x="68" y="51"/>
                </a:moveTo>
                <a:cubicBezTo>
                  <a:pt x="68" y="49"/>
                  <a:pt x="70" y="51"/>
                  <a:pt x="70" y="51"/>
                </a:cubicBezTo>
                <a:cubicBezTo>
                  <a:pt x="70" y="52"/>
                  <a:pt x="68" y="51"/>
                  <a:pt x="68" y="51"/>
                </a:cubicBezTo>
                <a:close/>
                <a:moveTo>
                  <a:pt x="26" y="83"/>
                </a:moveTo>
                <a:cubicBezTo>
                  <a:pt x="26" y="82"/>
                  <a:pt x="26" y="86"/>
                  <a:pt x="26" y="87"/>
                </a:cubicBezTo>
                <a:cubicBezTo>
                  <a:pt x="25" y="89"/>
                  <a:pt x="25" y="92"/>
                  <a:pt x="25" y="92"/>
                </a:cubicBezTo>
                <a:cubicBezTo>
                  <a:pt x="25" y="93"/>
                  <a:pt x="25" y="92"/>
                  <a:pt x="25" y="92"/>
                </a:cubicBezTo>
                <a:cubicBezTo>
                  <a:pt x="24" y="92"/>
                  <a:pt x="25" y="90"/>
                  <a:pt x="25" y="90"/>
                </a:cubicBezTo>
                <a:cubicBezTo>
                  <a:pt x="25" y="88"/>
                  <a:pt x="25" y="87"/>
                  <a:pt x="25" y="86"/>
                </a:cubicBezTo>
                <a:cubicBezTo>
                  <a:pt x="25" y="85"/>
                  <a:pt x="26" y="84"/>
                  <a:pt x="26" y="83"/>
                </a:cubicBezTo>
                <a:close/>
                <a:moveTo>
                  <a:pt x="17" y="90"/>
                </a:moveTo>
                <a:cubicBezTo>
                  <a:pt x="18" y="89"/>
                  <a:pt x="19" y="92"/>
                  <a:pt x="19" y="93"/>
                </a:cubicBezTo>
                <a:cubicBezTo>
                  <a:pt x="20" y="93"/>
                  <a:pt x="20" y="92"/>
                  <a:pt x="20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2" y="95"/>
                  <a:pt x="24" y="94"/>
                  <a:pt x="24" y="95"/>
                </a:cubicBezTo>
                <a:cubicBezTo>
                  <a:pt x="25" y="95"/>
                  <a:pt x="24" y="97"/>
                  <a:pt x="24" y="98"/>
                </a:cubicBezTo>
                <a:cubicBezTo>
                  <a:pt x="24" y="99"/>
                  <a:pt x="25" y="99"/>
                  <a:pt x="25" y="100"/>
                </a:cubicBezTo>
                <a:cubicBezTo>
                  <a:pt x="25" y="100"/>
                  <a:pt x="22" y="100"/>
                  <a:pt x="22" y="100"/>
                </a:cubicBezTo>
                <a:cubicBezTo>
                  <a:pt x="22" y="101"/>
                  <a:pt x="22" y="102"/>
                  <a:pt x="22" y="102"/>
                </a:cubicBezTo>
                <a:cubicBezTo>
                  <a:pt x="22" y="103"/>
                  <a:pt x="21" y="104"/>
                  <a:pt x="20" y="104"/>
                </a:cubicBezTo>
                <a:cubicBezTo>
                  <a:pt x="20" y="105"/>
                  <a:pt x="17" y="112"/>
                  <a:pt x="16" y="111"/>
                </a:cubicBezTo>
                <a:cubicBezTo>
                  <a:pt x="15" y="111"/>
                  <a:pt x="16" y="109"/>
                  <a:pt x="16" y="108"/>
                </a:cubicBezTo>
                <a:cubicBezTo>
                  <a:pt x="16" y="106"/>
                  <a:pt x="16" y="104"/>
                  <a:pt x="15" y="101"/>
                </a:cubicBezTo>
                <a:cubicBezTo>
                  <a:pt x="15" y="98"/>
                  <a:pt x="17" y="107"/>
                  <a:pt x="17" y="103"/>
                </a:cubicBezTo>
                <a:cubicBezTo>
                  <a:pt x="17" y="102"/>
                  <a:pt x="17" y="100"/>
                  <a:pt x="17" y="100"/>
                </a:cubicBezTo>
                <a:cubicBezTo>
                  <a:pt x="17" y="98"/>
                  <a:pt x="17" y="95"/>
                  <a:pt x="17" y="94"/>
                </a:cubicBezTo>
                <a:cubicBezTo>
                  <a:pt x="17" y="93"/>
                  <a:pt x="18" y="92"/>
                  <a:pt x="18" y="92"/>
                </a:cubicBezTo>
                <a:cubicBezTo>
                  <a:pt x="18" y="93"/>
                  <a:pt x="17" y="91"/>
                  <a:pt x="17" y="90"/>
                </a:cubicBezTo>
                <a:close/>
                <a:moveTo>
                  <a:pt x="55" y="47"/>
                </a:moveTo>
                <a:cubicBezTo>
                  <a:pt x="55" y="46"/>
                  <a:pt x="56" y="47"/>
                  <a:pt x="56" y="47"/>
                </a:cubicBezTo>
                <a:cubicBezTo>
                  <a:pt x="56" y="48"/>
                  <a:pt x="55" y="47"/>
                  <a:pt x="55" y="47"/>
                </a:cubicBezTo>
                <a:close/>
                <a:moveTo>
                  <a:pt x="15" y="73"/>
                </a:moveTo>
                <a:cubicBezTo>
                  <a:pt x="15" y="72"/>
                  <a:pt x="20" y="75"/>
                  <a:pt x="21" y="75"/>
                </a:cubicBezTo>
                <a:cubicBezTo>
                  <a:pt x="22" y="74"/>
                  <a:pt x="20" y="72"/>
                  <a:pt x="20" y="72"/>
                </a:cubicBezTo>
                <a:cubicBezTo>
                  <a:pt x="20" y="70"/>
                  <a:pt x="23" y="71"/>
                  <a:pt x="24" y="70"/>
                </a:cubicBezTo>
                <a:cubicBezTo>
                  <a:pt x="25" y="70"/>
                  <a:pt x="25" y="69"/>
                  <a:pt x="26" y="70"/>
                </a:cubicBezTo>
                <a:cubicBezTo>
                  <a:pt x="28" y="71"/>
                  <a:pt x="27" y="73"/>
                  <a:pt x="28" y="74"/>
                </a:cubicBezTo>
                <a:cubicBezTo>
                  <a:pt x="29" y="75"/>
                  <a:pt x="30" y="76"/>
                  <a:pt x="31" y="76"/>
                </a:cubicBezTo>
                <a:cubicBezTo>
                  <a:pt x="33" y="77"/>
                  <a:pt x="33" y="76"/>
                  <a:pt x="35" y="76"/>
                </a:cubicBezTo>
                <a:cubicBezTo>
                  <a:pt x="35" y="75"/>
                  <a:pt x="37" y="75"/>
                  <a:pt x="38" y="76"/>
                </a:cubicBezTo>
                <a:cubicBezTo>
                  <a:pt x="40" y="77"/>
                  <a:pt x="42" y="80"/>
                  <a:pt x="44" y="80"/>
                </a:cubicBezTo>
                <a:cubicBezTo>
                  <a:pt x="45" y="80"/>
                  <a:pt x="48" y="78"/>
                  <a:pt x="47" y="80"/>
                </a:cubicBezTo>
                <a:cubicBezTo>
                  <a:pt x="45" y="83"/>
                  <a:pt x="46" y="81"/>
                  <a:pt x="45" y="82"/>
                </a:cubicBezTo>
                <a:cubicBezTo>
                  <a:pt x="44" y="83"/>
                  <a:pt x="40" y="82"/>
                  <a:pt x="37" y="82"/>
                </a:cubicBezTo>
                <a:cubicBezTo>
                  <a:pt x="36" y="81"/>
                  <a:pt x="35" y="81"/>
                  <a:pt x="34" y="81"/>
                </a:cubicBezTo>
                <a:cubicBezTo>
                  <a:pt x="34" y="81"/>
                  <a:pt x="34" y="81"/>
                  <a:pt x="33" y="82"/>
                </a:cubicBezTo>
                <a:cubicBezTo>
                  <a:pt x="32" y="82"/>
                  <a:pt x="32" y="82"/>
                  <a:pt x="30" y="82"/>
                </a:cubicBezTo>
                <a:cubicBezTo>
                  <a:pt x="30" y="82"/>
                  <a:pt x="29" y="81"/>
                  <a:pt x="28" y="81"/>
                </a:cubicBezTo>
                <a:cubicBezTo>
                  <a:pt x="28" y="81"/>
                  <a:pt x="27" y="81"/>
                  <a:pt x="27" y="81"/>
                </a:cubicBezTo>
                <a:cubicBezTo>
                  <a:pt x="25" y="81"/>
                  <a:pt x="24" y="79"/>
                  <a:pt x="23" y="79"/>
                </a:cubicBezTo>
                <a:cubicBezTo>
                  <a:pt x="22" y="78"/>
                  <a:pt x="21" y="79"/>
                  <a:pt x="21" y="79"/>
                </a:cubicBezTo>
                <a:cubicBezTo>
                  <a:pt x="20" y="79"/>
                  <a:pt x="14" y="74"/>
                  <a:pt x="15" y="73"/>
                </a:cubicBezTo>
                <a:close/>
                <a:moveTo>
                  <a:pt x="14" y="72"/>
                </a:moveTo>
                <a:cubicBezTo>
                  <a:pt x="15" y="71"/>
                  <a:pt x="15" y="73"/>
                  <a:pt x="14" y="73"/>
                </a:cubicBezTo>
                <a:cubicBezTo>
                  <a:pt x="14" y="73"/>
                  <a:pt x="14" y="72"/>
                  <a:pt x="14" y="72"/>
                </a:cubicBezTo>
                <a:close/>
                <a:moveTo>
                  <a:pt x="50" y="38"/>
                </a:moveTo>
                <a:cubicBezTo>
                  <a:pt x="50" y="37"/>
                  <a:pt x="50" y="39"/>
                  <a:pt x="49" y="39"/>
                </a:cubicBezTo>
                <a:cubicBezTo>
                  <a:pt x="49" y="39"/>
                  <a:pt x="50" y="38"/>
                  <a:pt x="50" y="38"/>
                </a:cubicBezTo>
                <a:close/>
                <a:moveTo>
                  <a:pt x="52" y="22"/>
                </a:moveTo>
                <a:cubicBezTo>
                  <a:pt x="52" y="21"/>
                  <a:pt x="52" y="21"/>
                  <a:pt x="53" y="21"/>
                </a:cubicBezTo>
                <a:cubicBezTo>
                  <a:pt x="54" y="21"/>
                  <a:pt x="53" y="23"/>
                  <a:pt x="52" y="22"/>
                </a:cubicBezTo>
                <a:close/>
                <a:moveTo>
                  <a:pt x="57" y="16"/>
                </a:moveTo>
                <a:cubicBezTo>
                  <a:pt x="56" y="16"/>
                  <a:pt x="57" y="15"/>
                  <a:pt x="58" y="15"/>
                </a:cubicBezTo>
                <a:cubicBezTo>
                  <a:pt x="59" y="16"/>
                  <a:pt x="57" y="18"/>
                  <a:pt x="57" y="16"/>
                </a:cubicBezTo>
                <a:close/>
                <a:moveTo>
                  <a:pt x="59" y="13"/>
                </a:moveTo>
                <a:cubicBezTo>
                  <a:pt x="59" y="12"/>
                  <a:pt x="60" y="15"/>
                  <a:pt x="59" y="15"/>
                </a:cubicBezTo>
                <a:cubicBezTo>
                  <a:pt x="59" y="15"/>
                  <a:pt x="59" y="14"/>
                  <a:pt x="59" y="13"/>
                </a:cubicBezTo>
                <a:close/>
                <a:moveTo>
                  <a:pt x="47" y="15"/>
                </a:moveTo>
                <a:cubicBezTo>
                  <a:pt x="46" y="13"/>
                  <a:pt x="49" y="15"/>
                  <a:pt x="47" y="15"/>
                </a:cubicBezTo>
                <a:cubicBezTo>
                  <a:pt x="47" y="15"/>
                  <a:pt x="47" y="15"/>
                  <a:pt x="47" y="15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" sy="10000" flip="xy" algn="ctr"/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024574" y="205829"/>
            <a:ext cx="3542072" cy="523220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0E0F13"/>
                </a:solidFill>
                <a:ea typeface="Yu Gothic Medium" panose="020B0500000000000000" pitchFamily="34" charset="-128"/>
              </a:rPr>
              <a:t>ADD YOUR TEXT HERE</a:t>
            </a:r>
            <a:endParaRPr lang="en-US" altLang="zh-CN" sz="2800" b="1" dirty="0">
              <a:solidFill>
                <a:srgbClr val="0E0F13"/>
              </a:solidFill>
              <a:ea typeface="Yu Gothic Medium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11225" y="144273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  <a:ea typeface="Yu Gothic Medium" panose="020B0500000000000000" pitchFamily="34" charset="-128"/>
              </a:rPr>
              <a:t>03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-149382" y="-694611"/>
            <a:ext cx="2590800" cy="1981200"/>
          </a:xfrm>
          <a:custGeom>
            <a:avLst/>
            <a:gdLst>
              <a:gd name="T0" fmla="*/ 113 w 265"/>
              <a:gd name="T1" fmla="*/ 175 h 202"/>
              <a:gd name="T2" fmla="*/ 160 w 265"/>
              <a:gd name="T3" fmla="*/ 125 h 202"/>
              <a:gd name="T4" fmla="*/ 161 w 265"/>
              <a:gd name="T5" fmla="*/ 97 h 202"/>
              <a:gd name="T6" fmla="*/ 76 w 265"/>
              <a:gd name="T7" fmla="*/ 174 h 202"/>
              <a:gd name="T8" fmla="*/ 56 w 265"/>
              <a:gd name="T9" fmla="*/ 168 h 202"/>
              <a:gd name="T10" fmla="*/ 28 w 265"/>
              <a:gd name="T11" fmla="*/ 182 h 202"/>
              <a:gd name="T12" fmla="*/ 34 w 265"/>
              <a:gd name="T13" fmla="*/ 87 h 202"/>
              <a:gd name="T14" fmla="*/ 82 w 265"/>
              <a:gd name="T15" fmla="*/ 104 h 202"/>
              <a:gd name="T16" fmla="*/ 107 w 265"/>
              <a:gd name="T17" fmla="*/ 94 h 202"/>
              <a:gd name="T18" fmla="*/ 106 w 265"/>
              <a:gd name="T19" fmla="*/ 102 h 202"/>
              <a:gd name="T20" fmla="*/ 120 w 265"/>
              <a:gd name="T21" fmla="*/ 106 h 202"/>
              <a:gd name="T22" fmla="*/ 110 w 265"/>
              <a:gd name="T23" fmla="*/ 121 h 202"/>
              <a:gd name="T24" fmla="*/ 83 w 265"/>
              <a:gd name="T25" fmla="*/ 142 h 202"/>
              <a:gd name="T26" fmla="*/ 67 w 265"/>
              <a:gd name="T27" fmla="*/ 154 h 202"/>
              <a:gd name="T28" fmla="*/ 60 w 265"/>
              <a:gd name="T29" fmla="*/ 163 h 202"/>
              <a:gd name="T30" fmla="*/ 53 w 265"/>
              <a:gd name="T31" fmla="*/ 164 h 202"/>
              <a:gd name="T32" fmla="*/ 32 w 265"/>
              <a:gd name="T33" fmla="*/ 165 h 202"/>
              <a:gd name="T34" fmla="*/ 28 w 265"/>
              <a:gd name="T35" fmla="*/ 164 h 202"/>
              <a:gd name="T36" fmla="*/ 21 w 265"/>
              <a:gd name="T37" fmla="*/ 162 h 202"/>
              <a:gd name="T38" fmla="*/ 14 w 265"/>
              <a:gd name="T39" fmla="*/ 161 h 202"/>
              <a:gd name="T40" fmla="*/ 15 w 265"/>
              <a:gd name="T41" fmla="*/ 128 h 202"/>
              <a:gd name="T42" fmla="*/ 11 w 265"/>
              <a:gd name="T43" fmla="*/ 119 h 202"/>
              <a:gd name="T44" fmla="*/ 21 w 265"/>
              <a:gd name="T45" fmla="*/ 109 h 202"/>
              <a:gd name="T46" fmla="*/ 31 w 265"/>
              <a:gd name="T47" fmla="*/ 95 h 202"/>
              <a:gd name="T48" fmla="*/ 38 w 265"/>
              <a:gd name="T49" fmla="*/ 95 h 202"/>
              <a:gd name="T50" fmla="*/ 51 w 265"/>
              <a:gd name="T51" fmla="*/ 83 h 202"/>
              <a:gd name="T52" fmla="*/ 69 w 265"/>
              <a:gd name="T53" fmla="*/ 78 h 202"/>
              <a:gd name="T54" fmla="*/ 71 w 265"/>
              <a:gd name="T55" fmla="*/ 94 h 202"/>
              <a:gd name="T56" fmla="*/ 71 w 265"/>
              <a:gd name="T57" fmla="*/ 76 h 202"/>
              <a:gd name="T58" fmla="*/ 55 w 265"/>
              <a:gd name="T59" fmla="*/ 43 h 202"/>
              <a:gd name="T60" fmla="*/ 71 w 265"/>
              <a:gd name="T61" fmla="*/ 68 h 202"/>
              <a:gd name="T62" fmla="*/ 86 w 265"/>
              <a:gd name="T63" fmla="*/ 81 h 202"/>
              <a:gd name="T64" fmla="*/ 57 w 265"/>
              <a:gd name="T65" fmla="*/ 85 h 202"/>
              <a:gd name="T66" fmla="*/ 93 w 265"/>
              <a:gd name="T67" fmla="*/ 99 h 202"/>
              <a:gd name="T68" fmla="*/ 82 w 265"/>
              <a:gd name="T69" fmla="*/ 120 h 202"/>
              <a:gd name="T70" fmla="*/ 80 w 265"/>
              <a:gd name="T71" fmla="*/ 112 h 202"/>
              <a:gd name="T72" fmla="*/ 79 w 265"/>
              <a:gd name="T73" fmla="*/ 126 h 202"/>
              <a:gd name="T74" fmla="*/ 69 w 265"/>
              <a:gd name="T75" fmla="*/ 147 h 202"/>
              <a:gd name="T76" fmla="*/ 82 w 265"/>
              <a:gd name="T77" fmla="*/ 126 h 202"/>
              <a:gd name="T78" fmla="*/ 39 w 265"/>
              <a:gd name="T79" fmla="*/ 154 h 202"/>
              <a:gd name="T80" fmla="*/ 46 w 265"/>
              <a:gd name="T81" fmla="*/ 153 h 202"/>
              <a:gd name="T82" fmla="*/ 49 w 265"/>
              <a:gd name="T83" fmla="*/ 156 h 202"/>
              <a:gd name="T84" fmla="*/ 54 w 265"/>
              <a:gd name="T85" fmla="*/ 149 h 202"/>
              <a:gd name="T86" fmla="*/ 58 w 265"/>
              <a:gd name="T87" fmla="*/ 150 h 202"/>
              <a:gd name="T88" fmla="*/ 63 w 265"/>
              <a:gd name="T89" fmla="*/ 147 h 202"/>
              <a:gd name="T90" fmla="*/ 63 w 265"/>
              <a:gd name="T91" fmla="*/ 27 h 202"/>
              <a:gd name="T92" fmla="*/ 61 w 265"/>
              <a:gd name="T93" fmla="*/ 189 h 202"/>
              <a:gd name="T94" fmla="*/ 245 w 265"/>
              <a:gd name="T95" fmla="*/ 11 h 202"/>
              <a:gd name="T96" fmla="*/ 99 w 265"/>
              <a:gd name="T97" fmla="*/ 129 h 202"/>
              <a:gd name="T98" fmla="*/ 46 w 265"/>
              <a:gd name="T99" fmla="*/ 153 h 202"/>
              <a:gd name="T100" fmla="*/ 104 w 265"/>
              <a:gd name="T101" fmla="*/ 71 h 202"/>
              <a:gd name="T102" fmla="*/ 103 w 265"/>
              <a:gd name="T103" fmla="*/ 62 h 202"/>
              <a:gd name="T104" fmla="*/ 11 w 265"/>
              <a:gd name="T105" fmla="*/ 141 h 202"/>
              <a:gd name="T106" fmla="*/ 92 w 265"/>
              <a:gd name="T107" fmla="*/ 64 h 202"/>
              <a:gd name="T108" fmla="*/ 15 w 265"/>
              <a:gd name="T109" fmla="*/ 116 h 202"/>
              <a:gd name="T110" fmla="*/ 34 w 265"/>
              <a:gd name="T111" fmla="*/ 88 h 202"/>
              <a:gd name="T112" fmla="*/ 68 w 265"/>
              <a:gd name="T113" fmla="*/ 51 h 202"/>
              <a:gd name="T114" fmla="*/ 20 w 265"/>
              <a:gd name="T115" fmla="*/ 93 h 202"/>
              <a:gd name="T116" fmla="*/ 17 w 265"/>
              <a:gd name="T117" fmla="*/ 100 h 202"/>
              <a:gd name="T118" fmla="*/ 28 w 265"/>
              <a:gd name="T119" fmla="*/ 74 h 202"/>
              <a:gd name="T120" fmla="*/ 27 w 265"/>
              <a:gd name="T121" fmla="*/ 81 h 202"/>
              <a:gd name="T122" fmla="*/ 52 w 265"/>
              <a:gd name="T123" fmla="*/ 22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65" h="202">
                <a:moveTo>
                  <a:pt x="51" y="9"/>
                </a:moveTo>
                <a:cubicBezTo>
                  <a:pt x="52" y="7"/>
                  <a:pt x="55" y="6"/>
                  <a:pt x="57" y="8"/>
                </a:cubicBezTo>
                <a:cubicBezTo>
                  <a:pt x="58" y="9"/>
                  <a:pt x="57" y="8"/>
                  <a:pt x="57" y="9"/>
                </a:cubicBezTo>
                <a:cubicBezTo>
                  <a:pt x="58" y="11"/>
                  <a:pt x="60" y="11"/>
                  <a:pt x="58" y="13"/>
                </a:cubicBezTo>
                <a:cubicBezTo>
                  <a:pt x="57" y="13"/>
                  <a:pt x="55" y="13"/>
                  <a:pt x="54" y="13"/>
                </a:cubicBezTo>
                <a:cubicBezTo>
                  <a:pt x="52" y="13"/>
                  <a:pt x="50" y="11"/>
                  <a:pt x="51" y="9"/>
                </a:cubicBezTo>
                <a:close/>
                <a:moveTo>
                  <a:pt x="184" y="116"/>
                </a:moveTo>
                <a:cubicBezTo>
                  <a:pt x="184" y="116"/>
                  <a:pt x="186" y="116"/>
                  <a:pt x="188" y="115"/>
                </a:cubicBezTo>
                <a:cubicBezTo>
                  <a:pt x="188" y="115"/>
                  <a:pt x="192" y="114"/>
                  <a:pt x="192" y="115"/>
                </a:cubicBezTo>
                <a:cubicBezTo>
                  <a:pt x="192" y="115"/>
                  <a:pt x="189" y="115"/>
                  <a:pt x="189" y="116"/>
                </a:cubicBezTo>
                <a:cubicBezTo>
                  <a:pt x="187" y="116"/>
                  <a:pt x="185" y="117"/>
                  <a:pt x="184" y="116"/>
                </a:cubicBezTo>
                <a:close/>
                <a:moveTo>
                  <a:pt x="113" y="175"/>
                </a:moveTo>
                <a:cubicBezTo>
                  <a:pt x="114" y="175"/>
                  <a:pt x="120" y="176"/>
                  <a:pt x="122" y="176"/>
                </a:cubicBezTo>
                <a:cubicBezTo>
                  <a:pt x="122" y="176"/>
                  <a:pt x="119" y="176"/>
                  <a:pt x="118" y="175"/>
                </a:cubicBezTo>
                <a:cubicBezTo>
                  <a:pt x="116" y="175"/>
                  <a:pt x="115" y="175"/>
                  <a:pt x="113" y="175"/>
                </a:cubicBezTo>
                <a:close/>
                <a:moveTo>
                  <a:pt x="200" y="92"/>
                </a:moveTo>
                <a:cubicBezTo>
                  <a:pt x="199" y="93"/>
                  <a:pt x="196" y="93"/>
                  <a:pt x="198" y="93"/>
                </a:cubicBezTo>
                <a:cubicBezTo>
                  <a:pt x="199" y="92"/>
                  <a:pt x="200" y="92"/>
                  <a:pt x="200" y="92"/>
                </a:cubicBezTo>
                <a:close/>
                <a:moveTo>
                  <a:pt x="160" y="125"/>
                </a:moveTo>
                <a:cubicBezTo>
                  <a:pt x="159" y="125"/>
                  <a:pt x="161" y="125"/>
                  <a:pt x="162" y="124"/>
                </a:cubicBezTo>
                <a:cubicBezTo>
                  <a:pt x="163" y="124"/>
                  <a:pt x="164" y="124"/>
                  <a:pt x="164" y="124"/>
                </a:cubicBezTo>
                <a:cubicBezTo>
                  <a:pt x="165" y="123"/>
                  <a:pt x="169" y="122"/>
                  <a:pt x="169" y="122"/>
                </a:cubicBezTo>
                <a:cubicBezTo>
                  <a:pt x="170" y="122"/>
                  <a:pt x="166" y="124"/>
                  <a:pt x="165" y="124"/>
                </a:cubicBezTo>
                <a:cubicBezTo>
                  <a:pt x="163" y="124"/>
                  <a:pt x="162" y="125"/>
                  <a:pt x="160" y="125"/>
                </a:cubicBezTo>
                <a:close/>
                <a:moveTo>
                  <a:pt x="161" y="122"/>
                </a:moveTo>
                <a:cubicBezTo>
                  <a:pt x="158" y="123"/>
                  <a:pt x="160" y="121"/>
                  <a:pt x="161" y="122"/>
                </a:cubicBezTo>
                <a:cubicBezTo>
                  <a:pt x="161" y="122"/>
                  <a:pt x="161" y="122"/>
                  <a:pt x="161" y="122"/>
                </a:cubicBezTo>
                <a:close/>
                <a:moveTo>
                  <a:pt x="191" y="95"/>
                </a:moveTo>
                <a:cubicBezTo>
                  <a:pt x="191" y="95"/>
                  <a:pt x="186" y="97"/>
                  <a:pt x="186" y="97"/>
                </a:cubicBezTo>
                <a:cubicBezTo>
                  <a:pt x="186" y="96"/>
                  <a:pt x="194" y="93"/>
                  <a:pt x="191" y="95"/>
                </a:cubicBezTo>
                <a:close/>
                <a:moveTo>
                  <a:pt x="170" y="99"/>
                </a:moveTo>
                <a:cubicBezTo>
                  <a:pt x="170" y="99"/>
                  <a:pt x="173" y="97"/>
                  <a:pt x="174" y="97"/>
                </a:cubicBezTo>
                <a:cubicBezTo>
                  <a:pt x="175" y="97"/>
                  <a:pt x="178" y="96"/>
                  <a:pt x="176" y="97"/>
                </a:cubicBezTo>
                <a:cubicBezTo>
                  <a:pt x="175" y="98"/>
                  <a:pt x="171" y="100"/>
                  <a:pt x="170" y="99"/>
                </a:cubicBezTo>
                <a:close/>
                <a:moveTo>
                  <a:pt x="159" y="97"/>
                </a:moveTo>
                <a:cubicBezTo>
                  <a:pt x="159" y="97"/>
                  <a:pt x="161" y="96"/>
                  <a:pt x="161" y="97"/>
                </a:cubicBezTo>
                <a:cubicBezTo>
                  <a:pt x="161" y="97"/>
                  <a:pt x="159" y="97"/>
                  <a:pt x="159" y="97"/>
                </a:cubicBezTo>
                <a:close/>
                <a:moveTo>
                  <a:pt x="175" y="77"/>
                </a:moveTo>
                <a:cubicBezTo>
                  <a:pt x="174" y="77"/>
                  <a:pt x="177" y="76"/>
                  <a:pt x="177" y="76"/>
                </a:cubicBezTo>
                <a:cubicBezTo>
                  <a:pt x="176" y="77"/>
                  <a:pt x="176" y="77"/>
                  <a:pt x="175" y="77"/>
                </a:cubicBezTo>
                <a:close/>
                <a:moveTo>
                  <a:pt x="145" y="102"/>
                </a:moveTo>
                <a:cubicBezTo>
                  <a:pt x="145" y="102"/>
                  <a:pt x="146" y="102"/>
                  <a:pt x="146" y="102"/>
                </a:cubicBezTo>
                <a:cubicBezTo>
                  <a:pt x="149" y="100"/>
                  <a:pt x="154" y="99"/>
                  <a:pt x="158" y="98"/>
                </a:cubicBezTo>
                <a:cubicBezTo>
                  <a:pt x="160" y="97"/>
                  <a:pt x="156" y="99"/>
                  <a:pt x="155" y="99"/>
                </a:cubicBezTo>
                <a:cubicBezTo>
                  <a:pt x="153" y="100"/>
                  <a:pt x="148" y="102"/>
                  <a:pt x="145" y="102"/>
                </a:cubicBezTo>
                <a:close/>
                <a:moveTo>
                  <a:pt x="69" y="172"/>
                </a:moveTo>
                <a:cubicBezTo>
                  <a:pt x="67" y="171"/>
                  <a:pt x="71" y="172"/>
                  <a:pt x="72" y="173"/>
                </a:cubicBezTo>
                <a:cubicBezTo>
                  <a:pt x="73" y="173"/>
                  <a:pt x="75" y="173"/>
                  <a:pt x="76" y="174"/>
                </a:cubicBezTo>
                <a:cubicBezTo>
                  <a:pt x="76" y="174"/>
                  <a:pt x="74" y="174"/>
                  <a:pt x="73" y="173"/>
                </a:cubicBezTo>
                <a:cubicBezTo>
                  <a:pt x="71" y="173"/>
                  <a:pt x="70" y="172"/>
                  <a:pt x="69" y="172"/>
                </a:cubicBezTo>
                <a:close/>
                <a:moveTo>
                  <a:pt x="236" y="16"/>
                </a:moveTo>
                <a:cubicBezTo>
                  <a:pt x="235" y="16"/>
                  <a:pt x="234" y="17"/>
                  <a:pt x="234" y="17"/>
                </a:cubicBezTo>
                <a:cubicBezTo>
                  <a:pt x="234" y="17"/>
                  <a:pt x="232" y="18"/>
                  <a:pt x="232" y="18"/>
                </a:cubicBezTo>
                <a:cubicBezTo>
                  <a:pt x="232" y="18"/>
                  <a:pt x="237" y="15"/>
                  <a:pt x="237" y="15"/>
                </a:cubicBezTo>
                <a:cubicBezTo>
                  <a:pt x="238" y="15"/>
                  <a:pt x="235" y="16"/>
                  <a:pt x="236" y="16"/>
                </a:cubicBezTo>
                <a:close/>
                <a:moveTo>
                  <a:pt x="157" y="78"/>
                </a:moveTo>
                <a:cubicBezTo>
                  <a:pt x="156" y="79"/>
                  <a:pt x="156" y="79"/>
                  <a:pt x="155" y="79"/>
                </a:cubicBezTo>
                <a:cubicBezTo>
                  <a:pt x="154" y="80"/>
                  <a:pt x="153" y="80"/>
                  <a:pt x="155" y="79"/>
                </a:cubicBezTo>
                <a:cubicBezTo>
                  <a:pt x="156" y="78"/>
                  <a:pt x="157" y="78"/>
                  <a:pt x="157" y="78"/>
                </a:cubicBezTo>
                <a:close/>
                <a:moveTo>
                  <a:pt x="56" y="168"/>
                </a:moveTo>
                <a:cubicBezTo>
                  <a:pt x="55" y="167"/>
                  <a:pt x="58" y="168"/>
                  <a:pt x="58" y="168"/>
                </a:cubicBezTo>
                <a:cubicBezTo>
                  <a:pt x="58" y="168"/>
                  <a:pt x="58" y="169"/>
                  <a:pt x="56" y="168"/>
                </a:cubicBezTo>
                <a:close/>
                <a:moveTo>
                  <a:pt x="65" y="160"/>
                </a:moveTo>
                <a:cubicBezTo>
                  <a:pt x="65" y="160"/>
                  <a:pt x="64" y="160"/>
                  <a:pt x="66" y="160"/>
                </a:cubicBezTo>
                <a:cubicBezTo>
                  <a:pt x="67" y="160"/>
                  <a:pt x="68" y="161"/>
                  <a:pt x="70" y="161"/>
                </a:cubicBezTo>
                <a:cubicBezTo>
                  <a:pt x="71" y="161"/>
                  <a:pt x="71" y="161"/>
                  <a:pt x="69" y="161"/>
                </a:cubicBezTo>
                <a:cubicBezTo>
                  <a:pt x="68" y="161"/>
                  <a:pt x="67" y="161"/>
                  <a:pt x="65" y="160"/>
                </a:cubicBezTo>
                <a:close/>
                <a:moveTo>
                  <a:pt x="52" y="167"/>
                </a:moveTo>
                <a:cubicBezTo>
                  <a:pt x="50" y="165"/>
                  <a:pt x="56" y="168"/>
                  <a:pt x="56" y="168"/>
                </a:cubicBezTo>
                <a:cubicBezTo>
                  <a:pt x="56" y="168"/>
                  <a:pt x="53" y="167"/>
                  <a:pt x="52" y="167"/>
                </a:cubicBezTo>
                <a:close/>
                <a:moveTo>
                  <a:pt x="27" y="180"/>
                </a:moveTo>
                <a:cubicBezTo>
                  <a:pt x="26" y="180"/>
                  <a:pt x="28" y="181"/>
                  <a:pt x="28" y="182"/>
                </a:cubicBezTo>
                <a:cubicBezTo>
                  <a:pt x="28" y="182"/>
                  <a:pt x="25" y="183"/>
                  <a:pt x="26" y="183"/>
                </a:cubicBezTo>
                <a:cubicBezTo>
                  <a:pt x="25" y="183"/>
                  <a:pt x="25" y="181"/>
                  <a:pt x="26" y="181"/>
                </a:cubicBezTo>
                <a:cubicBezTo>
                  <a:pt x="25" y="181"/>
                  <a:pt x="27" y="180"/>
                  <a:pt x="27" y="180"/>
                </a:cubicBezTo>
                <a:close/>
                <a:moveTo>
                  <a:pt x="132" y="70"/>
                </a:moveTo>
                <a:cubicBezTo>
                  <a:pt x="130" y="71"/>
                  <a:pt x="134" y="69"/>
                  <a:pt x="134" y="68"/>
                </a:cubicBezTo>
                <a:cubicBezTo>
                  <a:pt x="134" y="69"/>
                  <a:pt x="136" y="67"/>
                  <a:pt x="135" y="68"/>
                </a:cubicBezTo>
                <a:cubicBezTo>
                  <a:pt x="134" y="69"/>
                  <a:pt x="134" y="69"/>
                  <a:pt x="132" y="70"/>
                </a:cubicBezTo>
                <a:close/>
                <a:moveTo>
                  <a:pt x="85" y="92"/>
                </a:moveTo>
                <a:cubicBezTo>
                  <a:pt x="85" y="92"/>
                  <a:pt x="83" y="94"/>
                  <a:pt x="83" y="94"/>
                </a:cubicBezTo>
                <a:cubicBezTo>
                  <a:pt x="82" y="93"/>
                  <a:pt x="88" y="90"/>
                  <a:pt x="86" y="91"/>
                </a:cubicBezTo>
                <a:cubicBezTo>
                  <a:pt x="86" y="92"/>
                  <a:pt x="85" y="92"/>
                  <a:pt x="85" y="92"/>
                </a:cubicBezTo>
                <a:close/>
                <a:moveTo>
                  <a:pt x="34" y="87"/>
                </a:moveTo>
                <a:cubicBezTo>
                  <a:pt x="34" y="87"/>
                  <a:pt x="34" y="88"/>
                  <a:pt x="33" y="89"/>
                </a:cubicBezTo>
                <a:cubicBezTo>
                  <a:pt x="33" y="90"/>
                  <a:pt x="33" y="88"/>
                  <a:pt x="34" y="87"/>
                </a:cubicBezTo>
                <a:close/>
                <a:moveTo>
                  <a:pt x="80" y="88"/>
                </a:moveTo>
                <a:cubicBezTo>
                  <a:pt x="80" y="88"/>
                  <a:pt x="79" y="86"/>
                  <a:pt x="78" y="89"/>
                </a:cubicBezTo>
                <a:cubicBezTo>
                  <a:pt x="77" y="90"/>
                  <a:pt x="79" y="91"/>
                  <a:pt x="79" y="92"/>
                </a:cubicBezTo>
                <a:cubicBezTo>
                  <a:pt x="79" y="93"/>
                  <a:pt x="78" y="93"/>
                  <a:pt x="78" y="94"/>
                </a:cubicBezTo>
                <a:cubicBezTo>
                  <a:pt x="78" y="95"/>
                  <a:pt x="80" y="96"/>
                  <a:pt x="80" y="97"/>
                </a:cubicBezTo>
                <a:cubicBezTo>
                  <a:pt x="80" y="98"/>
                  <a:pt x="79" y="99"/>
                  <a:pt x="80" y="100"/>
                </a:cubicBezTo>
                <a:cubicBezTo>
                  <a:pt x="80" y="101"/>
                  <a:pt x="80" y="103"/>
                  <a:pt x="80" y="104"/>
                </a:cubicBezTo>
                <a:cubicBezTo>
                  <a:pt x="80" y="104"/>
                  <a:pt x="80" y="104"/>
                  <a:pt x="80" y="104"/>
                </a:cubicBezTo>
                <a:cubicBezTo>
                  <a:pt x="79" y="105"/>
                  <a:pt x="82" y="107"/>
                  <a:pt x="83" y="106"/>
                </a:cubicBezTo>
                <a:cubicBezTo>
                  <a:pt x="84" y="105"/>
                  <a:pt x="83" y="105"/>
                  <a:pt x="82" y="104"/>
                </a:cubicBezTo>
                <a:cubicBezTo>
                  <a:pt x="82" y="103"/>
                  <a:pt x="82" y="100"/>
                  <a:pt x="82" y="100"/>
                </a:cubicBezTo>
                <a:cubicBezTo>
                  <a:pt x="82" y="100"/>
                  <a:pt x="83" y="100"/>
                  <a:pt x="84" y="100"/>
                </a:cubicBezTo>
                <a:cubicBezTo>
                  <a:pt x="85" y="99"/>
                  <a:pt x="84" y="99"/>
                  <a:pt x="85" y="99"/>
                </a:cubicBezTo>
                <a:cubicBezTo>
                  <a:pt x="86" y="98"/>
                  <a:pt x="86" y="99"/>
                  <a:pt x="87" y="99"/>
                </a:cubicBezTo>
                <a:cubicBezTo>
                  <a:pt x="88" y="99"/>
                  <a:pt x="95" y="96"/>
                  <a:pt x="96" y="95"/>
                </a:cubicBezTo>
                <a:cubicBezTo>
                  <a:pt x="96" y="95"/>
                  <a:pt x="96" y="95"/>
                  <a:pt x="96" y="95"/>
                </a:cubicBezTo>
                <a:cubicBezTo>
                  <a:pt x="98" y="93"/>
                  <a:pt x="99" y="93"/>
                  <a:pt x="101" y="92"/>
                </a:cubicBezTo>
                <a:cubicBezTo>
                  <a:pt x="102" y="91"/>
                  <a:pt x="103" y="90"/>
                  <a:pt x="105" y="90"/>
                </a:cubicBezTo>
                <a:cubicBezTo>
                  <a:pt x="106" y="90"/>
                  <a:pt x="104" y="90"/>
                  <a:pt x="104" y="90"/>
                </a:cubicBezTo>
                <a:cubicBezTo>
                  <a:pt x="102" y="92"/>
                  <a:pt x="97" y="94"/>
                  <a:pt x="94" y="97"/>
                </a:cubicBezTo>
                <a:cubicBezTo>
                  <a:pt x="93" y="99"/>
                  <a:pt x="95" y="99"/>
                  <a:pt x="97" y="98"/>
                </a:cubicBezTo>
                <a:cubicBezTo>
                  <a:pt x="101" y="97"/>
                  <a:pt x="102" y="97"/>
                  <a:pt x="107" y="94"/>
                </a:cubicBezTo>
                <a:cubicBezTo>
                  <a:pt x="116" y="89"/>
                  <a:pt x="124" y="89"/>
                  <a:pt x="133" y="84"/>
                </a:cubicBezTo>
                <a:cubicBezTo>
                  <a:pt x="141" y="80"/>
                  <a:pt x="150" y="77"/>
                  <a:pt x="157" y="71"/>
                </a:cubicBezTo>
                <a:cubicBezTo>
                  <a:pt x="160" y="69"/>
                  <a:pt x="164" y="68"/>
                  <a:pt x="167" y="66"/>
                </a:cubicBezTo>
                <a:cubicBezTo>
                  <a:pt x="167" y="65"/>
                  <a:pt x="170" y="62"/>
                  <a:pt x="171" y="64"/>
                </a:cubicBezTo>
                <a:cubicBezTo>
                  <a:pt x="172" y="66"/>
                  <a:pt x="166" y="67"/>
                  <a:pt x="165" y="67"/>
                </a:cubicBezTo>
                <a:cubicBezTo>
                  <a:pt x="165" y="68"/>
                  <a:pt x="164" y="68"/>
                  <a:pt x="164" y="69"/>
                </a:cubicBezTo>
                <a:cubicBezTo>
                  <a:pt x="162" y="70"/>
                  <a:pt x="160" y="71"/>
                  <a:pt x="159" y="72"/>
                </a:cubicBezTo>
                <a:cubicBezTo>
                  <a:pt x="157" y="73"/>
                  <a:pt x="155" y="75"/>
                  <a:pt x="153" y="76"/>
                </a:cubicBezTo>
                <a:cubicBezTo>
                  <a:pt x="152" y="77"/>
                  <a:pt x="150" y="78"/>
                  <a:pt x="148" y="79"/>
                </a:cubicBezTo>
                <a:cubicBezTo>
                  <a:pt x="146" y="80"/>
                  <a:pt x="144" y="80"/>
                  <a:pt x="142" y="81"/>
                </a:cubicBezTo>
                <a:cubicBezTo>
                  <a:pt x="140" y="82"/>
                  <a:pt x="139" y="83"/>
                  <a:pt x="138" y="84"/>
                </a:cubicBezTo>
                <a:cubicBezTo>
                  <a:pt x="128" y="89"/>
                  <a:pt x="115" y="95"/>
                  <a:pt x="106" y="102"/>
                </a:cubicBezTo>
                <a:cubicBezTo>
                  <a:pt x="105" y="102"/>
                  <a:pt x="105" y="103"/>
                  <a:pt x="104" y="103"/>
                </a:cubicBezTo>
                <a:cubicBezTo>
                  <a:pt x="104" y="103"/>
                  <a:pt x="105" y="104"/>
                  <a:pt x="105" y="104"/>
                </a:cubicBezTo>
                <a:cubicBezTo>
                  <a:pt x="104" y="105"/>
                  <a:pt x="102" y="106"/>
                  <a:pt x="100" y="106"/>
                </a:cubicBezTo>
                <a:cubicBezTo>
                  <a:pt x="101" y="106"/>
                  <a:pt x="99" y="105"/>
                  <a:pt x="98" y="106"/>
                </a:cubicBezTo>
                <a:cubicBezTo>
                  <a:pt x="97" y="106"/>
                  <a:pt x="96" y="110"/>
                  <a:pt x="96" y="110"/>
                </a:cubicBezTo>
                <a:cubicBezTo>
                  <a:pt x="97" y="112"/>
                  <a:pt x="102" y="105"/>
                  <a:pt x="104" y="106"/>
                </a:cubicBezTo>
                <a:cubicBezTo>
                  <a:pt x="104" y="106"/>
                  <a:pt x="104" y="108"/>
                  <a:pt x="104" y="108"/>
                </a:cubicBezTo>
                <a:cubicBezTo>
                  <a:pt x="104" y="109"/>
                  <a:pt x="103" y="108"/>
                  <a:pt x="103" y="109"/>
                </a:cubicBezTo>
                <a:cubicBezTo>
                  <a:pt x="103" y="110"/>
                  <a:pt x="106" y="109"/>
                  <a:pt x="107" y="109"/>
                </a:cubicBezTo>
                <a:cubicBezTo>
                  <a:pt x="107" y="109"/>
                  <a:pt x="108" y="109"/>
                  <a:pt x="109" y="109"/>
                </a:cubicBezTo>
                <a:cubicBezTo>
                  <a:pt x="112" y="108"/>
                  <a:pt x="116" y="107"/>
                  <a:pt x="116" y="107"/>
                </a:cubicBezTo>
                <a:cubicBezTo>
                  <a:pt x="117" y="107"/>
                  <a:pt x="120" y="105"/>
                  <a:pt x="120" y="106"/>
                </a:cubicBezTo>
                <a:cubicBezTo>
                  <a:pt x="120" y="107"/>
                  <a:pt x="115" y="107"/>
                  <a:pt x="113" y="109"/>
                </a:cubicBezTo>
                <a:cubicBezTo>
                  <a:pt x="111" y="112"/>
                  <a:pt x="114" y="111"/>
                  <a:pt x="116" y="111"/>
                </a:cubicBezTo>
                <a:cubicBezTo>
                  <a:pt x="123" y="110"/>
                  <a:pt x="130" y="107"/>
                  <a:pt x="137" y="105"/>
                </a:cubicBezTo>
                <a:cubicBezTo>
                  <a:pt x="138" y="104"/>
                  <a:pt x="139" y="104"/>
                  <a:pt x="141" y="103"/>
                </a:cubicBezTo>
                <a:cubicBezTo>
                  <a:pt x="144" y="103"/>
                  <a:pt x="140" y="104"/>
                  <a:pt x="139" y="105"/>
                </a:cubicBezTo>
                <a:cubicBezTo>
                  <a:pt x="137" y="106"/>
                  <a:pt x="137" y="106"/>
                  <a:pt x="134" y="107"/>
                </a:cubicBezTo>
                <a:cubicBezTo>
                  <a:pt x="129" y="108"/>
                  <a:pt x="126" y="111"/>
                  <a:pt x="121" y="113"/>
                </a:cubicBezTo>
                <a:cubicBezTo>
                  <a:pt x="115" y="115"/>
                  <a:pt x="110" y="117"/>
                  <a:pt x="104" y="119"/>
                </a:cubicBezTo>
                <a:cubicBezTo>
                  <a:pt x="102" y="120"/>
                  <a:pt x="100" y="120"/>
                  <a:pt x="101" y="122"/>
                </a:cubicBezTo>
                <a:cubicBezTo>
                  <a:pt x="101" y="122"/>
                  <a:pt x="102" y="123"/>
                  <a:pt x="103" y="123"/>
                </a:cubicBezTo>
                <a:cubicBezTo>
                  <a:pt x="105" y="123"/>
                  <a:pt x="107" y="121"/>
                  <a:pt x="109" y="121"/>
                </a:cubicBezTo>
                <a:cubicBezTo>
                  <a:pt x="109" y="121"/>
                  <a:pt x="110" y="120"/>
                  <a:pt x="110" y="121"/>
                </a:cubicBezTo>
                <a:cubicBezTo>
                  <a:pt x="110" y="122"/>
                  <a:pt x="106" y="123"/>
                  <a:pt x="105" y="123"/>
                </a:cubicBezTo>
                <a:cubicBezTo>
                  <a:pt x="104" y="124"/>
                  <a:pt x="101" y="124"/>
                  <a:pt x="100" y="125"/>
                </a:cubicBezTo>
                <a:cubicBezTo>
                  <a:pt x="99" y="125"/>
                  <a:pt x="96" y="128"/>
                  <a:pt x="96" y="128"/>
                </a:cubicBezTo>
                <a:cubicBezTo>
                  <a:pt x="96" y="129"/>
                  <a:pt x="101" y="126"/>
                  <a:pt x="101" y="126"/>
                </a:cubicBezTo>
                <a:cubicBezTo>
                  <a:pt x="103" y="126"/>
                  <a:pt x="99" y="127"/>
                  <a:pt x="99" y="127"/>
                </a:cubicBezTo>
                <a:cubicBezTo>
                  <a:pt x="99" y="128"/>
                  <a:pt x="93" y="132"/>
                  <a:pt x="93" y="133"/>
                </a:cubicBezTo>
                <a:cubicBezTo>
                  <a:pt x="93" y="134"/>
                  <a:pt x="96" y="131"/>
                  <a:pt x="96" y="132"/>
                </a:cubicBezTo>
                <a:cubicBezTo>
                  <a:pt x="97" y="134"/>
                  <a:pt x="92" y="134"/>
                  <a:pt x="90" y="135"/>
                </a:cubicBezTo>
                <a:cubicBezTo>
                  <a:pt x="89" y="135"/>
                  <a:pt x="89" y="136"/>
                  <a:pt x="88" y="136"/>
                </a:cubicBezTo>
                <a:cubicBezTo>
                  <a:pt x="88" y="136"/>
                  <a:pt x="82" y="137"/>
                  <a:pt x="85" y="138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9"/>
                  <a:pt x="84" y="141"/>
                  <a:pt x="83" y="142"/>
                </a:cubicBezTo>
                <a:cubicBezTo>
                  <a:pt x="82" y="143"/>
                  <a:pt x="82" y="144"/>
                  <a:pt x="82" y="144"/>
                </a:cubicBezTo>
                <a:cubicBezTo>
                  <a:pt x="82" y="144"/>
                  <a:pt x="81" y="144"/>
                  <a:pt x="81" y="145"/>
                </a:cubicBezTo>
                <a:cubicBezTo>
                  <a:pt x="81" y="145"/>
                  <a:pt x="81" y="145"/>
                  <a:pt x="81" y="145"/>
                </a:cubicBezTo>
                <a:cubicBezTo>
                  <a:pt x="79" y="146"/>
                  <a:pt x="76" y="147"/>
                  <a:pt x="76" y="148"/>
                </a:cubicBezTo>
                <a:cubicBezTo>
                  <a:pt x="76" y="149"/>
                  <a:pt x="81" y="147"/>
                  <a:pt x="79" y="148"/>
                </a:cubicBezTo>
                <a:cubicBezTo>
                  <a:pt x="79" y="148"/>
                  <a:pt x="76" y="149"/>
                  <a:pt x="75" y="150"/>
                </a:cubicBezTo>
                <a:cubicBezTo>
                  <a:pt x="74" y="150"/>
                  <a:pt x="75" y="150"/>
                  <a:pt x="74" y="151"/>
                </a:cubicBezTo>
                <a:cubicBezTo>
                  <a:pt x="73" y="152"/>
                  <a:pt x="71" y="152"/>
                  <a:pt x="74" y="153"/>
                </a:cubicBezTo>
                <a:cubicBezTo>
                  <a:pt x="75" y="154"/>
                  <a:pt x="79" y="152"/>
                  <a:pt x="80" y="153"/>
                </a:cubicBezTo>
                <a:cubicBezTo>
                  <a:pt x="80" y="154"/>
                  <a:pt x="76" y="153"/>
                  <a:pt x="79" y="154"/>
                </a:cubicBezTo>
                <a:cubicBezTo>
                  <a:pt x="78" y="154"/>
                  <a:pt x="78" y="153"/>
                  <a:pt x="78" y="153"/>
                </a:cubicBezTo>
                <a:cubicBezTo>
                  <a:pt x="75" y="153"/>
                  <a:pt x="68" y="155"/>
                  <a:pt x="67" y="154"/>
                </a:cubicBezTo>
                <a:cubicBezTo>
                  <a:pt x="66" y="154"/>
                  <a:pt x="66" y="153"/>
                  <a:pt x="65" y="155"/>
                </a:cubicBezTo>
                <a:cubicBezTo>
                  <a:pt x="64" y="157"/>
                  <a:pt x="71" y="158"/>
                  <a:pt x="73" y="159"/>
                </a:cubicBezTo>
                <a:cubicBezTo>
                  <a:pt x="73" y="160"/>
                  <a:pt x="75" y="161"/>
                  <a:pt x="75" y="161"/>
                </a:cubicBezTo>
                <a:cubicBezTo>
                  <a:pt x="75" y="161"/>
                  <a:pt x="76" y="161"/>
                  <a:pt x="76" y="161"/>
                </a:cubicBezTo>
                <a:cubicBezTo>
                  <a:pt x="76" y="163"/>
                  <a:pt x="74" y="161"/>
                  <a:pt x="74" y="161"/>
                </a:cubicBezTo>
                <a:cubicBezTo>
                  <a:pt x="73" y="161"/>
                  <a:pt x="72" y="161"/>
                  <a:pt x="72" y="161"/>
                </a:cubicBezTo>
                <a:cubicBezTo>
                  <a:pt x="72" y="161"/>
                  <a:pt x="73" y="161"/>
                  <a:pt x="73" y="161"/>
                </a:cubicBezTo>
                <a:cubicBezTo>
                  <a:pt x="72" y="159"/>
                  <a:pt x="68" y="159"/>
                  <a:pt x="65" y="157"/>
                </a:cubicBezTo>
                <a:cubicBezTo>
                  <a:pt x="65" y="157"/>
                  <a:pt x="64" y="155"/>
                  <a:pt x="63" y="155"/>
                </a:cubicBezTo>
                <a:cubicBezTo>
                  <a:pt x="63" y="155"/>
                  <a:pt x="61" y="157"/>
                  <a:pt x="61" y="159"/>
                </a:cubicBezTo>
                <a:cubicBezTo>
                  <a:pt x="61" y="160"/>
                  <a:pt x="61" y="161"/>
                  <a:pt x="61" y="161"/>
                </a:cubicBezTo>
                <a:cubicBezTo>
                  <a:pt x="61" y="162"/>
                  <a:pt x="60" y="162"/>
                  <a:pt x="60" y="163"/>
                </a:cubicBezTo>
                <a:cubicBezTo>
                  <a:pt x="61" y="164"/>
                  <a:pt x="58" y="165"/>
                  <a:pt x="58" y="163"/>
                </a:cubicBezTo>
                <a:cubicBezTo>
                  <a:pt x="58" y="163"/>
                  <a:pt x="61" y="161"/>
                  <a:pt x="59" y="161"/>
                </a:cubicBezTo>
                <a:cubicBezTo>
                  <a:pt x="59" y="161"/>
                  <a:pt x="58" y="162"/>
                  <a:pt x="58" y="162"/>
                </a:cubicBezTo>
                <a:cubicBezTo>
                  <a:pt x="58" y="161"/>
                  <a:pt x="61" y="161"/>
                  <a:pt x="60" y="160"/>
                </a:cubicBezTo>
                <a:cubicBezTo>
                  <a:pt x="60" y="160"/>
                  <a:pt x="57" y="160"/>
                  <a:pt x="56" y="160"/>
                </a:cubicBezTo>
                <a:cubicBezTo>
                  <a:pt x="55" y="161"/>
                  <a:pt x="56" y="161"/>
                  <a:pt x="54" y="161"/>
                </a:cubicBezTo>
                <a:cubicBezTo>
                  <a:pt x="55" y="161"/>
                  <a:pt x="52" y="161"/>
                  <a:pt x="53" y="162"/>
                </a:cubicBezTo>
                <a:cubicBezTo>
                  <a:pt x="53" y="162"/>
                  <a:pt x="55" y="162"/>
                  <a:pt x="55" y="162"/>
                </a:cubicBezTo>
                <a:cubicBezTo>
                  <a:pt x="55" y="162"/>
                  <a:pt x="57" y="161"/>
                  <a:pt x="58" y="161"/>
                </a:cubicBezTo>
                <a:cubicBezTo>
                  <a:pt x="57" y="161"/>
                  <a:pt x="57" y="164"/>
                  <a:pt x="56" y="164"/>
                </a:cubicBezTo>
                <a:cubicBezTo>
                  <a:pt x="56" y="164"/>
                  <a:pt x="50" y="162"/>
                  <a:pt x="51" y="164"/>
                </a:cubicBezTo>
                <a:cubicBezTo>
                  <a:pt x="51" y="164"/>
                  <a:pt x="52" y="164"/>
                  <a:pt x="53" y="164"/>
                </a:cubicBezTo>
                <a:cubicBezTo>
                  <a:pt x="58" y="165"/>
                  <a:pt x="51" y="164"/>
                  <a:pt x="50" y="164"/>
                </a:cubicBezTo>
                <a:cubicBezTo>
                  <a:pt x="50" y="165"/>
                  <a:pt x="51" y="166"/>
                  <a:pt x="51" y="166"/>
                </a:cubicBezTo>
                <a:cubicBezTo>
                  <a:pt x="51" y="167"/>
                  <a:pt x="48" y="165"/>
                  <a:pt x="48" y="165"/>
                </a:cubicBezTo>
                <a:cubicBezTo>
                  <a:pt x="45" y="165"/>
                  <a:pt x="43" y="165"/>
                  <a:pt x="40" y="164"/>
                </a:cubicBezTo>
                <a:cubicBezTo>
                  <a:pt x="39" y="164"/>
                  <a:pt x="37" y="163"/>
                  <a:pt x="36" y="162"/>
                </a:cubicBezTo>
                <a:cubicBezTo>
                  <a:pt x="36" y="161"/>
                  <a:pt x="37" y="160"/>
                  <a:pt x="36" y="160"/>
                </a:cubicBezTo>
                <a:cubicBezTo>
                  <a:pt x="36" y="159"/>
                  <a:pt x="35" y="162"/>
                  <a:pt x="33" y="162"/>
                </a:cubicBezTo>
                <a:cubicBezTo>
                  <a:pt x="33" y="162"/>
                  <a:pt x="34" y="161"/>
                  <a:pt x="34" y="161"/>
                </a:cubicBezTo>
                <a:cubicBezTo>
                  <a:pt x="34" y="161"/>
                  <a:pt x="33" y="161"/>
                  <a:pt x="32" y="161"/>
                </a:cubicBezTo>
                <a:cubicBezTo>
                  <a:pt x="33" y="161"/>
                  <a:pt x="31" y="161"/>
                  <a:pt x="32" y="160"/>
                </a:cubicBezTo>
                <a:cubicBezTo>
                  <a:pt x="31" y="162"/>
                  <a:pt x="33" y="162"/>
                  <a:pt x="33" y="163"/>
                </a:cubicBezTo>
                <a:cubicBezTo>
                  <a:pt x="33" y="164"/>
                  <a:pt x="32" y="164"/>
                  <a:pt x="32" y="165"/>
                </a:cubicBezTo>
                <a:cubicBezTo>
                  <a:pt x="31" y="166"/>
                  <a:pt x="31" y="166"/>
                  <a:pt x="31" y="167"/>
                </a:cubicBezTo>
                <a:cubicBezTo>
                  <a:pt x="30" y="169"/>
                  <a:pt x="28" y="174"/>
                  <a:pt x="29" y="176"/>
                </a:cubicBezTo>
                <a:cubicBezTo>
                  <a:pt x="30" y="177"/>
                  <a:pt x="32" y="178"/>
                  <a:pt x="31" y="179"/>
                </a:cubicBezTo>
                <a:cubicBezTo>
                  <a:pt x="29" y="181"/>
                  <a:pt x="26" y="180"/>
                  <a:pt x="27" y="177"/>
                </a:cubicBezTo>
                <a:cubicBezTo>
                  <a:pt x="27" y="177"/>
                  <a:pt x="28" y="177"/>
                  <a:pt x="28" y="176"/>
                </a:cubicBezTo>
                <a:cubicBezTo>
                  <a:pt x="28" y="175"/>
                  <a:pt x="28" y="174"/>
                  <a:pt x="28" y="174"/>
                </a:cubicBezTo>
                <a:cubicBezTo>
                  <a:pt x="28" y="173"/>
                  <a:pt x="29" y="173"/>
                  <a:pt x="29" y="172"/>
                </a:cubicBezTo>
                <a:cubicBezTo>
                  <a:pt x="29" y="171"/>
                  <a:pt x="28" y="171"/>
                  <a:pt x="28" y="170"/>
                </a:cubicBezTo>
                <a:cubicBezTo>
                  <a:pt x="28" y="169"/>
                  <a:pt x="28" y="168"/>
                  <a:pt x="28" y="168"/>
                </a:cubicBezTo>
                <a:cubicBezTo>
                  <a:pt x="28" y="168"/>
                  <a:pt x="29" y="168"/>
                  <a:pt x="29" y="168"/>
                </a:cubicBezTo>
                <a:cubicBezTo>
                  <a:pt x="29" y="167"/>
                  <a:pt x="29" y="165"/>
                  <a:pt x="29" y="165"/>
                </a:cubicBezTo>
                <a:cubicBezTo>
                  <a:pt x="29" y="165"/>
                  <a:pt x="28" y="165"/>
                  <a:pt x="28" y="164"/>
                </a:cubicBezTo>
                <a:cubicBezTo>
                  <a:pt x="27" y="164"/>
                  <a:pt x="28" y="164"/>
                  <a:pt x="28" y="163"/>
                </a:cubicBezTo>
                <a:cubicBezTo>
                  <a:pt x="27" y="163"/>
                  <a:pt x="27" y="162"/>
                  <a:pt x="27" y="161"/>
                </a:cubicBezTo>
                <a:cubicBezTo>
                  <a:pt x="27" y="161"/>
                  <a:pt x="27" y="161"/>
                  <a:pt x="27" y="161"/>
                </a:cubicBezTo>
                <a:cubicBezTo>
                  <a:pt x="27" y="160"/>
                  <a:pt x="27" y="160"/>
                  <a:pt x="27" y="160"/>
                </a:cubicBezTo>
                <a:cubicBezTo>
                  <a:pt x="27" y="160"/>
                  <a:pt x="28" y="158"/>
                  <a:pt x="27" y="158"/>
                </a:cubicBezTo>
                <a:cubicBezTo>
                  <a:pt x="27" y="158"/>
                  <a:pt x="25" y="163"/>
                  <a:pt x="27" y="159"/>
                </a:cubicBezTo>
                <a:cubicBezTo>
                  <a:pt x="27" y="159"/>
                  <a:pt x="25" y="160"/>
                  <a:pt x="25" y="160"/>
                </a:cubicBezTo>
                <a:cubicBezTo>
                  <a:pt x="25" y="160"/>
                  <a:pt x="24" y="158"/>
                  <a:pt x="23" y="160"/>
                </a:cubicBezTo>
                <a:cubicBezTo>
                  <a:pt x="23" y="160"/>
                  <a:pt x="25" y="160"/>
                  <a:pt x="25" y="160"/>
                </a:cubicBezTo>
                <a:cubicBezTo>
                  <a:pt x="26" y="160"/>
                  <a:pt x="26" y="163"/>
                  <a:pt x="26" y="164"/>
                </a:cubicBezTo>
                <a:cubicBezTo>
                  <a:pt x="26" y="164"/>
                  <a:pt x="23" y="164"/>
                  <a:pt x="22" y="164"/>
                </a:cubicBezTo>
                <a:cubicBezTo>
                  <a:pt x="22" y="163"/>
                  <a:pt x="21" y="162"/>
                  <a:pt x="21" y="162"/>
                </a:cubicBezTo>
                <a:cubicBezTo>
                  <a:pt x="20" y="162"/>
                  <a:pt x="20" y="163"/>
                  <a:pt x="19" y="162"/>
                </a:cubicBezTo>
                <a:cubicBezTo>
                  <a:pt x="18" y="161"/>
                  <a:pt x="17" y="159"/>
                  <a:pt x="19" y="158"/>
                </a:cubicBezTo>
                <a:cubicBezTo>
                  <a:pt x="19" y="158"/>
                  <a:pt x="20" y="158"/>
                  <a:pt x="21" y="158"/>
                </a:cubicBezTo>
                <a:cubicBezTo>
                  <a:pt x="21" y="158"/>
                  <a:pt x="22" y="159"/>
                  <a:pt x="22" y="159"/>
                </a:cubicBezTo>
                <a:cubicBezTo>
                  <a:pt x="23" y="159"/>
                  <a:pt x="24" y="157"/>
                  <a:pt x="24" y="158"/>
                </a:cubicBezTo>
                <a:cubicBezTo>
                  <a:pt x="24" y="157"/>
                  <a:pt x="22" y="158"/>
                  <a:pt x="22" y="158"/>
                </a:cubicBezTo>
                <a:cubicBezTo>
                  <a:pt x="22" y="158"/>
                  <a:pt x="22" y="157"/>
                  <a:pt x="22" y="157"/>
                </a:cubicBezTo>
                <a:cubicBezTo>
                  <a:pt x="21" y="156"/>
                  <a:pt x="22" y="157"/>
                  <a:pt x="21" y="157"/>
                </a:cubicBezTo>
                <a:cubicBezTo>
                  <a:pt x="20" y="156"/>
                  <a:pt x="21" y="155"/>
                  <a:pt x="19" y="156"/>
                </a:cubicBezTo>
                <a:cubicBezTo>
                  <a:pt x="18" y="156"/>
                  <a:pt x="19" y="157"/>
                  <a:pt x="19" y="157"/>
                </a:cubicBezTo>
                <a:cubicBezTo>
                  <a:pt x="18" y="158"/>
                  <a:pt x="18" y="157"/>
                  <a:pt x="17" y="158"/>
                </a:cubicBezTo>
                <a:cubicBezTo>
                  <a:pt x="16" y="159"/>
                  <a:pt x="14" y="163"/>
                  <a:pt x="14" y="161"/>
                </a:cubicBezTo>
                <a:cubicBezTo>
                  <a:pt x="15" y="161"/>
                  <a:pt x="15" y="159"/>
                  <a:pt x="15" y="159"/>
                </a:cubicBezTo>
                <a:cubicBezTo>
                  <a:pt x="14" y="158"/>
                  <a:pt x="13" y="160"/>
                  <a:pt x="12" y="160"/>
                </a:cubicBezTo>
                <a:cubicBezTo>
                  <a:pt x="13" y="160"/>
                  <a:pt x="10" y="158"/>
                  <a:pt x="11" y="159"/>
                </a:cubicBezTo>
                <a:cubicBezTo>
                  <a:pt x="10" y="158"/>
                  <a:pt x="11" y="155"/>
                  <a:pt x="12" y="154"/>
                </a:cubicBezTo>
                <a:cubicBezTo>
                  <a:pt x="13" y="153"/>
                  <a:pt x="13" y="153"/>
                  <a:pt x="13" y="153"/>
                </a:cubicBezTo>
                <a:cubicBezTo>
                  <a:pt x="16" y="155"/>
                  <a:pt x="13" y="152"/>
                  <a:pt x="12" y="151"/>
                </a:cubicBezTo>
                <a:cubicBezTo>
                  <a:pt x="12" y="149"/>
                  <a:pt x="14" y="147"/>
                  <a:pt x="14" y="145"/>
                </a:cubicBezTo>
                <a:cubicBezTo>
                  <a:pt x="14" y="144"/>
                  <a:pt x="13" y="141"/>
                  <a:pt x="13" y="140"/>
                </a:cubicBezTo>
                <a:cubicBezTo>
                  <a:pt x="13" y="140"/>
                  <a:pt x="11" y="140"/>
                  <a:pt x="12" y="140"/>
                </a:cubicBezTo>
                <a:cubicBezTo>
                  <a:pt x="13" y="139"/>
                  <a:pt x="12" y="139"/>
                  <a:pt x="12" y="138"/>
                </a:cubicBezTo>
                <a:cubicBezTo>
                  <a:pt x="13" y="137"/>
                  <a:pt x="15" y="136"/>
                  <a:pt x="15" y="135"/>
                </a:cubicBezTo>
                <a:cubicBezTo>
                  <a:pt x="16" y="133"/>
                  <a:pt x="15" y="130"/>
                  <a:pt x="15" y="128"/>
                </a:cubicBezTo>
                <a:cubicBezTo>
                  <a:pt x="15" y="128"/>
                  <a:pt x="15" y="127"/>
                  <a:pt x="15" y="127"/>
                </a:cubicBezTo>
                <a:cubicBezTo>
                  <a:pt x="15" y="126"/>
                  <a:pt x="15" y="127"/>
                  <a:pt x="15" y="125"/>
                </a:cubicBezTo>
                <a:cubicBezTo>
                  <a:pt x="15" y="124"/>
                  <a:pt x="16" y="123"/>
                  <a:pt x="16" y="122"/>
                </a:cubicBezTo>
                <a:cubicBezTo>
                  <a:pt x="16" y="121"/>
                  <a:pt x="17" y="121"/>
                  <a:pt x="16" y="120"/>
                </a:cubicBezTo>
                <a:cubicBezTo>
                  <a:pt x="17" y="122"/>
                  <a:pt x="16" y="119"/>
                  <a:pt x="15" y="119"/>
                </a:cubicBezTo>
                <a:cubicBezTo>
                  <a:pt x="15" y="119"/>
                  <a:pt x="16" y="121"/>
                  <a:pt x="15" y="121"/>
                </a:cubicBezTo>
                <a:cubicBezTo>
                  <a:pt x="15" y="122"/>
                  <a:pt x="13" y="124"/>
                  <a:pt x="13" y="126"/>
                </a:cubicBezTo>
                <a:cubicBezTo>
                  <a:pt x="13" y="126"/>
                  <a:pt x="14" y="128"/>
                  <a:pt x="13" y="128"/>
                </a:cubicBezTo>
                <a:cubicBezTo>
                  <a:pt x="13" y="129"/>
                  <a:pt x="12" y="126"/>
                  <a:pt x="12" y="125"/>
                </a:cubicBezTo>
                <a:cubicBezTo>
                  <a:pt x="12" y="124"/>
                  <a:pt x="13" y="123"/>
                  <a:pt x="13" y="123"/>
                </a:cubicBezTo>
                <a:cubicBezTo>
                  <a:pt x="13" y="123"/>
                  <a:pt x="12" y="120"/>
                  <a:pt x="12" y="120"/>
                </a:cubicBezTo>
                <a:cubicBezTo>
                  <a:pt x="12" y="119"/>
                  <a:pt x="11" y="119"/>
                  <a:pt x="11" y="119"/>
                </a:cubicBezTo>
                <a:cubicBezTo>
                  <a:pt x="11" y="119"/>
                  <a:pt x="13" y="120"/>
                  <a:pt x="13" y="120"/>
                </a:cubicBezTo>
                <a:cubicBezTo>
                  <a:pt x="14" y="120"/>
                  <a:pt x="13" y="119"/>
                  <a:pt x="14" y="119"/>
                </a:cubicBezTo>
                <a:cubicBezTo>
                  <a:pt x="14" y="119"/>
                  <a:pt x="14" y="119"/>
                  <a:pt x="14" y="119"/>
                </a:cubicBezTo>
                <a:cubicBezTo>
                  <a:pt x="15" y="119"/>
                  <a:pt x="15" y="118"/>
                  <a:pt x="16" y="118"/>
                </a:cubicBezTo>
                <a:cubicBezTo>
                  <a:pt x="15" y="118"/>
                  <a:pt x="15" y="119"/>
                  <a:pt x="16" y="119"/>
                </a:cubicBezTo>
                <a:cubicBezTo>
                  <a:pt x="16" y="119"/>
                  <a:pt x="16" y="118"/>
                  <a:pt x="16" y="119"/>
                </a:cubicBezTo>
                <a:cubicBezTo>
                  <a:pt x="16" y="118"/>
                  <a:pt x="16" y="118"/>
                  <a:pt x="17" y="118"/>
                </a:cubicBezTo>
                <a:cubicBezTo>
                  <a:pt x="17" y="117"/>
                  <a:pt x="17" y="117"/>
                  <a:pt x="17" y="117"/>
                </a:cubicBezTo>
                <a:cubicBezTo>
                  <a:pt x="17" y="117"/>
                  <a:pt x="17" y="117"/>
                  <a:pt x="17" y="117"/>
                </a:cubicBezTo>
                <a:cubicBezTo>
                  <a:pt x="18" y="115"/>
                  <a:pt x="17" y="115"/>
                  <a:pt x="17" y="113"/>
                </a:cubicBezTo>
                <a:cubicBezTo>
                  <a:pt x="17" y="113"/>
                  <a:pt x="19" y="109"/>
                  <a:pt x="20" y="109"/>
                </a:cubicBezTo>
                <a:cubicBezTo>
                  <a:pt x="20" y="109"/>
                  <a:pt x="21" y="109"/>
                  <a:pt x="21" y="109"/>
                </a:cubicBezTo>
                <a:cubicBezTo>
                  <a:pt x="21" y="109"/>
                  <a:pt x="20" y="108"/>
                  <a:pt x="21" y="108"/>
                </a:cubicBezTo>
                <a:cubicBezTo>
                  <a:pt x="21" y="107"/>
                  <a:pt x="22" y="107"/>
                  <a:pt x="22" y="106"/>
                </a:cubicBezTo>
                <a:cubicBezTo>
                  <a:pt x="23" y="106"/>
                  <a:pt x="22" y="104"/>
                  <a:pt x="23" y="103"/>
                </a:cubicBezTo>
                <a:cubicBezTo>
                  <a:pt x="23" y="102"/>
                  <a:pt x="25" y="102"/>
                  <a:pt x="26" y="101"/>
                </a:cubicBezTo>
                <a:cubicBezTo>
                  <a:pt x="26" y="101"/>
                  <a:pt x="26" y="99"/>
                  <a:pt x="26" y="99"/>
                </a:cubicBezTo>
                <a:cubicBezTo>
                  <a:pt x="26" y="98"/>
                  <a:pt x="25" y="99"/>
                  <a:pt x="26" y="98"/>
                </a:cubicBezTo>
                <a:cubicBezTo>
                  <a:pt x="27" y="96"/>
                  <a:pt x="25" y="94"/>
                  <a:pt x="25" y="93"/>
                </a:cubicBezTo>
                <a:cubicBezTo>
                  <a:pt x="25" y="92"/>
                  <a:pt x="27" y="95"/>
                  <a:pt x="26" y="94"/>
                </a:cubicBezTo>
                <a:cubicBezTo>
                  <a:pt x="26" y="94"/>
                  <a:pt x="26" y="95"/>
                  <a:pt x="27" y="94"/>
                </a:cubicBezTo>
                <a:cubicBezTo>
                  <a:pt x="28" y="94"/>
                  <a:pt x="28" y="93"/>
                  <a:pt x="28" y="93"/>
                </a:cubicBezTo>
                <a:cubicBezTo>
                  <a:pt x="29" y="93"/>
                  <a:pt x="29" y="94"/>
                  <a:pt x="30" y="95"/>
                </a:cubicBezTo>
                <a:cubicBezTo>
                  <a:pt x="30" y="95"/>
                  <a:pt x="31" y="95"/>
                  <a:pt x="31" y="95"/>
                </a:cubicBezTo>
                <a:cubicBezTo>
                  <a:pt x="32" y="95"/>
                  <a:pt x="32" y="97"/>
                  <a:pt x="33" y="95"/>
                </a:cubicBezTo>
                <a:cubicBezTo>
                  <a:pt x="34" y="94"/>
                  <a:pt x="33" y="92"/>
                  <a:pt x="34" y="91"/>
                </a:cubicBezTo>
                <a:cubicBezTo>
                  <a:pt x="34" y="91"/>
                  <a:pt x="35" y="90"/>
                  <a:pt x="35" y="90"/>
                </a:cubicBezTo>
                <a:cubicBezTo>
                  <a:pt x="36" y="89"/>
                  <a:pt x="37" y="87"/>
                  <a:pt x="37" y="87"/>
                </a:cubicBezTo>
                <a:cubicBezTo>
                  <a:pt x="37" y="87"/>
                  <a:pt x="37" y="85"/>
                  <a:pt x="37" y="85"/>
                </a:cubicBezTo>
                <a:cubicBezTo>
                  <a:pt x="37" y="85"/>
                  <a:pt x="38" y="85"/>
                  <a:pt x="38" y="86"/>
                </a:cubicBezTo>
                <a:cubicBezTo>
                  <a:pt x="38" y="86"/>
                  <a:pt x="37" y="87"/>
                  <a:pt x="36" y="88"/>
                </a:cubicBezTo>
                <a:cubicBezTo>
                  <a:pt x="36" y="89"/>
                  <a:pt x="36" y="89"/>
                  <a:pt x="36" y="90"/>
                </a:cubicBezTo>
                <a:cubicBezTo>
                  <a:pt x="34" y="92"/>
                  <a:pt x="35" y="94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8" y="91"/>
                  <a:pt x="37" y="95"/>
                  <a:pt x="37" y="96"/>
                </a:cubicBezTo>
                <a:cubicBezTo>
                  <a:pt x="38" y="96"/>
                  <a:pt x="38" y="95"/>
                  <a:pt x="38" y="95"/>
                </a:cubicBezTo>
                <a:cubicBezTo>
                  <a:pt x="38" y="95"/>
                  <a:pt x="39" y="96"/>
                  <a:pt x="39" y="96"/>
                </a:cubicBezTo>
                <a:cubicBezTo>
                  <a:pt x="39" y="96"/>
                  <a:pt x="40" y="95"/>
                  <a:pt x="39" y="95"/>
                </a:cubicBezTo>
                <a:cubicBezTo>
                  <a:pt x="39" y="95"/>
                  <a:pt x="40" y="96"/>
                  <a:pt x="40" y="96"/>
                </a:cubicBezTo>
                <a:cubicBezTo>
                  <a:pt x="41" y="95"/>
                  <a:pt x="40" y="94"/>
                  <a:pt x="40" y="92"/>
                </a:cubicBezTo>
                <a:cubicBezTo>
                  <a:pt x="41" y="92"/>
                  <a:pt x="44" y="90"/>
                  <a:pt x="45" y="91"/>
                </a:cubicBezTo>
                <a:cubicBezTo>
                  <a:pt x="46" y="92"/>
                  <a:pt x="46" y="87"/>
                  <a:pt x="47" y="87"/>
                </a:cubicBezTo>
                <a:cubicBezTo>
                  <a:pt x="47" y="87"/>
                  <a:pt x="47" y="89"/>
                  <a:pt x="48" y="89"/>
                </a:cubicBezTo>
                <a:cubicBezTo>
                  <a:pt x="49" y="89"/>
                  <a:pt x="49" y="88"/>
                  <a:pt x="50" y="87"/>
                </a:cubicBezTo>
                <a:cubicBezTo>
                  <a:pt x="50" y="87"/>
                  <a:pt x="51" y="88"/>
                  <a:pt x="51" y="88"/>
                </a:cubicBezTo>
                <a:cubicBezTo>
                  <a:pt x="51" y="88"/>
                  <a:pt x="52" y="86"/>
                  <a:pt x="52" y="86"/>
                </a:cubicBezTo>
                <a:cubicBezTo>
                  <a:pt x="52" y="85"/>
                  <a:pt x="51" y="85"/>
                  <a:pt x="50" y="85"/>
                </a:cubicBezTo>
                <a:cubicBezTo>
                  <a:pt x="50" y="84"/>
                  <a:pt x="51" y="84"/>
                  <a:pt x="51" y="83"/>
                </a:cubicBezTo>
                <a:cubicBezTo>
                  <a:pt x="51" y="83"/>
                  <a:pt x="50" y="82"/>
                  <a:pt x="50" y="82"/>
                </a:cubicBezTo>
                <a:cubicBezTo>
                  <a:pt x="50" y="81"/>
                  <a:pt x="51" y="80"/>
                  <a:pt x="51" y="79"/>
                </a:cubicBezTo>
                <a:cubicBezTo>
                  <a:pt x="50" y="78"/>
                  <a:pt x="52" y="78"/>
                  <a:pt x="53" y="78"/>
                </a:cubicBezTo>
                <a:cubicBezTo>
                  <a:pt x="54" y="78"/>
                  <a:pt x="55" y="80"/>
                  <a:pt x="56" y="80"/>
                </a:cubicBezTo>
                <a:cubicBezTo>
                  <a:pt x="58" y="80"/>
                  <a:pt x="61" y="77"/>
                  <a:pt x="60" y="76"/>
                </a:cubicBezTo>
                <a:cubicBezTo>
                  <a:pt x="60" y="74"/>
                  <a:pt x="62" y="77"/>
                  <a:pt x="63" y="76"/>
                </a:cubicBezTo>
                <a:cubicBezTo>
                  <a:pt x="64" y="75"/>
                  <a:pt x="64" y="72"/>
                  <a:pt x="64" y="72"/>
                </a:cubicBezTo>
                <a:cubicBezTo>
                  <a:pt x="64" y="72"/>
                  <a:pt x="65" y="72"/>
                  <a:pt x="65" y="72"/>
                </a:cubicBezTo>
                <a:cubicBezTo>
                  <a:pt x="65" y="73"/>
                  <a:pt x="65" y="73"/>
                  <a:pt x="65" y="74"/>
                </a:cubicBezTo>
                <a:cubicBezTo>
                  <a:pt x="65" y="74"/>
                  <a:pt x="66" y="75"/>
                  <a:pt x="66" y="76"/>
                </a:cubicBezTo>
                <a:cubicBezTo>
                  <a:pt x="66" y="75"/>
                  <a:pt x="65" y="77"/>
                  <a:pt x="65" y="77"/>
                </a:cubicBezTo>
                <a:cubicBezTo>
                  <a:pt x="66" y="78"/>
                  <a:pt x="68" y="77"/>
                  <a:pt x="69" y="78"/>
                </a:cubicBezTo>
                <a:cubicBezTo>
                  <a:pt x="70" y="79"/>
                  <a:pt x="70" y="81"/>
                  <a:pt x="70" y="82"/>
                </a:cubicBezTo>
                <a:cubicBezTo>
                  <a:pt x="70" y="82"/>
                  <a:pt x="71" y="83"/>
                  <a:pt x="71" y="83"/>
                </a:cubicBezTo>
                <a:cubicBezTo>
                  <a:pt x="71" y="83"/>
                  <a:pt x="69" y="86"/>
                  <a:pt x="69" y="86"/>
                </a:cubicBezTo>
                <a:cubicBezTo>
                  <a:pt x="69" y="86"/>
                  <a:pt x="68" y="87"/>
                  <a:pt x="68" y="87"/>
                </a:cubicBezTo>
                <a:cubicBezTo>
                  <a:pt x="68" y="88"/>
                  <a:pt x="69" y="88"/>
                  <a:pt x="69" y="88"/>
                </a:cubicBezTo>
                <a:cubicBezTo>
                  <a:pt x="69" y="88"/>
                  <a:pt x="70" y="88"/>
                  <a:pt x="70" y="88"/>
                </a:cubicBezTo>
                <a:cubicBezTo>
                  <a:pt x="70" y="89"/>
                  <a:pt x="69" y="88"/>
                  <a:pt x="69" y="88"/>
                </a:cubicBezTo>
                <a:cubicBezTo>
                  <a:pt x="69" y="88"/>
                  <a:pt x="68" y="90"/>
                  <a:pt x="67" y="90"/>
                </a:cubicBezTo>
                <a:cubicBezTo>
                  <a:pt x="67" y="90"/>
                  <a:pt x="67" y="89"/>
                  <a:pt x="67" y="89"/>
                </a:cubicBezTo>
                <a:cubicBezTo>
                  <a:pt x="66" y="91"/>
                  <a:pt x="69" y="90"/>
                  <a:pt x="69" y="90"/>
                </a:cubicBezTo>
                <a:cubicBezTo>
                  <a:pt x="70" y="90"/>
                  <a:pt x="69" y="90"/>
                  <a:pt x="70" y="91"/>
                </a:cubicBezTo>
                <a:cubicBezTo>
                  <a:pt x="70" y="93"/>
                  <a:pt x="72" y="92"/>
                  <a:pt x="71" y="94"/>
                </a:cubicBezTo>
                <a:cubicBezTo>
                  <a:pt x="71" y="96"/>
                  <a:pt x="72" y="94"/>
                  <a:pt x="73" y="94"/>
                </a:cubicBezTo>
                <a:cubicBezTo>
                  <a:pt x="75" y="95"/>
                  <a:pt x="75" y="96"/>
                  <a:pt x="74" y="94"/>
                </a:cubicBezTo>
                <a:cubicBezTo>
                  <a:pt x="74" y="93"/>
                  <a:pt x="74" y="90"/>
                  <a:pt x="73" y="91"/>
                </a:cubicBezTo>
                <a:cubicBezTo>
                  <a:pt x="72" y="92"/>
                  <a:pt x="71" y="93"/>
                  <a:pt x="72" y="93"/>
                </a:cubicBezTo>
                <a:cubicBezTo>
                  <a:pt x="70" y="93"/>
                  <a:pt x="73" y="91"/>
                  <a:pt x="72" y="89"/>
                </a:cubicBezTo>
                <a:cubicBezTo>
                  <a:pt x="72" y="90"/>
                  <a:pt x="70" y="89"/>
                  <a:pt x="71" y="88"/>
                </a:cubicBezTo>
                <a:cubicBezTo>
                  <a:pt x="71" y="88"/>
                  <a:pt x="73" y="91"/>
                  <a:pt x="73" y="90"/>
                </a:cubicBezTo>
                <a:cubicBezTo>
                  <a:pt x="75" y="90"/>
                  <a:pt x="73" y="88"/>
                  <a:pt x="73" y="86"/>
                </a:cubicBezTo>
                <a:cubicBezTo>
                  <a:pt x="73" y="85"/>
                  <a:pt x="74" y="84"/>
                  <a:pt x="73" y="84"/>
                </a:cubicBezTo>
                <a:cubicBezTo>
                  <a:pt x="73" y="83"/>
                  <a:pt x="73" y="83"/>
                  <a:pt x="73" y="83"/>
                </a:cubicBezTo>
                <a:cubicBezTo>
                  <a:pt x="73" y="82"/>
                  <a:pt x="73" y="81"/>
                  <a:pt x="73" y="81"/>
                </a:cubicBezTo>
                <a:cubicBezTo>
                  <a:pt x="73" y="79"/>
                  <a:pt x="72" y="78"/>
                  <a:pt x="71" y="76"/>
                </a:cubicBezTo>
                <a:cubicBezTo>
                  <a:pt x="71" y="74"/>
                  <a:pt x="71" y="72"/>
                  <a:pt x="69" y="71"/>
                </a:cubicBezTo>
                <a:cubicBezTo>
                  <a:pt x="68" y="69"/>
                  <a:pt x="67" y="69"/>
                  <a:pt x="66" y="68"/>
                </a:cubicBezTo>
                <a:cubicBezTo>
                  <a:pt x="65" y="67"/>
                  <a:pt x="66" y="65"/>
                  <a:pt x="64" y="66"/>
                </a:cubicBezTo>
                <a:cubicBezTo>
                  <a:pt x="63" y="66"/>
                  <a:pt x="63" y="67"/>
                  <a:pt x="62" y="67"/>
                </a:cubicBezTo>
                <a:cubicBezTo>
                  <a:pt x="62" y="67"/>
                  <a:pt x="63" y="64"/>
                  <a:pt x="63" y="64"/>
                </a:cubicBezTo>
                <a:cubicBezTo>
                  <a:pt x="64" y="62"/>
                  <a:pt x="62" y="61"/>
                  <a:pt x="62" y="60"/>
                </a:cubicBezTo>
                <a:cubicBezTo>
                  <a:pt x="61" y="60"/>
                  <a:pt x="62" y="59"/>
                  <a:pt x="61" y="58"/>
                </a:cubicBezTo>
                <a:cubicBezTo>
                  <a:pt x="61" y="56"/>
                  <a:pt x="58" y="54"/>
                  <a:pt x="58" y="53"/>
                </a:cubicBezTo>
                <a:cubicBezTo>
                  <a:pt x="58" y="52"/>
                  <a:pt x="58" y="51"/>
                  <a:pt x="58" y="50"/>
                </a:cubicBezTo>
                <a:cubicBezTo>
                  <a:pt x="58" y="51"/>
                  <a:pt x="56" y="50"/>
                  <a:pt x="56" y="51"/>
                </a:cubicBezTo>
                <a:cubicBezTo>
                  <a:pt x="56" y="50"/>
                  <a:pt x="56" y="49"/>
                  <a:pt x="57" y="48"/>
                </a:cubicBezTo>
                <a:cubicBezTo>
                  <a:pt x="57" y="47"/>
                  <a:pt x="56" y="43"/>
                  <a:pt x="55" y="43"/>
                </a:cubicBezTo>
                <a:cubicBezTo>
                  <a:pt x="55" y="43"/>
                  <a:pt x="53" y="41"/>
                  <a:pt x="53" y="40"/>
                </a:cubicBezTo>
                <a:cubicBezTo>
                  <a:pt x="54" y="40"/>
                  <a:pt x="55" y="41"/>
                  <a:pt x="55" y="41"/>
                </a:cubicBezTo>
                <a:cubicBezTo>
                  <a:pt x="57" y="43"/>
                  <a:pt x="58" y="43"/>
                  <a:pt x="59" y="45"/>
                </a:cubicBezTo>
                <a:cubicBezTo>
                  <a:pt x="59" y="45"/>
                  <a:pt x="58" y="47"/>
                  <a:pt x="59" y="48"/>
                </a:cubicBezTo>
                <a:cubicBezTo>
                  <a:pt x="59" y="48"/>
                  <a:pt x="59" y="48"/>
                  <a:pt x="60" y="49"/>
                </a:cubicBezTo>
                <a:cubicBezTo>
                  <a:pt x="60" y="49"/>
                  <a:pt x="61" y="51"/>
                  <a:pt x="61" y="52"/>
                </a:cubicBezTo>
                <a:cubicBezTo>
                  <a:pt x="62" y="53"/>
                  <a:pt x="63" y="53"/>
                  <a:pt x="63" y="54"/>
                </a:cubicBezTo>
                <a:cubicBezTo>
                  <a:pt x="65" y="56"/>
                  <a:pt x="65" y="58"/>
                  <a:pt x="65" y="58"/>
                </a:cubicBezTo>
                <a:cubicBezTo>
                  <a:pt x="66" y="59"/>
                  <a:pt x="68" y="58"/>
                  <a:pt x="69" y="60"/>
                </a:cubicBezTo>
                <a:cubicBezTo>
                  <a:pt x="70" y="60"/>
                  <a:pt x="69" y="61"/>
                  <a:pt x="69" y="61"/>
                </a:cubicBezTo>
                <a:cubicBezTo>
                  <a:pt x="69" y="62"/>
                  <a:pt x="71" y="64"/>
                  <a:pt x="71" y="65"/>
                </a:cubicBezTo>
                <a:cubicBezTo>
                  <a:pt x="71" y="65"/>
                  <a:pt x="71" y="67"/>
                  <a:pt x="71" y="68"/>
                </a:cubicBezTo>
                <a:cubicBezTo>
                  <a:pt x="71" y="69"/>
                  <a:pt x="73" y="69"/>
                  <a:pt x="73" y="69"/>
                </a:cubicBezTo>
                <a:cubicBezTo>
                  <a:pt x="74" y="70"/>
                  <a:pt x="75" y="71"/>
                  <a:pt x="76" y="72"/>
                </a:cubicBezTo>
                <a:cubicBezTo>
                  <a:pt x="76" y="72"/>
                  <a:pt x="77" y="72"/>
                  <a:pt x="77" y="72"/>
                </a:cubicBezTo>
                <a:cubicBezTo>
                  <a:pt x="77" y="73"/>
                  <a:pt x="76" y="73"/>
                  <a:pt x="76" y="74"/>
                </a:cubicBezTo>
                <a:cubicBezTo>
                  <a:pt x="76" y="75"/>
                  <a:pt x="76" y="78"/>
                  <a:pt x="77" y="79"/>
                </a:cubicBezTo>
                <a:cubicBezTo>
                  <a:pt x="77" y="80"/>
                  <a:pt x="78" y="80"/>
                  <a:pt x="78" y="81"/>
                </a:cubicBezTo>
                <a:cubicBezTo>
                  <a:pt x="78" y="82"/>
                  <a:pt x="76" y="86"/>
                  <a:pt x="77" y="86"/>
                </a:cubicBezTo>
                <a:cubicBezTo>
                  <a:pt x="78" y="87"/>
                  <a:pt x="78" y="86"/>
                  <a:pt x="79" y="85"/>
                </a:cubicBezTo>
                <a:cubicBezTo>
                  <a:pt x="79" y="85"/>
                  <a:pt x="81" y="84"/>
                  <a:pt x="82" y="84"/>
                </a:cubicBezTo>
                <a:cubicBezTo>
                  <a:pt x="86" y="81"/>
                  <a:pt x="91" y="77"/>
                  <a:pt x="94" y="74"/>
                </a:cubicBezTo>
                <a:cubicBezTo>
                  <a:pt x="96" y="72"/>
                  <a:pt x="97" y="71"/>
                  <a:pt x="95" y="73"/>
                </a:cubicBezTo>
                <a:cubicBezTo>
                  <a:pt x="92" y="76"/>
                  <a:pt x="89" y="78"/>
                  <a:pt x="86" y="81"/>
                </a:cubicBezTo>
                <a:cubicBezTo>
                  <a:pt x="85" y="82"/>
                  <a:pt x="82" y="84"/>
                  <a:pt x="81" y="85"/>
                </a:cubicBezTo>
                <a:cubicBezTo>
                  <a:pt x="81" y="85"/>
                  <a:pt x="81" y="87"/>
                  <a:pt x="81" y="87"/>
                </a:cubicBezTo>
                <a:cubicBezTo>
                  <a:pt x="81" y="87"/>
                  <a:pt x="80" y="87"/>
                  <a:pt x="80" y="88"/>
                </a:cubicBezTo>
                <a:cubicBezTo>
                  <a:pt x="80" y="88"/>
                  <a:pt x="82" y="88"/>
                  <a:pt x="82" y="88"/>
                </a:cubicBezTo>
                <a:cubicBezTo>
                  <a:pt x="82" y="89"/>
                  <a:pt x="81" y="90"/>
                  <a:pt x="81" y="90"/>
                </a:cubicBezTo>
                <a:cubicBezTo>
                  <a:pt x="80" y="90"/>
                  <a:pt x="78" y="90"/>
                  <a:pt x="78" y="90"/>
                </a:cubicBezTo>
                <a:cubicBezTo>
                  <a:pt x="78" y="89"/>
                  <a:pt x="80" y="89"/>
                  <a:pt x="80" y="88"/>
                </a:cubicBezTo>
                <a:close/>
                <a:moveTo>
                  <a:pt x="52" y="83"/>
                </a:moveTo>
                <a:cubicBezTo>
                  <a:pt x="52" y="83"/>
                  <a:pt x="53" y="86"/>
                  <a:pt x="53" y="85"/>
                </a:cubicBezTo>
                <a:cubicBezTo>
                  <a:pt x="53" y="86"/>
                  <a:pt x="54" y="85"/>
                  <a:pt x="55" y="85"/>
                </a:cubicBezTo>
                <a:cubicBezTo>
                  <a:pt x="55" y="85"/>
                  <a:pt x="56" y="86"/>
                  <a:pt x="56" y="86"/>
                </a:cubicBezTo>
                <a:cubicBezTo>
                  <a:pt x="57" y="86"/>
                  <a:pt x="57" y="85"/>
                  <a:pt x="57" y="85"/>
                </a:cubicBezTo>
                <a:cubicBezTo>
                  <a:pt x="58" y="83"/>
                  <a:pt x="59" y="83"/>
                  <a:pt x="58" y="82"/>
                </a:cubicBezTo>
                <a:cubicBezTo>
                  <a:pt x="57" y="81"/>
                  <a:pt x="54" y="81"/>
                  <a:pt x="53" y="81"/>
                </a:cubicBezTo>
                <a:cubicBezTo>
                  <a:pt x="53" y="81"/>
                  <a:pt x="52" y="82"/>
                  <a:pt x="52" y="83"/>
                </a:cubicBezTo>
                <a:close/>
                <a:moveTo>
                  <a:pt x="60" y="91"/>
                </a:moveTo>
                <a:cubicBezTo>
                  <a:pt x="60" y="90"/>
                  <a:pt x="59" y="90"/>
                  <a:pt x="59" y="91"/>
                </a:cubicBezTo>
                <a:cubicBezTo>
                  <a:pt x="59" y="92"/>
                  <a:pt x="60" y="91"/>
                  <a:pt x="60" y="91"/>
                </a:cubicBezTo>
                <a:close/>
                <a:moveTo>
                  <a:pt x="73" y="99"/>
                </a:moveTo>
                <a:cubicBezTo>
                  <a:pt x="74" y="99"/>
                  <a:pt x="74" y="97"/>
                  <a:pt x="74" y="98"/>
                </a:cubicBezTo>
                <a:cubicBezTo>
                  <a:pt x="73" y="98"/>
                  <a:pt x="73" y="99"/>
                  <a:pt x="73" y="99"/>
                </a:cubicBezTo>
                <a:close/>
                <a:moveTo>
                  <a:pt x="84" y="103"/>
                </a:moveTo>
                <a:cubicBezTo>
                  <a:pt x="84" y="103"/>
                  <a:pt x="87" y="104"/>
                  <a:pt x="87" y="103"/>
                </a:cubicBezTo>
                <a:cubicBezTo>
                  <a:pt x="89" y="103"/>
                  <a:pt x="93" y="99"/>
                  <a:pt x="93" y="99"/>
                </a:cubicBezTo>
                <a:cubicBezTo>
                  <a:pt x="92" y="98"/>
                  <a:pt x="89" y="102"/>
                  <a:pt x="88" y="101"/>
                </a:cubicBezTo>
                <a:cubicBezTo>
                  <a:pt x="87" y="101"/>
                  <a:pt x="88" y="100"/>
                  <a:pt x="87" y="100"/>
                </a:cubicBezTo>
                <a:cubicBezTo>
                  <a:pt x="86" y="100"/>
                  <a:pt x="86" y="100"/>
                  <a:pt x="85" y="102"/>
                </a:cubicBezTo>
                <a:cubicBezTo>
                  <a:pt x="85" y="102"/>
                  <a:pt x="84" y="102"/>
                  <a:pt x="84" y="103"/>
                </a:cubicBezTo>
                <a:close/>
                <a:moveTo>
                  <a:pt x="48" y="136"/>
                </a:moveTo>
                <a:cubicBezTo>
                  <a:pt x="48" y="135"/>
                  <a:pt x="47" y="137"/>
                  <a:pt x="48" y="137"/>
                </a:cubicBezTo>
                <a:cubicBezTo>
                  <a:pt x="49" y="138"/>
                  <a:pt x="50" y="137"/>
                  <a:pt x="50" y="136"/>
                </a:cubicBezTo>
                <a:cubicBezTo>
                  <a:pt x="49" y="135"/>
                  <a:pt x="48" y="136"/>
                  <a:pt x="49" y="135"/>
                </a:cubicBezTo>
                <a:cubicBezTo>
                  <a:pt x="50" y="135"/>
                  <a:pt x="49" y="139"/>
                  <a:pt x="48" y="136"/>
                </a:cubicBezTo>
                <a:close/>
                <a:moveTo>
                  <a:pt x="83" y="125"/>
                </a:moveTo>
                <a:cubicBezTo>
                  <a:pt x="83" y="124"/>
                  <a:pt x="83" y="122"/>
                  <a:pt x="83" y="121"/>
                </a:cubicBezTo>
                <a:cubicBezTo>
                  <a:pt x="83" y="121"/>
                  <a:pt x="82" y="121"/>
                  <a:pt x="82" y="120"/>
                </a:cubicBezTo>
                <a:cubicBezTo>
                  <a:pt x="82" y="119"/>
                  <a:pt x="83" y="119"/>
                  <a:pt x="82" y="118"/>
                </a:cubicBezTo>
                <a:cubicBezTo>
                  <a:pt x="82" y="117"/>
                  <a:pt x="80" y="118"/>
                  <a:pt x="80" y="117"/>
                </a:cubicBezTo>
                <a:cubicBezTo>
                  <a:pt x="80" y="117"/>
                  <a:pt x="83" y="117"/>
                  <a:pt x="83" y="117"/>
                </a:cubicBezTo>
                <a:cubicBezTo>
                  <a:pt x="83" y="117"/>
                  <a:pt x="82" y="116"/>
                  <a:pt x="82" y="116"/>
                </a:cubicBezTo>
                <a:cubicBezTo>
                  <a:pt x="82" y="115"/>
                  <a:pt x="83" y="115"/>
                  <a:pt x="83" y="114"/>
                </a:cubicBezTo>
                <a:cubicBezTo>
                  <a:pt x="83" y="111"/>
                  <a:pt x="82" y="109"/>
                  <a:pt x="83" y="108"/>
                </a:cubicBezTo>
                <a:cubicBezTo>
                  <a:pt x="83" y="108"/>
                  <a:pt x="84" y="107"/>
                  <a:pt x="84" y="107"/>
                </a:cubicBezTo>
                <a:cubicBezTo>
                  <a:pt x="84" y="107"/>
                  <a:pt x="81" y="107"/>
                  <a:pt x="81" y="107"/>
                </a:cubicBezTo>
                <a:cubicBezTo>
                  <a:pt x="80" y="106"/>
                  <a:pt x="81" y="107"/>
                  <a:pt x="81" y="108"/>
                </a:cubicBezTo>
                <a:cubicBezTo>
                  <a:pt x="81" y="108"/>
                  <a:pt x="80" y="110"/>
                  <a:pt x="80" y="110"/>
                </a:cubicBezTo>
                <a:cubicBezTo>
                  <a:pt x="80" y="111"/>
                  <a:pt x="81" y="111"/>
                  <a:pt x="81" y="112"/>
                </a:cubicBezTo>
                <a:cubicBezTo>
                  <a:pt x="81" y="112"/>
                  <a:pt x="80" y="112"/>
                  <a:pt x="80" y="112"/>
                </a:cubicBezTo>
                <a:cubicBezTo>
                  <a:pt x="80" y="111"/>
                  <a:pt x="80" y="117"/>
                  <a:pt x="80" y="116"/>
                </a:cubicBezTo>
                <a:cubicBezTo>
                  <a:pt x="80" y="116"/>
                  <a:pt x="80" y="116"/>
                  <a:pt x="80" y="117"/>
                </a:cubicBezTo>
                <a:cubicBezTo>
                  <a:pt x="80" y="117"/>
                  <a:pt x="80" y="117"/>
                  <a:pt x="80" y="117"/>
                </a:cubicBezTo>
                <a:cubicBezTo>
                  <a:pt x="80" y="117"/>
                  <a:pt x="81" y="119"/>
                  <a:pt x="81" y="120"/>
                </a:cubicBezTo>
                <a:cubicBezTo>
                  <a:pt x="81" y="121"/>
                  <a:pt x="80" y="121"/>
                  <a:pt x="80" y="121"/>
                </a:cubicBezTo>
                <a:cubicBezTo>
                  <a:pt x="80" y="122"/>
                  <a:pt x="81" y="122"/>
                  <a:pt x="81" y="123"/>
                </a:cubicBezTo>
                <a:cubicBezTo>
                  <a:pt x="81" y="123"/>
                  <a:pt x="80" y="123"/>
                  <a:pt x="80" y="123"/>
                </a:cubicBezTo>
                <a:cubicBezTo>
                  <a:pt x="81" y="124"/>
                  <a:pt x="82" y="124"/>
                  <a:pt x="82" y="124"/>
                </a:cubicBezTo>
                <a:cubicBezTo>
                  <a:pt x="82" y="124"/>
                  <a:pt x="81" y="124"/>
                  <a:pt x="81" y="124"/>
                </a:cubicBezTo>
                <a:cubicBezTo>
                  <a:pt x="82" y="123"/>
                  <a:pt x="81" y="125"/>
                  <a:pt x="81" y="125"/>
                </a:cubicBezTo>
                <a:cubicBezTo>
                  <a:pt x="81" y="126"/>
                  <a:pt x="80" y="125"/>
                  <a:pt x="80" y="125"/>
                </a:cubicBezTo>
                <a:cubicBezTo>
                  <a:pt x="79" y="125"/>
                  <a:pt x="79" y="126"/>
                  <a:pt x="79" y="126"/>
                </a:cubicBezTo>
                <a:cubicBezTo>
                  <a:pt x="78" y="126"/>
                  <a:pt x="78" y="125"/>
                  <a:pt x="78" y="125"/>
                </a:cubicBezTo>
                <a:cubicBezTo>
                  <a:pt x="77" y="126"/>
                  <a:pt x="74" y="130"/>
                  <a:pt x="74" y="131"/>
                </a:cubicBezTo>
                <a:cubicBezTo>
                  <a:pt x="74" y="131"/>
                  <a:pt x="77" y="134"/>
                  <a:pt x="75" y="134"/>
                </a:cubicBezTo>
                <a:cubicBezTo>
                  <a:pt x="75" y="133"/>
                  <a:pt x="75" y="135"/>
                  <a:pt x="75" y="135"/>
                </a:cubicBezTo>
                <a:cubicBezTo>
                  <a:pt x="74" y="136"/>
                  <a:pt x="73" y="135"/>
                  <a:pt x="73" y="136"/>
                </a:cubicBezTo>
                <a:cubicBezTo>
                  <a:pt x="73" y="136"/>
                  <a:pt x="74" y="138"/>
                  <a:pt x="73" y="137"/>
                </a:cubicBezTo>
                <a:cubicBezTo>
                  <a:pt x="75" y="140"/>
                  <a:pt x="73" y="137"/>
                  <a:pt x="72" y="137"/>
                </a:cubicBezTo>
                <a:cubicBezTo>
                  <a:pt x="72" y="137"/>
                  <a:pt x="73" y="138"/>
                  <a:pt x="73" y="138"/>
                </a:cubicBezTo>
                <a:cubicBezTo>
                  <a:pt x="73" y="139"/>
                  <a:pt x="71" y="139"/>
                  <a:pt x="71" y="140"/>
                </a:cubicBezTo>
                <a:cubicBezTo>
                  <a:pt x="71" y="139"/>
                  <a:pt x="71" y="141"/>
                  <a:pt x="71" y="141"/>
                </a:cubicBezTo>
                <a:cubicBezTo>
                  <a:pt x="71" y="142"/>
                  <a:pt x="71" y="141"/>
                  <a:pt x="70" y="142"/>
                </a:cubicBezTo>
                <a:cubicBezTo>
                  <a:pt x="70" y="143"/>
                  <a:pt x="70" y="146"/>
                  <a:pt x="69" y="147"/>
                </a:cubicBezTo>
                <a:cubicBezTo>
                  <a:pt x="69" y="147"/>
                  <a:pt x="68" y="147"/>
                  <a:pt x="68" y="147"/>
                </a:cubicBezTo>
                <a:cubicBezTo>
                  <a:pt x="67" y="148"/>
                  <a:pt x="65" y="152"/>
                  <a:pt x="67" y="150"/>
                </a:cubicBezTo>
                <a:cubicBezTo>
                  <a:pt x="68" y="150"/>
                  <a:pt x="70" y="148"/>
                  <a:pt x="70" y="147"/>
                </a:cubicBezTo>
                <a:cubicBezTo>
                  <a:pt x="72" y="146"/>
                  <a:pt x="73" y="143"/>
                  <a:pt x="73" y="142"/>
                </a:cubicBezTo>
                <a:cubicBezTo>
                  <a:pt x="73" y="142"/>
                  <a:pt x="73" y="141"/>
                  <a:pt x="73" y="141"/>
                </a:cubicBezTo>
                <a:cubicBezTo>
                  <a:pt x="73" y="141"/>
                  <a:pt x="74" y="140"/>
                  <a:pt x="74" y="140"/>
                </a:cubicBezTo>
                <a:cubicBezTo>
                  <a:pt x="75" y="139"/>
                  <a:pt x="74" y="137"/>
                  <a:pt x="75" y="135"/>
                </a:cubicBezTo>
                <a:cubicBezTo>
                  <a:pt x="76" y="134"/>
                  <a:pt x="77" y="134"/>
                  <a:pt x="77" y="133"/>
                </a:cubicBezTo>
                <a:cubicBezTo>
                  <a:pt x="76" y="131"/>
                  <a:pt x="75" y="132"/>
                  <a:pt x="74" y="132"/>
                </a:cubicBezTo>
                <a:cubicBezTo>
                  <a:pt x="73" y="130"/>
                  <a:pt x="78" y="129"/>
                  <a:pt x="78" y="129"/>
                </a:cubicBezTo>
                <a:cubicBezTo>
                  <a:pt x="78" y="129"/>
                  <a:pt x="78" y="130"/>
                  <a:pt x="78" y="130"/>
                </a:cubicBezTo>
                <a:cubicBezTo>
                  <a:pt x="78" y="130"/>
                  <a:pt x="82" y="126"/>
                  <a:pt x="82" y="126"/>
                </a:cubicBezTo>
                <a:cubicBezTo>
                  <a:pt x="82" y="126"/>
                  <a:pt x="82" y="125"/>
                  <a:pt x="82" y="125"/>
                </a:cubicBezTo>
                <a:cubicBezTo>
                  <a:pt x="82" y="125"/>
                  <a:pt x="83" y="125"/>
                  <a:pt x="83" y="125"/>
                </a:cubicBezTo>
                <a:close/>
                <a:moveTo>
                  <a:pt x="29" y="156"/>
                </a:moveTo>
                <a:cubicBezTo>
                  <a:pt x="30" y="156"/>
                  <a:pt x="30" y="155"/>
                  <a:pt x="29" y="155"/>
                </a:cubicBezTo>
                <a:cubicBezTo>
                  <a:pt x="29" y="155"/>
                  <a:pt x="29" y="156"/>
                  <a:pt x="29" y="156"/>
                </a:cubicBezTo>
                <a:cubicBezTo>
                  <a:pt x="29" y="156"/>
                  <a:pt x="29" y="156"/>
                  <a:pt x="29" y="156"/>
                </a:cubicBezTo>
                <a:close/>
                <a:moveTo>
                  <a:pt x="34" y="156"/>
                </a:moveTo>
                <a:cubicBezTo>
                  <a:pt x="35" y="156"/>
                  <a:pt x="34" y="154"/>
                  <a:pt x="34" y="155"/>
                </a:cubicBezTo>
                <a:cubicBezTo>
                  <a:pt x="34" y="155"/>
                  <a:pt x="34" y="156"/>
                  <a:pt x="34" y="156"/>
                </a:cubicBezTo>
                <a:close/>
                <a:moveTo>
                  <a:pt x="39" y="151"/>
                </a:moveTo>
                <a:cubicBezTo>
                  <a:pt x="39" y="151"/>
                  <a:pt x="40" y="151"/>
                  <a:pt x="40" y="152"/>
                </a:cubicBezTo>
                <a:cubicBezTo>
                  <a:pt x="40" y="152"/>
                  <a:pt x="39" y="153"/>
                  <a:pt x="39" y="154"/>
                </a:cubicBezTo>
                <a:cubicBezTo>
                  <a:pt x="40" y="155"/>
                  <a:pt x="41" y="156"/>
                  <a:pt x="40" y="155"/>
                </a:cubicBezTo>
                <a:cubicBezTo>
                  <a:pt x="40" y="155"/>
                  <a:pt x="40" y="149"/>
                  <a:pt x="39" y="150"/>
                </a:cubicBezTo>
                <a:cubicBezTo>
                  <a:pt x="40" y="150"/>
                  <a:pt x="39" y="151"/>
                  <a:pt x="39" y="151"/>
                </a:cubicBezTo>
                <a:close/>
                <a:moveTo>
                  <a:pt x="51" y="144"/>
                </a:moveTo>
                <a:cubicBezTo>
                  <a:pt x="52" y="144"/>
                  <a:pt x="50" y="141"/>
                  <a:pt x="50" y="142"/>
                </a:cubicBezTo>
                <a:cubicBezTo>
                  <a:pt x="50" y="143"/>
                  <a:pt x="50" y="144"/>
                  <a:pt x="51" y="144"/>
                </a:cubicBezTo>
                <a:close/>
                <a:moveTo>
                  <a:pt x="48" y="148"/>
                </a:moveTo>
                <a:cubicBezTo>
                  <a:pt x="48" y="148"/>
                  <a:pt x="45" y="145"/>
                  <a:pt x="45" y="147"/>
                </a:cubicBezTo>
                <a:cubicBezTo>
                  <a:pt x="46" y="147"/>
                  <a:pt x="47" y="149"/>
                  <a:pt x="48" y="148"/>
                </a:cubicBezTo>
                <a:close/>
                <a:moveTo>
                  <a:pt x="47" y="151"/>
                </a:moveTo>
                <a:cubicBezTo>
                  <a:pt x="47" y="151"/>
                  <a:pt x="47" y="151"/>
                  <a:pt x="46" y="152"/>
                </a:cubicBezTo>
                <a:cubicBezTo>
                  <a:pt x="46" y="152"/>
                  <a:pt x="46" y="152"/>
                  <a:pt x="46" y="153"/>
                </a:cubicBezTo>
                <a:cubicBezTo>
                  <a:pt x="46" y="154"/>
                  <a:pt x="44" y="154"/>
                  <a:pt x="43" y="155"/>
                </a:cubicBezTo>
                <a:cubicBezTo>
                  <a:pt x="43" y="156"/>
                  <a:pt x="43" y="156"/>
                  <a:pt x="43" y="157"/>
                </a:cubicBezTo>
                <a:cubicBezTo>
                  <a:pt x="42" y="157"/>
                  <a:pt x="40" y="158"/>
                  <a:pt x="40" y="158"/>
                </a:cubicBezTo>
                <a:cubicBezTo>
                  <a:pt x="40" y="160"/>
                  <a:pt x="42" y="158"/>
                  <a:pt x="43" y="158"/>
                </a:cubicBezTo>
                <a:cubicBezTo>
                  <a:pt x="44" y="158"/>
                  <a:pt x="46" y="158"/>
                  <a:pt x="47" y="158"/>
                </a:cubicBezTo>
                <a:cubicBezTo>
                  <a:pt x="48" y="158"/>
                  <a:pt x="48" y="158"/>
                  <a:pt x="49" y="158"/>
                </a:cubicBezTo>
                <a:cubicBezTo>
                  <a:pt x="49" y="158"/>
                  <a:pt x="50" y="158"/>
                  <a:pt x="50" y="158"/>
                </a:cubicBezTo>
                <a:cubicBezTo>
                  <a:pt x="50" y="158"/>
                  <a:pt x="51" y="157"/>
                  <a:pt x="52" y="157"/>
                </a:cubicBezTo>
                <a:cubicBezTo>
                  <a:pt x="51" y="158"/>
                  <a:pt x="52" y="155"/>
                  <a:pt x="52" y="156"/>
                </a:cubicBezTo>
                <a:cubicBezTo>
                  <a:pt x="52" y="155"/>
                  <a:pt x="51" y="154"/>
                  <a:pt x="51" y="154"/>
                </a:cubicBezTo>
                <a:cubicBezTo>
                  <a:pt x="51" y="154"/>
                  <a:pt x="51" y="155"/>
                  <a:pt x="51" y="155"/>
                </a:cubicBezTo>
                <a:cubicBezTo>
                  <a:pt x="50" y="157"/>
                  <a:pt x="49" y="156"/>
                  <a:pt x="49" y="156"/>
                </a:cubicBezTo>
                <a:cubicBezTo>
                  <a:pt x="48" y="156"/>
                  <a:pt x="49" y="157"/>
                  <a:pt x="48" y="156"/>
                </a:cubicBezTo>
                <a:cubicBezTo>
                  <a:pt x="48" y="156"/>
                  <a:pt x="48" y="154"/>
                  <a:pt x="48" y="153"/>
                </a:cubicBezTo>
                <a:cubicBezTo>
                  <a:pt x="48" y="151"/>
                  <a:pt x="47" y="147"/>
                  <a:pt x="46" y="149"/>
                </a:cubicBezTo>
                <a:cubicBezTo>
                  <a:pt x="46" y="149"/>
                  <a:pt x="48" y="151"/>
                  <a:pt x="47" y="151"/>
                </a:cubicBezTo>
                <a:close/>
                <a:moveTo>
                  <a:pt x="52" y="145"/>
                </a:moveTo>
                <a:cubicBezTo>
                  <a:pt x="52" y="144"/>
                  <a:pt x="51" y="145"/>
                  <a:pt x="52" y="145"/>
                </a:cubicBezTo>
                <a:cubicBezTo>
                  <a:pt x="52" y="146"/>
                  <a:pt x="53" y="145"/>
                  <a:pt x="52" y="145"/>
                </a:cubicBezTo>
                <a:close/>
                <a:moveTo>
                  <a:pt x="92" y="112"/>
                </a:moveTo>
                <a:cubicBezTo>
                  <a:pt x="92" y="112"/>
                  <a:pt x="95" y="111"/>
                  <a:pt x="94" y="110"/>
                </a:cubicBezTo>
                <a:cubicBezTo>
                  <a:pt x="94" y="109"/>
                  <a:pt x="93" y="110"/>
                  <a:pt x="93" y="110"/>
                </a:cubicBezTo>
                <a:cubicBezTo>
                  <a:pt x="92" y="111"/>
                  <a:pt x="92" y="112"/>
                  <a:pt x="92" y="112"/>
                </a:cubicBezTo>
                <a:close/>
                <a:moveTo>
                  <a:pt x="54" y="149"/>
                </a:moveTo>
                <a:cubicBezTo>
                  <a:pt x="54" y="149"/>
                  <a:pt x="53" y="152"/>
                  <a:pt x="54" y="152"/>
                </a:cubicBezTo>
                <a:cubicBezTo>
                  <a:pt x="53" y="152"/>
                  <a:pt x="55" y="151"/>
                  <a:pt x="55" y="151"/>
                </a:cubicBezTo>
                <a:cubicBezTo>
                  <a:pt x="55" y="150"/>
                  <a:pt x="54" y="145"/>
                  <a:pt x="53" y="146"/>
                </a:cubicBezTo>
                <a:cubicBezTo>
                  <a:pt x="53" y="148"/>
                  <a:pt x="54" y="148"/>
                  <a:pt x="54" y="149"/>
                </a:cubicBezTo>
                <a:close/>
                <a:moveTo>
                  <a:pt x="62" y="144"/>
                </a:moveTo>
                <a:cubicBezTo>
                  <a:pt x="63" y="144"/>
                  <a:pt x="61" y="141"/>
                  <a:pt x="61" y="142"/>
                </a:cubicBezTo>
                <a:cubicBezTo>
                  <a:pt x="61" y="143"/>
                  <a:pt x="62" y="144"/>
                  <a:pt x="62" y="144"/>
                </a:cubicBezTo>
                <a:close/>
                <a:moveTo>
                  <a:pt x="73" y="132"/>
                </a:moveTo>
                <a:cubicBezTo>
                  <a:pt x="73" y="132"/>
                  <a:pt x="73" y="132"/>
                  <a:pt x="73" y="132"/>
                </a:cubicBezTo>
                <a:cubicBezTo>
                  <a:pt x="72" y="134"/>
                  <a:pt x="75" y="132"/>
                  <a:pt x="73" y="132"/>
                </a:cubicBezTo>
                <a:close/>
                <a:moveTo>
                  <a:pt x="57" y="151"/>
                </a:moveTo>
                <a:cubicBezTo>
                  <a:pt x="57" y="153"/>
                  <a:pt x="58" y="151"/>
                  <a:pt x="58" y="150"/>
                </a:cubicBezTo>
                <a:cubicBezTo>
                  <a:pt x="59" y="150"/>
                  <a:pt x="62" y="152"/>
                  <a:pt x="63" y="151"/>
                </a:cubicBezTo>
                <a:cubicBezTo>
                  <a:pt x="64" y="151"/>
                  <a:pt x="61" y="151"/>
                  <a:pt x="62" y="151"/>
                </a:cubicBezTo>
                <a:cubicBezTo>
                  <a:pt x="61" y="151"/>
                  <a:pt x="60" y="148"/>
                  <a:pt x="60" y="147"/>
                </a:cubicBezTo>
                <a:cubicBezTo>
                  <a:pt x="59" y="147"/>
                  <a:pt x="58" y="148"/>
                  <a:pt x="58" y="147"/>
                </a:cubicBezTo>
                <a:cubicBezTo>
                  <a:pt x="57" y="147"/>
                  <a:pt x="58" y="146"/>
                  <a:pt x="58" y="147"/>
                </a:cubicBezTo>
                <a:cubicBezTo>
                  <a:pt x="57" y="148"/>
                  <a:pt x="56" y="150"/>
                  <a:pt x="57" y="151"/>
                </a:cubicBezTo>
                <a:close/>
                <a:moveTo>
                  <a:pt x="64" y="144"/>
                </a:moveTo>
                <a:cubicBezTo>
                  <a:pt x="65" y="144"/>
                  <a:pt x="64" y="142"/>
                  <a:pt x="64" y="143"/>
                </a:cubicBezTo>
                <a:cubicBezTo>
                  <a:pt x="64" y="143"/>
                  <a:pt x="64" y="145"/>
                  <a:pt x="64" y="144"/>
                </a:cubicBezTo>
                <a:close/>
                <a:moveTo>
                  <a:pt x="63" y="147"/>
                </a:moveTo>
                <a:cubicBezTo>
                  <a:pt x="64" y="148"/>
                  <a:pt x="64" y="146"/>
                  <a:pt x="63" y="146"/>
                </a:cubicBezTo>
                <a:cubicBezTo>
                  <a:pt x="62" y="145"/>
                  <a:pt x="64" y="147"/>
                  <a:pt x="63" y="147"/>
                </a:cubicBezTo>
                <a:cubicBezTo>
                  <a:pt x="63" y="147"/>
                  <a:pt x="63" y="147"/>
                  <a:pt x="63" y="147"/>
                </a:cubicBezTo>
                <a:close/>
                <a:moveTo>
                  <a:pt x="60" y="159"/>
                </a:moveTo>
                <a:cubicBezTo>
                  <a:pt x="60" y="158"/>
                  <a:pt x="57" y="158"/>
                  <a:pt x="58" y="159"/>
                </a:cubicBezTo>
                <a:cubicBezTo>
                  <a:pt x="58" y="159"/>
                  <a:pt x="60" y="160"/>
                  <a:pt x="60" y="159"/>
                </a:cubicBezTo>
                <a:close/>
                <a:moveTo>
                  <a:pt x="47" y="49"/>
                </a:moveTo>
                <a:cubicBezTo>
                  <a:pt x="46" y="47"/>
                  <a:pt x="48" y="45"/>
                  <a:pt x="48" y="43"/>
                </a:cubicBezTo>
                <a:cubicBezTo>
                  <a:pt x="49" y="41"/>
                  <a:pt x="48" y="45"/>
                  <a:pt x="48" y="46"/>
                </a:cubicBezTo>
                <a:cubicBezTo>
                  <a:pt x="47" y="47"/>
                  <a:pt x="47" y="49"/>
                  <a:pt x="47" y="49"/>
                </a:cubicBezTo>
                <a:close/>
                <a:moveTo>
                  <a:pt x="63" y="27"/>
                </a:moveTo>
                <a:cubicBezTo>
                  <a:pt x="64" y="27"/>
                  <a:pt x="62" y="30"/>
                  <a:pt x="62" y="31"/>
                </a:cubicBezTo>
                <a:cubicBezTo>
                  <a:pt x="61" y="31"/>
                  <a:pt x="60" y="35"/>
                  <a:pt x="60" y="33"/>
                </a:cubicBezTo>
                <a:cubicBezTo>
                  <a:pt x="61" y="32"/>
                  <a:pt x="62" y="28"/>
                  <a:pt x="63" y="27"/>
                </a:cubicBezTo>
                <a:close/>
                <a:moveTo>
                  <a:pt x="66" y="19"/>
                </a:moveTo>
                <a:cubicBezTo>
                  <a:pt x="67" y="18"/>
                  <a:pt x="64" y="24"/>
                  <a:pt x="64" y="24"/>
                </a:cubicBezTo>
                <a:cubicBezTo>
                  <a:pt x="64" y="24"/>
                  <a:pt x="64" y="22"/>
                  <a:pt x="64" y="23"/>
                </a:cubicBezTo>
                <a:cubicBezTo>
                  <a:pt x="64" y="22"/>
                  <a:pt x="66" y="20"/>
                  <a:pt x="66" y="19"/>
                </a:cubicBezTo>
                <a:close/>
                <a:moveTo>
                  <a:pt x="155" y="123"/>
                </a:moveTo>
                <a:cubicBezTo>
                  <a:pt x="155" y="122"/>
                  <a:pt x="158" y="121"/>
                  <a:pt x="158" y="122"/>
                </a:cubicBezTo>
                <a:cubicBezTo>
                  <a:pt x="158" y="123"/>
                  <a:pt x="156" y="122"/>
                  <a:pt x="156" y="122"/>
                </a:cubicBezTo>
                <a:cubicBezTo>
                  <a:pt x="156" y="122"/>
                  <a:pt x="155" y="123"/>
                  <a:pt x="155" y="123"/>
                </a:cubicBezTo>
                <a:close/>
                <a:moveTo>
                  <a:pt x="85" y="170"/>
                </a:moveTo>
                <a:cubicBezTo>
                  <a:pt x="85" y="170"/>
                  <a:pt x="88" y="171"/>
                  <a:pt x="88" y="172"/>
                </a:cubicBezTo>
                <a:cubicBezTo>
                  <a:pt x="88" y="172"/>
                  <a:pt x="86" y="171"/>
                  <a:pt x="85" y="170"/>
                </a:cubicBezTo>
                <a:close/>
                <a:moveTo>
                  <a:pt x="61" y="189"/>
                </a:moveTo>
                <a:cubicBezTo>
                  <a:pt x="61" y="187"/>
                  <a:pt x="64" y="189"/>
                  <a:pt x="63" y="190"/>
                </a:cubicBezTo>
                <a:cubicBezTo>
                  <a:pt x="62" y="191"/>
                  <a:pt x="61" y="190"/>
                  <a:pt x="61" y="189"/>
                </a:cubicBezTo>
                <a:close/>
                <a:moveTo>
                  <a:pt x="48" y="200"/>
                </a:moveTo>
                <a:cubicBezTo>
                  <a:pt x="48" y="199"/>
                  <a:pt x="49" y="201"/>
                  <a:pt x="49" y="201"/>
                </a:cubicBezTo>
                <a:cubicBezTo>
                  <a:pt x="49" y="202"/>
                  <a:pt x="48" y="200"/>
                  <a:pt x="48" y="200"/>
                </a:cubicBezTo>
                <a:close/>
                <a:moveTo>
                  <a:pt x="112" y="132"/>
                </a:moveTo>
                <a:cubicBezTo>
                  <a:pt x="112" y="132"/>
                  <a:pt x="112" y="132"/>
                  <a:pt x="113" y="131"/>
                </a:cubicBezTo>
                <a:cubicBezTo>
                  <a:pt x="114" y="131"/>
                  <a:pt x="118" y="130"/>
                  <a:pt x="120" y="130"/>
                </a:cubicBezTo>
                <a:cubicBezTo>
                  <a:pt x="113" y="132"/>
                  <a:pt x="121" y="130"/>
                  <a:pt x="121" y="130"/>
                </a:cubicBezTo>
                <a:cubicBezTo>
                  <a:pt x="121" y="130"/>
                  <a:pt x="113" y="132"/>
                  <a:pt x="113" y="132"/>
                </a:cubicBezTo>
                <a:cubicBezTo>
                  <a:pt x="113" y="132"/>
                  <a:pt x="112" y="133"/>
                  <a:pt x="112" y="132"/>
                </a:cubicBezTo>
                <a:close/>
                <a:moveTo>
                  <a:pt x="245" y="11"/>
                </a:moveTo>
                <a:cubicBezTo>
                  <a:pt x="245" y="11"/>
                  <a:pt x="249" y="8"/>
                  <a:pt x="249" y="8"/>
                </a:cubicBezTo>
                <a:cubicBezTo>
                  <a:pt x="253" y="6"/>
                  <a:pt x="254" y="5"/>
                  <a:pt x="258" y="3"/>
                </a:cubicBezTo>
                <a:cubicBezTo>
                  <a:pt x="260" y="2"/>
                  <a:pt x="265" y="0"/>
                  <a:pt x="261" y="2"/>
                </a:cubicBezTo>
                <a:cubicBezTo>
                  <a:pt x="256" y="5"/>
                  <a:pt x="251" y="8"/>
                  <a:pt x="246" y="10"/>
                </a:cubicBezTo>
                <a:cubicBezTo>
                  <a:pt x="246" y="11"/>
                  <a:pt x="245" y="11"/>
                  <a:pt x="245" y="11"/>
                </a:cubicBezTo>
                <a:close/>
                <a:moveTo>
                  <a:pt x="108" y="126"/>
                </a:moveTo>
                <a:cubicBezTo>
                  <a:pt x="108" y="125"/>
                  <a:pt x="109" y="125"/>
                  <a:pt x="110" y="125"/>
                </a:cubicBezTo>
                <a:cubicBezTo>
                  <a:pt x="111" y="125"/>
                  <a:pt x="110" y="127"/>
                  <a:pt x="109" y="127"/>
                </a:cubicBezTo>
                <a:cubicBezTo>
                  <a:pt x="109" y="127"/>
                  <a:pt x="108" y="125"/>
                  <a:pt x="108" y="126"/>
                </a:cubicBezTo>
                <a:close/>
                <a:moveTo>
                  <a:pt x="99" y="129"/>
                </a:moveTo>
                <a:cubicBezTo>
                  <a:pt x="99" y="128"/>
                  <a:pt x="102" y="127"/>
                  <a:pt x="101" y="128"/>
                </a:cubicBezTo>
                <a:cubicBezTo>
                  <a:pt x="101" y="129"/>
                  <a:pt x="100" y="129"/>
                  <a:pt x="99" y="129"/>
                </a:cubicBezTo>
                <a:close/>
                <a:moveTo>
                  <a:pt x="42" y="169"/>
                </a:moveTo>
                <a:cubicBezTo>
                  <a:pt x="43" y="168"/>
                  <a:pt x="44" y="169"/>
                  <a:pt x="44" y="170"/>
                </a:cubicBezTo>
                <a:cubicBezTo>
                  <a:pt x="43" y="171"/>
                  <a:pt x="42" y="170"/>
                  <a:pt x="42" y="169"/>
                </a:cubicBezTo>
                <a:close/>
                <a:moveTo>
                  <a:pt x="112" y="104"/>
                </a:moveTo>
                <a:cubicBezTo>
                  <a:pt x="112" y="103"/>
                  <a:pt x="115" y="102"/>
                  <a:pt x="115" y="102"/>
                </a:cubicBezTo>
                <a:cubicBezTo>
                  <a:pt x="115" y="103"/>
                  <a:pt x="112" y="105"/>
                  <a:pt x="112" y="104"/>
                </a:cubicBezTo>
                <a:close/>
                <a:moveTo>
                  <a:pt x="58" y="149"/>
                </a:moveTo>
                <a:cubicBezTo>
                  <a:pt x="58" y="149"/>
                  <a:pt x="58" y="148"/>
                  <a:pt x="59" y="148"/>
                </a:cubicBezTo>
                <a:cubicBezTo>
                  <a:pt x="60" y="148"/>
                  <a:pt x="58" y="151"/>
                  <a:pt x="58" y="149"/>
                </a:cubicBezTo>
                <a:close/>
                <a:moveTo>
                  <a:pt x="46" y="153"/>
                </a:moveTo>
                <a:cubicBezTo>
                  <a:pt x="47" y="151"/>
                  <a:pt x="49" y="155"/>
                  <a:pt x="47" y="155"/>
                </a:cubicBezTo>
                <a:cubicBezTo>
                  <a:pt x="47" y="155"/>
                  <a:pt x="46" y="154"/>
                  <a:pt x="46" y="153"/>
                </a:cubicBezTo>
                <a:close/>
                <a:moveTo>
                  <a:pt x="81" y="121"/>
                </a:moveTo>
                <a:cubicBezTo>
                  <a:pt x="80" y="121"/>
                  <a:pt x="81" y="121"/>
                  <a:pt x="81" y="121"/>
                </a:cubicBezTo>
                <a:cubicBezTo>
                  <a:pt x="83" y="122"/>
                  <a:pt x="82" y="122"/>
                  <a:pt x="81" y="121"/>
                </a:cubicBezTo>
                <a:close/>
                <a:moveTo>
                  <a:pt x="80" y="93"/>
                </a:moveTo>
                <a:cubicBezTo>
                  <a:pt x="80" y="92"/>
                  <a:pt x="81" y="91"/>
                  <a:pt x="81" y="92"/>
                </a:cubicBezTo>
                <a:cubicBezTo>
                  <a:pt x="81" y="92"/>
                  <a:pt x="81" y="92"/>
                  <a:pt x="81" y="93"/>
                </a:cubicBezTo>
                <a:cubicBezTo>
                  <a:pt x="81" y="94"/>
                  <a:pt x="82" y="95"/>
                  <a:pt x="81" y="95"/>
                </a:cubicBezTo>
                <a:cubicBezTo>
                  <a:pt x="81" y="96"/>
                  <a:pt x="80" y="93"/>
                  <a:pt x="80" y="93"/>
                </a:cubicBezTo>
                <a:close/>
                <a:moveTo>
                  <a:pt x="94" y="79"/>
                </a:moveTo>
                <a:cubicBezTo>
                  <a:pt x="94" y="78"/>
                  <a:pt x="97" y="76"/>
                  <a:pt x="98" y="76"/>
                </a:cubicBezTo>
                <a:cubicBezTo>
                  <a:pt x="101" y="73"/>
                  <a:pt x="102" y="72"/>
                  <a:pt x="104" y="70"/>
                </a:cubicBezTo>
                <a:cubicBezTo>
                  <a:pt x="106" y="69"/>
                  <a:pt x="104" y="71"/>
                  <a:pt x="104" y="71"/>
                </a:cubicBezTo>
                <a:cubicBezTo>
                  <a:pt x="102" y="73"/>
                  <a:pt x="99" y="75"/>
                  <a:pt x="96" y="78"/>
                </a:cubicBezTo>
                <a:cubicBezTo>
                  <a:pt x="96" y="78"/>
                  <a:pt x="94" y="79"/>
                  <a:pt x="94" y="79"/>
                </a:cubicBezTo>
                <a:close/>
                <a:moveTo>
                  <a:pt x="88" y="84"/>
                </a:moveTo>
                <a:cubicBezTo>
                  <a:pt x="88" y="83"/>
                  <a:pt x="93" y="80"/>
                  <a:pt x="93" y="80"/>
                </a:cubicBezTo>
                <a:cubicBezTo>
                  <a:pt x="96" y="78"/>
                  <a:pt x="91" y="82"/>
                  <a:pt x="90" y="82"/>
                </a:cubicBezTo>
                <a:cubicBezTo>
                  <a:pt x="90" y="83"/>
                  <a:pt x="88" y="84"/>
                  <a:pt x="88" y="84"/>
                </a:cubicBezTo>
                <a:close/>
                <a:moveTo>
                  <a:pt x="103" y="62"/>
                </a:moveTo>
                <a:cubicBezTo>
                  <a:pt x="103" y="62"/>
                  <a:pt x="106" y="59"/>
                  <a:pt x="108" y="58"/>
                </a:cubicBezTo>
                <a:cubicBezTo>
                  <a:pt x="109" y="57"/>
                  <a:pt x="112" y="53"/>
                  <a:pt x="113" y="53"/>
                </a:cubicBezTo>
                <a:cubicBezTo>
                  <a:pt x="113" y="53"/>
                  <a:pt x="109" y="57"/>
                  <a:pt x="109" y="58"/>
                </a:cubicBezTo>
                <a:cubicBezTo>
                  <a:pt x="107" y="59"/>
                  <a:pt x="106" y="61"/>
                  <a:pt x="104" y="62"/>
                </a:cubicBezTo>
                <a:cubicBezTo>
                  <a:pt x="104" y="62"/>
                  <a:pt x="103" y="62"/>
                  <a:pt x="103" y="62"/>
                </a:cubicBezTo>
                <a:close/>
                <a:moveTo>
                  <a:pt x="96" y="69"/>
                </a:moveTo>
                <a:cubicBezTo>
                  <a:pt x="97" y="68"/>
                  <a:pt x="97" y="68"/>
                  <a:pt x="99" y="66"/>
                </a:cubicBezTo>
                <a:cubicBezTo>
                  <a:pt x="104" y="61"/>
                  <a:pt x="97" y="69"/>
                  <a:pt x="95" y="70"/>
                </a:cubicBezTo>
                <a:cubicBezTo>
                  <a:pt x="95" y="70"/>
                  <a:pt x="96" y="69"/>
                  <a:pt x="96" y="69"/>
                </a:cubicBezTo>
                <a:close/>
                <a:moveTo>
                  <a:pt x="11" y="142"/>
                </a:moveTo>
                <a:cubicBezTo>
                  <a:pt x="11" y="142"/>
                  <a:pt x="13" y="143"/>
                  <a:pt x="13" y="143"/>
                </a:cubicBezTo>
                <a:cubicBezTo>
                  <a:pt x="12" y="144"/>
                  <a:pt x="12" y="143"/>
                  <a:pt x="11" y="142"/>
                </a:cubicBezTo>
                <a:close/>
                <a:moveTo>
                  <a:pt x="70" y="86"/>
                </a:moveTo>
                <a:cubicBezTo>
                  <a:pt x="70" y="84"/>
                  <a:pt x="73" y="87"/>
                  <a:pt x="73" y="88"/>
                </a:cubicBezTo>
                <a:cubicBezTo>
                  <a:pt x="72" y="88"/>
                  <a:pt x="70" y="87"/>
                  <a:pt x="70" y="86"/>
                </a:cubicBezTo>
                <a:close/>
                <a:moveTo>
                  <a:pt x="10" y="141"/>
                </a:moveTo>
                <a:cubicBezTo>
                  <a:pt x="10" y="140"/>
                  <a:pt x="12" y="140"/>
                  <a:pt x="11" y="141"/>
                </a:cubicBezTo>
                <a:cubicBezTo>
                  <a:pt x="11" y="141"/>
                  <a:pt x="10" y="141"/>
                  <a:pt x="10" y="141"/>
                </a:cubicBezTo>
                <a:close/>
                <a:moveTo>
                  <a:pt x="78" y="77"/>
                </a:moveTo>
                <a:cubicBezTo>
                  <a:pt x="78" y="76"/>
                  <a:pt x="79" y="76"/>
                  <a:pt x="79" y="76"/>
                </a:cubicBezTo>
                <a:cubicBezTo>
                  <a:pt x="80" y="77"/>
                  <a:pt x="78" y="78"/>
                  <a:pt x="78" y="77"/>
                </a:cubicBezTo>
                <a:close/>
                <a:moveTo>
                  <a:pt x="101" y="55"/>
                </a:moveTo>
                <a:cubicBezTo>
                  <a:pt x="101" y="55"/>
                  <a:pt x="101" y="55"/>
                  <a:pt x="102" y="55"/>
                </a:cubicBezTo>
                <a:cubicBezTo>
                  <a:pt x="103" y="54"/>
                  <a:pt x="106" y="50"/>
                  <a:pt x="106" y="51"/>
                </a:cubicBezTo>
                <a:cubicBezTo>
                  <a:pt x="106" y="51"/>
                  <a:pt x="104" y="54"/>
                  <a:pt x="104" y="54"/>
                </a:cubicBezTo>
                <a:cubicBezTo>
                  <a:pt x="101" y="57"/>
                  <a:pt x="98" y="60"/>
                  <a:pt x="95" y="62"/>
                </a:cubicBezTo>
                <a:cubicBezTo>
                  <a:pt x="93" y="65"/>
                  <a:pt x="91" y="67"/>
                  <a:pt x="87" y="70"/>
                </a:cubicBezTo>
                <a:cubicBezTo>
                  <a:pt x="86" y="72"/>
                  <a:pt x="83" y="74"/>
                  <a:pt x="84" y="71"/>
                </a:cubicBezTo>
                <a:cubicBezTo>
                  <a:pt x="86" y="68"/>
                  <a:pt x="90" y="66"/>
                  <a:pt x="92" y="64"/>
                </a:cubicBezTo>
                <a:cubicBezTo>
                  <a:pt x="96" y="61"/>
                  <a:pt x="98" y="58"/>
                  <a:pt x="101" y="55"/>
                </a:cubicBezTo>
                <a:close/>
                <a:moveTo>
                  <a:pt x="70" y="77"/>
                </a:moveTo>
                <a:cubicBezTo>
                  <a:pt x="71" y="76"/>
                  <a:pt x="72" y="78"/>
                  <a:pt x="72" y="79"/>
                </a:cubicBezTo>
                <a:cubicBezTo>
                  <a:pt x="71" y="79"/>
                  <a:pt x="70" y="77"/>
                  <a:pt x="70" y="77"/>
                </a:cubicBezTo>
                <a:close/>
                <a:moveTo>
                  <a:pt x="69" y="74"/>
                </a:moveTo>
                <a:cubicBezTo>
                  <a:pt x="69" y="74"/>
                  <a:pt x="70" y="73"/>
                  <a:pt x="70" y="74"/>
                </a:cubicBezTo>
                <a:cubicBezTo>
                  <a:pt x="71" y="74"/>
                  <a:pt x="70" y="75"/>
                  <a:pt x="69" y="74"/>
                </a:cubicBezTo>
                <a:close/>
                <a:moveTo>
                  <a:pt x="54" y="84"/>
                </a:moveTo>
                <a:cubicBezTo>
                  <a:pt x="54" y="84"/>
                  <a:pt x="55" y="83"/>
                  <a:pt x="55" y="83"/>
                </a:cubicBezTo>
                <a:cubicBezTo>
                  <a:pt x="56" y="83"/>
                  <a:pt x="54" y="84"/>
                  <a:pt x="54" y="84"/>
                </a:cubicBezTo>
                <a:close/>
                <a:moveTo>
                  <a:pt x="13" y="117"/>
                </a:moveTo>
                <a:cubicBezTo>
                  <a:pt x="13" y="116"/>
                  <a:pt x="15" y="115"/>
                  <a:pt x="15" y="116"/>
                </a:cubicBezTo>
                <a:cubicBezTo>
                  <a:pt x="17" y="116"/>
                  <a:pt x="13" y="119"/>
                  <a:pt x="13" y="117"/>
                </a:cubicBezTo>
                <a:close/>
                <a:moveTo>
                  <a:pt x="0" y="130"/>
                </a:moveTo>
                <a:cubicBezTo>
                  <a:pt x="0" y="129"/>
                  <a:pt x="2" y="129"/>
                  <a:pt x="2" y="130"/>
                </a:cubicBezTo>
                <a:cubicBezTo>
                  <a:pt x="2" y="130"/>
                  <a:pt x="0" y="130"/>
                  <a:pt x="0" y="130"/>
                </a:cubicBezTo>
                <a:close/>
                <a:moveTo>
                  <a:pt x="65" y="70"/>
                </a:moveTo>
                <a:cubicBezTo>
                  <a:pt x="65" y="69"/>
                  <a:pt x="66" y="71"/>
                  <a:pt x="65" y="71"/>
                </a:cubicBezTo>
                <a:cubicBezTo>
                  <a:pt x="65" y="71"/>
                  <a:pt x="65" y="70"/>
                  <a:pt x="65" y="70"/>
                </a:cubicBezTo>
                <a:close/>
                <a:moveTo>
                  <a:pt x="73" y="58"/>
                </a:moveTo>
                <a:cubicBezTo>
                  <a:pt x="74" y="56"/>
                  <a:pt x="74" y="59"/>
                  <a:pt x="73" y="59"/>
                </a:cubicBezTo>
                <a:cubicBezTo>
                  <a:pt x="73" y="59"/>
                  <a:pt x="73" y="58"/>
                  <a:pt x="73" y="58"/>
                </a:cubicBezTo>
                <a:close/>
                <a:moveTo>
                  <a:pt x="34" y="88"/>
                </a:moveTo>
                <a:cubicBezTo>
                  <a:pt x="35" y="87"/>
                  <a:pt x="33" y="91"/>
                  <a:pt x="34" y="88"/>
                </a:cubicBezTo>
                <a:cubicBezTo>
                  <a:pt x="34" y="88"/>
                  <a:pt x="34" y="88"/>
                  <a:pt x="34" y="88"/>
                </a:cubicBezTo>
                <a:close/>
                <a:moveTo>
                  <a:pt x="68" y="54"/>
                </a:moveTo>
                <a:cubicBezTo>
                  <a:pt x="68" y="54"/>
                  <a:pt x="69" y="52"/>
                  <a:pt x="70" y="52"/>
                </a:cubicBezTo>
                <a:cubicBezTo>
                  <a:pt x="72" y="52"/>
                  <a:pt x="70" y="55"/>
                  <a:pt x="70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2" y="56"/>
                  <a:pt x="72" y="57"/>
                  <a:pt x="71" y="57"/>
                </a:cubicBezTo>
                <a:cubicBezTo>
                  <a:pt x="72" y="57"/>
                  <a:pt x="70" y="57"/>
                  <a:pt x="69" y="57"/>
                </a:cubicBezTo>
                <a:cubicBezTo>
                  <a:pt x="69" y="56"/>
                  <a:pt x="68" y="54"/>
                  <a:pt x="68" y="54"/>
                </a:cubicBezTo>
                <a:close/>
                <a:moveTo>
                  <a:pt x="69" y="50"/>
                </a:moveTo>
                <a:cubicBezTo>
                  <a:pt x="69" y="48"/>
                  <a:pt x="71" y="51"/>
                  <a:pt x="69" y="50"/>
                </a:cubicBezTo>
                <a:cubicBezTo>
                  <a:pt x="69" y="50"/>
                  <a:pt x="69" y="50"/>
                  <a:pt x="69" y="50"/>
                </a:cubicBezTo>
                <a:close/>
                <a:moveTo>
                  <a:pt x="68" y="51"/>
                </a:moveTo>
                <a:cubicBezTo>
                  <a:pt x="68" y="49"/>
                  <a:pt x="70" y="51"/>
                  <a:pt x="70" y="51"/>
                </a:cubicBezTo>
                <a:cubicBezTo>
                  <a:pt x="70" y="52"/>
                  <a:pt x="68" y="51"/>
                  <a:pt x="68" y="51"/>
                </a:cubicBezTo>
                <a:close/>
                <a:moveTo>
                  <a:pt x="26" y="83"/>
                </a:moveTo>
                <a:cubicBezTo>
                  <a:pt x="26" y="82"/>
                  <a:pt x="26" y="86"/>
                  <a:pt x="26" y="87"/>
                </a:cubicBezTo>
                <a:cubicBezTo>
                  <a:pt x="25" y="89"/>
                  <a:pt x="25" y="92"/>
                  <a:pt x="25" y="92"/>
                </a:cubicBezTo>
                <a:cubicBezTo>
                  <a:pt x="25" y="93"/>
                  <a:pt x="25" y="92"/>
                  <a:pt x="25" y="92"/>
                </a:cubicBezTo>
                <a:cubicBezTo>
                  <a:pt x="24" y="92"/>
                  <a:pt x="25" y="90"/>
                  <a:pt x="25" y="90"/>
                </a:cubicBezTo>
                <a:cubicBezTo>
                  <a:pt x="25" y="88"/>
                  <a:pt x="25" y="87"/>
                  <a:pt x="25" y="86"/>
                </a:cubicBezTo>
                <a:cubicBezTo>
                  <a:pt x="25" y="85"/>
                  <a:pt x="26" y="84"/>
                  <a:pt x="26" y="83"/>
                </a:cubicBezTo>
                <a:close/>
                <a:moveTo>
                  <a:pt x="17" y="90"/>
                </a:moveTo>
                <a:cubicBezTo>
                  <a:pt x="18" y="89"/>
                  <a:pt x="19" y="92"/>
                  <a:pt x="19" y="93"/>
                </a:cubicBezTo>
                <a:cubicBezTo>
                  <a:pt x="20" y="93"/>
                  <a:pt x="20" y="92"/>
                  <a:pt x="20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2" y="95"/>
                  <a:pt x="24" y="94"/>
                  <a:pt x="24" y="95"/>
                </a:cubicBezTo>
                <a:cubicBezTo>
                  <a:pt x="25" y="95"/>
                  <a:pt x="24" y="97"/>
                  <a:pt x="24" y="98"/>
                </a:cubicBezTo>
                <a:cubicBezTo>
                  <a:pt x="24" y="99"/>
                  <a:pt x="25" y="99"/>
                  <a:pt x="25" y="100"/>
                </a:cubicBezTo>
                <a:cubicBezTo>
                  <a:pt x="25" y="100"/>
                  <a:pt x="22" y="100"/>
                  <a:pt x="22" y="100"/>
                </a:cubicBezTo>
                <a:cubicBezTo>
                  <a:pt x="22" y="101"/>
                  <a:pt x="22" y="102"/>
                  <a:pt x="22" y="102"/>
                </a:cubicBezTo>
                <a:cubicBezTo>
                  <a:pt x="22" y="103"/>
                  <a:pt x="21" y="104"/>
                  <a:pt x="20" y="104"/>
                </a:cubicBezTo>
                <a:cubicBezTo>
                  <a:pt x="20" y="105"/>
                  <a:pt x="17" y="112"/>
                  <a:pt x="16" y="111"/>
                </a:cubicBezTo>
                <a:cubicBezTo>
                  <a:pt x="15" y="111"/>
                  <a:pt x="16" y="109"/>
                  <a:pt x="16" y="108"/>
                </a:cubicBezTo>
                <a:cubicBezTo>
                  <a:pt x="16" y="106"/>
                  <a:pt x="16" y="104"/>
                  <a:pt x="15" y="101"/>
                </a:cubicBezTo>
                <a:cubicBezTo>
                  <a:pt x="15" y="98"/>
                  <a:pt x="17" y="107"/>
                  <a:pt x="17" y="103"/>
                </a:cubicBezTo>
                <a:cubicBezTo>
                  <a:pt x="17" y="102"/>
                  <a:pt x="17" y="100"/>
                  <a:pt x="17" y="100"/>
                </a:cubicBezTo>
                <a:cubicBezTo>
                  <a:pt x="17" y="98"/>
                  <a:pt x="17" y="95"/>
                  <a:pt x="17" y="94"/>
                </a:cubicBezTo>
                <a:cubicBezTo>
                  <a:pt x="17" y="93"/>
                  <a:pt x="18" y="92"/>
                  <a:pt x="18" y="92"/>
                </a:cubicBezTo>
                <a:cubicBezTo>
                  <a:pt x="18" y="93"/>
                  <a:pt x="17" y="91"/>
                  <a:pt x="17" y="90"/>
                </a:cubicBezTo>
                <a:close/>
                <a:moveTo>
                  <a:pt x="55" y="47"/>
                </a:moveTo>
                <a:cubicBezTo>
                  <a:pt x="55" y="46"/>
                  <a:pt x="56" y="47"/>
                  <a:pt x="56" y="47"/>
                </a:cubicBezTo>
                <a:cubicBezTo>
                  <a:pt x="56" y="48"/>
                  <a:pt x="55" y="47"/>
                  <a:pt x="55" y="47"/>
                </a:cubicBezTo>
                <a:close/>
                <a:moveTo>
                  <a:pt x="15" y="73"/>
                </a:moveTo>
                <a:cubicBezTo>
                  <a:pt x="15" y="72"/>
                  <a:pt x="20" y="75"/>
                  <a:pt x="21" y="75"/>
                </a:cubicBezTo>
                <a:cubicBezTo>
                  <a:pt x="22" y="74"/>
                  <a:pt x="20" y="72"/>
                  <a:pt x="20" y="72"/>
                </a:cubicBezTo>
                <a:cubicBezTo>
                  <a:pt x="20" y="70"/>
                  <a:pt x="23" y="71"/>
                  <a:pt x="24" y="70"/>
                </a:cubicBezTo>
                <a:cubicBezTo>
                  <a:pt x="25" y="70"/>
                  <a:pt x="25" y="69"/>
                  <a:pt x="26" y="70"/>
                </a:cubicBezTo>
                <a:cubicBezTo>
                  <a:pt x="28" y="71"/>
                  <a:pt x="27" y="73"/>
                  <a:pt x="28" y="74"/>
                </a:cubicBezTo>
                <a:cubicBezTo>
                  <a:pt x="29" y="75"/>
                  <a:pt x="30" y="76"/>
                  <a:pt x="31" y="76"/>
                </a:cubicBezTo>
                <a:cubicBezTo>
                  <a:pt x="33" y="77"/>
                  <a:pt x="33" y="76"/>
                  <a:pt x="35" y="76"/>
                </a:cubicBezTo>
                <a:cubicBezTo>
                  <a:pt x="35" y="75"/>
                  <a:pt x="37" y="75"/>
                  <a:pt x="38" y="76"/>
                </a:cubicBezTo>
                <a:cubicBezTo>
                  <a:pt x="40" y="77"/>
                  <a:pt x="42" y="80"/>
                  <a:pt x="44" y="80"/>
                </a:cubicBezTo>
                <a:cubicBezTo>
                  <a:pt x="45" y="80"/>
                  <a:pt x="48" y="78"/>
                  <a:pt x="47" y="80"/>
                </a:cubicBezTo>
                <a:cubicBezTo>
                  <a:pt x="45" y="83"/>
                  <a:pt x="46" y="81"/>
                  <a:pt x="45" y="82"/>
                </a:cubicBezTo>
                <a:cubicBezTo>
                  <a:pt x="44" y="83"/>
                  <a:pt x="40" y="82"/>
                  <a:pt x="37" y="82"/>
                </a:cubicBezTo>
                <a:cubicBezTo>
                  <a:pt x="36" y="81"/>
                  <a:pt x="35" y="81"/>
                  <a:pt x="34" y="81"/>
                </a:cubicBezTo>
                <a:cubicBezTo>
                  <a:pt x="34" y="81"/>
                  <a:pt x="34" y="81"/>
                  <a:pt x="33" y="82"/>
                </a:cubicBezTo>
                <a:cubicBezTo>
                  <a:pt x="32" y="82"/>
                  <a:pt x="32" y="82"/>
                  <a:pt x="30" y="82"/>
                </a:cubicBezTo>
                <a:cubicBezTo>
                  <a:pt x="30" y="82"/>
                  <a:pt x="29" y="81"/>
                  <a:pt x="28" y="81"/>
                </a:cubicBezTo>
                <a:cubicBezTo>
                  <a:pt x="28" y="81"/>
                  <a:pt x="27" y="81"/>
                  <a:pt x="27" y="81"/>
                </a:cubicBezTo>
                <a:cubicBezTo>
                  <a:pt x="25" y="81"/>
                  <a:pt x="24" y="79"/>
                  <a:pt x="23" y="79"/>
                </a:cubicBezTo>
                <a:cubicBezTo>
                  <a:pt x="22" y="78"/>
                  <a:pt x="21" y="79"/>
                  <a:pt x="21" y="79"/>
                </a:cubicBezTo>
                <a:cubicBezTo>
                  <a:pt x="20" y="79"/>
                  <a:pt x="14" y="74"/>
                  <a:pt x="15" y="73"/>
                </a:cubicBezTo>
                <a:close/>
                <a:moveTo>
                  <a:pt x="14" y="72"/>
                </a:moveTo>
                <a:cubicBezTo>
                  <a:pt x="15" y="71"/>
                  <a:pt x="15" y="73"/>
                  <a:pt x="14" y="73"/>
                </a:cubicBezTo>
                <a:cubicBezTo>
                  <a:pt x="14" y="73"/>
                  <a:pt x="14" y="72"/>
                  <a:pt x="14" y="72"/>
                </a:cubicBezTo>
                <a:close/>
                <a:moveTo>
                  <a:pt x="50" y="38"/>
                </a:moveTo>
                <a:cubicBezTo>
                  <a:pt x="50" y="37"/>
                  <a:pt x="50" y="39"/>
                  <a:pt x="49" y="39"/>
                </a:cubicBezTo>
                <a:cubicBezTo>
                  <a:pt x="49" y="39"/>
                  <a:pt x="50" y="38"/>
                  <a:pt x="50" y="38"/>
                </a:cubicBezTo>
                <a:close/>
                <a:moveTo>
                  <a:pt x="52" y="22"/>
                </a:moveTo>
                <a:cubicBezTo>
                  <a:pt x="52" y="21"/>
                  <a:pt x="52" y="21"/>
                  <a:pt x="53" y="21"/>
                </a:cubicBezTo>
                <a:cubicBezTo>
                  <a:pt x="54" y="21"/>
                  <a:pt x="53" y="23"/>
                  <a:pt x="52" y="22"/>
                </a:cubicBezTo>
                <a:close/>
                <a:moveTo>
                  <a:pt x="57" y="16"/>
                </a:moveTo>
                <a:cubicBezTo>
                  <a:pt x="56" y="16"/>
                  <a:pt x="57" y="15"/>
                  <a:pt x="58" y="15"/>
                </a:cubicBezTo>
                <a:cubicBezTo>
                  <a:pt x="59" y="16"/>
                  <a:pt x="57" y="18"/>
                  <a:pt x="57" y="16"/>
                </a:cubicBezTo>
                <a:close/>
                <a:moveTo>
                  <a:pt x="59" y="13"/>
                </a:moveTo>
                <a:cubicBezTo>
                  <a:pt x="59" y="12"/>
                  <a:pt x="60" y="15"/>
                  <a:pt x="59" y="15"/>
                </a:cubicBezTo>
                <a:cubicBezTo>
                  <a:pt x="59" y="15"/>
                  <a:pt x="59" y="14"/>
                  <a:pt x="59" y="13"/>
                </a:cubicBezTo>
                <a:close/>
                <a:moveTo>
                  <a:pt x="47" y="15"/>
                </a:moveTo>
                <a:cubicBezTo>
                  <a:pt x="46" y="13"/>
                  <a:pt x="49" y="15"/>
                  <a:pt x="47" y="15"/>
                </a:cubicBezTo>
                <a:cubicBezTo>
                  <a:pt x="47" y="15"/>
                  <a:pt x="47" y="15"/>
                  <a:pt x="47" y="15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" sy="10000" flip="xy" algn="ctr"/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024574" y="205829"/>
            <a:ext cx="3542072" cy="523220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0E0F13"/>
                </a:solidFill>
                <a:ea typeface="Yu Gothic Medium" panose="020B0500000000000000" pitchFamily="34" charset="-128"/>
              </a:rPr>
              <a:t>ADD YOUR TEXT HERE</a:t>
            </a:r>
            <a:endParaRPr lang="en-US" altLang="zh-CN" sz="2800" b="1" dirty="0">
              <a:solidFill>
                <a:srgbClr val="0E0F13"/>
              </a:solidFill>
              <a:ea typeface="Yu Gothic Medium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11225" y="144273"/>
            <a:ext cx="6527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  <a:ea typeface="Yu Gothic Medium" panose="020B0500000000000000" pitchFamily="34" charset="-128"/>
              </a:rPr>
              <a:t>04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DD9F2-2AF5-4D35-A8A5-7BF10B61C1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917B2-BF3A-4102-BB4F-4C716DF398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DD9F2-2AF5-4D35-A8A5-7BF10B61C1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917B2-BF3A-4102-BB4F-4C716DF398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DD9F2-2AF5-4D35-A8A5-7BF10B61C1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917B2-BF3A-4102-BB4F-4C716DF398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DD9F2-2AF5-4D35-A8A5-7BF10B61C1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917B2-BF3A-4102-BB4F-4C716DF398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8DD9F2-2AF5-4D35-A8A5-7BF10B61C1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917B2-BF3A-4102-BB4F-4C716DF3980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 bwMode="auto">
          <a:xfrm rot="19952677">
            <a:off x="-1911722" y="757335"/>
            <a:ext cx="10655794" cy="5168396"/>
            <a:chOff x="2186" y="1357"/>
            <a:chExt cx="3307" cy="1604"/>
          </a:xfrm>
          <a:blipFill dpi="0" rotWithShape="0">
            <a:blip r:embed="rId1"/>
            <a:srcRect/>
            <a:stretch>
              <a:fillRect/>
            </a:stretch>
          </a:blipFill>
        </p:grpSpPr>
        <p:grpSp>
          <p:nvGrpSpPr>
            <p:cNvPr id="7" name="Group 205"/>
            <p:cNvGrpSpPr/>
            <p:nvPr/>
          </p:nvGrpSpPr>
          <p:grpSpPr bwMode="auto">
            <a:xfrm>
              <a:off x="2186" y="1357"/>
              <a:ext cx="3139" cy="1424"/>
              <a:chOff x="2186" y="1357"/>
              <a:chExt cx="3139" cy="1424"/>
            </a:xfrm>
            <a:grpFill/>
          </p:grpSpPr>
          <p:sp>
            <p:nvSpPr>
              <p:cNvPr id="318" name="Freeform 5"/>
              <p:cNvSpPr/>
              <p:nvPr/>
            </p:nvSpPr>
            <p:spPr bwMode="auto">
              <a:xfrm>
                <a:off x="3843" y="1748"/>
                <a:ext cx="29" cy="7"/>
              </a:xfrm>
              <a:custGeom>
                <a:avLst/>
                <a:gdLst>
                  <a:gd name="T0" fmla="*/ 12 w 12"/>
                  <a:gd name="T1" fmla="*/ 1 h 3"/>
                  <a:gd name="T2" fmla="*/ 0 w 12"/>
                  <a:gd name="T3" fmla="*/ 3 h 3"/>
                  <a:gd name="T4" fmla="*/ 12 w 12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3">
                    <a:moveTo>
                      <a:pt x="12" y="1"/>
                    </a:moveTo>
                    <a:cubicBezTo>
                      <a:pt x="12" y="0"/>
                      <a:pt x="3" y="1"/>
                      <a:pt x="0" y="3"/>
                    </a:cubicBezTo>
                    <a:cubicBezTo>
                      <a:pt x="5" y="2"/>
                      <a:pt x="12" y="3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6"/>
              <p:cNvSpPr/>
              <p:nvPr/>
            </p:nvSpPr>
            <p:spPr bwMode="auto">
              <a:xfrm>
                <a:off x="4454" y="1670"/>
                <a:ext cx="12" cy="17"/>
              </a:xfrm>
              <a:custGeom>
                <a:avLst/>
                <a:gdLst>
                  <a:gd name="T0" fmla="*/ 0 w 5"/>
                  <a:gd name="T1" fmla="*/ 2 h 7"/>
                  <a:gd name="T2" fmla="*/ 5 w 5"/>
                  <a:gd name="T3" fmla="*/ 5 h 7"/>
                  <a:gd name="T4" fmla="*/ 0 w 5"/>
                  <a:gd name="T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0" y="2"/>
                    </a:moveTo>
                    <a:cubicBezTo>
                      <a:pt x="0" y="7"/>
                      <a:pt x="3" y="3"/>
                      <a:pt x="5" y="5"/>
                    </a:cubicBezTo>
                    <a:cubicBezTo>
                      <a:pt x="5" y="0"/>
                      <a:pt x="3" y="4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Freeform 7"/>
              <p:cNvSpPr/>
              <p:nvPr/>
            </p:nvSpPr>
            <p:spPr bwMode="auto">
              <a:xfrm>
                <a:off x="5247" y="2040"/>
                <a:ext cx="36" cy="12"/>
              </a:xfrm>
              <a:custGeom>
                <a:avLst/>
                <a:gdLst>
                  <a:gd name="T0" fmla="*/ 7 w 15"/>
                  <a:gd name="T1" fmla="*/ 2 h 5"/>
                  <a:gd name="T2" fmla="*/ 0 w 15"/>
                  <a:gd name="T3" fmla="*/ 2 h 5"/>
                  <a:gd name="T4" fmla="*/ 7 w 15"/>
                  <a:gd name="T5" fmla="*/ 3 h 5"/>
                  <a:gd name="T6" fmla="*/ 15 w 15"/>
                  <a:gd name="T7" fmla="*/ 0 h 5"/>
                  <a:gd name="T8" fmla="*/ 9 w 15"/>
                  <a:gd name="T9" fmla="*/ 0 h 5"/>
                  <a:gd name="T10" fmla="*/ 7 w 15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5">
                    <a:moveTo>
                      <a:pt x="7" y="2"/>
                    </a:moveTo>
                    <a:cubicBezTo>
                      <a:pt x="5" y="2"/>
                      <a:pt x="2" y="2"/>
                      <a:pt x="0" y="2"/>
                    </a:cubicBezTo>
                    <a:cubicBezTo>
                      <a:pt x="1" y="5"/>
                      <a:pt x="5" y="3"/>
                      <a:pt x="7" y="3"/>
                    </a:cubicBezTo>
                    <a:cubicBezTo>
                      <a:pt x="9" y="2"/>
                      <a:pt x="13" y="3"/>
                      <a:pt x="15" y="0"/>
                    </a:cubicBezTo>
                    <a:cubicBezTo>
                      <a:pt x="13" y="0"/>
                      <a:pt x="11" y="0"/>
                      <a:pt x="9" y="0"/>
                    </a:cubicBezTo>
                    <a:cubicBezTo>
                      <a:pt x="8" y="2"/>
                      <a:pt x="8" y="2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8"/>
              <p:cNvSpPr/>
              <p:nvPr/>
            </p:nvSpPr>
            <p:spPr bwMode="auto">
              <a:xfrm>
                <a:off x="5257" y="2287"/>
                <a:ext cx="14" cy="14"/>
              </a:xfrm>
              <a:custGeom>
                <a:avLst/>
                <a:gdLst>
                  <a:gd name="T0" fmla="*/ 0 w 6"/>
                  <a:gd name="T1" fmla="*/ 4 h 6"/>
                  <a:gd name="T2" fmla="*/ 2 w 6"/>
                  <a:gd name="T3" fmla="*/ 5 h 6"/>
                  <a:gd name="T4" fmla="*/ 3 w 6"/>
                  <a:gd name="T5" fmla="*/ 0 h 6"/>
                  <a:gd name="T6" fmla="*/ 0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0" y="4"/>
                    </a:moveTo>
                    <a:cubicBezTo>
                      <a:pt x="1" y="4"/>
                      <a:pt x="1" y="5"/>
                      <a:pt x="2" y="5"/>
                    </a:cubicBezTo>
                    <a:cubicBezTo>
                      <a:pt x="4" y="6"/>
                      <a:pt x="6" y="0"/>
                      <a:pt x="3" y="0"/>
                    </a:cubicBezTo>
                    <a:cubicBezTo>
                      <a:pt x="4" y="3"/>
                      <a:pt x="0" y="1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9"/>
              <p:cNvSpPr/>
              <p:nvPr/>
            </p:nvSpPr>
            <p:spPr bwMode="auto">
              <a:xfrm>
                <a:off x="5259" y="2240"/>
                <a:ext cx="33" cy="21"/>
              </a:xfrm>
              <a:custGeom>
                <a:avLst/>
                <a:gdLst>
                  <a:gd name="T0" fmla="*/ 13 w 14"/>
                  <a:gd name="T1" fmla="*/ 7 h 9"/>
                  <a:gd name="T2" fmla="*/ 4 w 14"/>
                  <a:gd name="T3" fmla="*/ 4 h 9"/>
                  <a:gd name="T4" fmla="*/ 6 w 14"/>
                  <a:gd name="T5" fmla="*/ 3 h 9"/>
                  <a:gd name="T6" fmla="*/ 2 w 14"/>
                  <a:gd name="T7" fmla="*/ 0 h 9"/>
                  <a:gd name="T8" fmla="*/ 1 w 14"/>
                  <a:gd name="T9" fmla="*/ 8 h 9"/>
                  <a:gd name="T10" fmla="*/ 13 w 14"/>
                  <a:gd name="T11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9">
                    <a:moveTo>
                      <a:pt x="13" y="7"/>
                    </a:moveTo>
                    <a:cubicBezTo>
                      <a:pt x="11" y="6"/>
                      <a:pt x="8" y="6"/>
                      <a:pt x="4" y="4"/>
                    </a:cubicBezTo>
                    <a:cubicBezTo>
                      <a:pt x="5" y="4"/>
                      <a:pt x="6" y="4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  <a:cubicBezTo>
                      <a:pt x="2" y="3"/>
                      <a:pt x="0" y="4"/>
                      <a:pt x="1" y="8"/>
                    </a:cubicBezTo>
                    <a:cubicBezTo>
                      <a:pt x="5" y="7"/>
                      <a:pt x="14" y="9"/>
                      <a:pt x="1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10"/>
              <p:cNvSpPr/>
              <p:nvPr/>
            </p:nvSpPr>
            <p:spPr bwMode="auto">
              <a:xfrm>
                <a:off x="2975" y="1831"/>
                <a:ext cx="19" cy="7"/>
              </a:xfrm>
              <a:custGeom>
                <a:avLst/>
                <a:gdLst>
                  <a:gd name="T0" fmla="*/ 8 w 8"/>
                  <a:gd name="T1" fmla="*/ 1 h 3"/>
                  <a:gd name="T2" fmla="*/ 0 w 8"/>
                  <a:gd name="T3" fmla="*/ 3 h 3"/>
                  <a:gd name="T4" fmla="*/ 8 w 8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3">
                    <a:moveTo>
                      <a:pt x="8" y="1"/>
                    </a:moveTo>
                    <a:cubicBezTo>
                      <a:pt x="4" y="0"/>
                      <a:pt x="1" y="0"/>
                      <a:pt x="0" y="3"/>
                    </a:cubicBezTo>
                    <a:cubicBezTo>
                      <a:pt x="3" y="3"/>
                      <a:pt x="6" y="2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11"/>
              <p:cNvSpPr/>
              <p:nvPr/>
            </p:nvSpPr>
            <p:spPr bwMode="auto">
              <a:xfrm>
                <a:off x="4014" y="1691"/>
                <a:ext cx="21" cy="17"/>
              </a:xfrm>
              <a:custGeom>
                <a:avLst/>
                <a:gdLst>
                  <a:gd name="T0" fmla="*/ 2 w 9"/>
                  <a:gd name="T1" fmla="*/ 5 h 7"/>
                  <a:gd name="T2" fmla="*/ 7 w 9"/>
                  <a:gd name="T3" fmla="*/ 5 h 7"/>
                  <a:gd name="T4" fmla="*/ 8 w 9"/>
                  <a:gd name="T5" fmla="*/ 3 h 7"/>
                  <a:gd name="T6" fmla="*/ 9 w 9"/>
                  <a:gd name="T7" fmla="*/ 3 h 7"/>
                  <a:gd name="T8" fmla="*/ 5 w 9"/>
                  <a:gd name="T9" fmla="*/ 2 h 7"/>
                  <a:gd name="T10" fmla="*/ 4 w 9"/>
                  <a:gd name="T11" fmla="*/ 4 h 7"/>
                  <a:gd name="T12" fmla="*/ 3 w 9"/>
                  <a:gd name="T13" fmla="*/ 2 h 7"/>
                  <a:gd name="T14" fmla="*/ 0 w 9"/>
                  <a:gd name="T15" fmla="*/ 3 h 7"/>
                  <a:gd name="T16" fmla="*/ 2 w 9"/>
                  <a:gd name="T1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7">
                    <a:moveTo>
                      <a:pt x="2" y="5"/>
                    </a:moveTo>
                    <a:cubicBezTo>
                      <a:pt x="2" y="3"/>
                      <a:pt x="5" y="6"/>
                      <a:pt x="7" y="5"/>
                    </a:cubicBezTo>
                    <a:cubicBezTo>
                      <a:pt x="7" y="4"/>
                      <a:pt x="7" y="3"/>
                      <a:pt x="8" y="3"/>
                    </a:cubicBezTo>
                    <a:cubicBezTo>
                      <a:pt x="8" y="4"/>
                      <a:pt x="9" y="4"/>
                      <a:pt x="9" y="3"/>
                    </a:cubicBezTo>
                    <a:cubicBezTo>
                      <a:pt x="8" y="2"/>
                      <a:pt x="7" y="2"/>
                      <a:pt x="5" y="2"/>
                    </a:cubicBezTo>
                    <a:cubicBezTo>
                      <a:pt x="4" y="2"/>
                      <a:pt x="5" y="4"/>
                      <a:pt x="4" y="4"/>
                    </a:cubicBezTo>
                    <a:cubicBezTo>
                      <a:pt x="4" y="3"/>
                      <a:pt x="4" y="2"/>
                      <a:pt x="3" y="2"/>
                    </a:cubicBezTo>
                    <a:cubicBezTo>
                      <a:pt x="4" y="7"/>
                      <a:pt x="0" y="0"/>
                      <a:pt x="0" y="3"/>
                    </a:cubicBezTo>
                    <a:cubicBezTo>
                      <a:pt x="1" y="3"/>
                      <a:pt x="1" y="4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12"/>
              <p:cNvSpPr/>
              <p:nvPr/>
            </p:nvSpPr>
            <p:spPr bwMode="auto">
              <a:xfrm>
                <a:off x="4572" y="2249"/>
                <a:ext cx="15" cy="17"/>
              </a:xfrm>
              <a:custGeom>
                <a:avLst/>
                <a:gdLst>
                  <a:gd name="T0" fmla="*/ 0 w 6"/>
                  <a:gd name="T1" fmla="*/ 4 h 7"/>
                  <a:gd name="T2" fmla="*/ 4 w 6"/>
                  <a:gd name="T3" fmla="*/ 2 h 7"/>
                  <a:gd name="T4" fmla="*/ 6 w 6"/>
                  <a:gd name="T5" fmla="*/ 4 h 7"/>
                  <a:gd name="T6" fmla="*/ 6 w 6"/>
                  <a:gd name="T7" fmla="*/ 1 h 7"/>
                  <a:gd name="T8" fmla="*/ 0 w 6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0" y="4"/>
                    </a:moveTo>
                    <a:cubicBezTo>
                      <a:pt x="3" y="5"/>
                      <a:pt x="1" y="1"/>
                      <a:pt x="4" y="2"/>
                    </a:cubicBezTo>
                    <a:cubicBezTo>
                      <a:pt x="4" y="4"/>
                      <a:pt x="6" y="7"/>
                      <a:pt x="6" y="4"/>
                    </a:cubicBezTo>
                    <a:cubicBezTo>
                      <a:pt x="5" y="4"/>
                      <a:pt x="6" y="3"/>
                      <a:pt x="6" y="1"/>
                    </a:cubicBezTo>
                    <a:cubicBezTo>
                      <a:pt x="3" y="0"/>
                      <a:pt x="1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13"/>
              <p:cNvSpPr/>
              <p:nvPr/>
            </p:nvSpPr>
            <p:spPr bwMode="auto">
              <a:xfrm>
                <a:off x="4705" y="2337"/>
                <a:ext cx="12" cy="14"/>
              </a:xfrm>
              <a:custGeom>
                <a:avLst/>
                <a:gdLst>
                  <a:gd name="T0" fmla="*/ 0 w 5"/>
                  <a:gd name="T1" fmla="*/ 5 h 6"/>
                  <a:gd name="T2" fmla="*/ 0 w 5"/>
                  <a:gd name="T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5" h="6">
                    <a:moveTo>
                      <a:pt x="0" y="5"/>
                    </a:moveTo>
                    <a:cubicBezTo>
                      <a:pt x="5" y="6"/>
                      <a:pt x="4" y="0"/>
                      <a:pt x="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14"/>
              <p:cNvSpPr/>
              <p:nvPr/>
            </p:nvSpPr>
            <p:spPr bwMode="auto">
              <a:xfrm>
                <a:off x="4561" y="2282"/>
                <a:ext cx="175" cy="41"/>
              </a:xfrm>
              <a:custGeom>
                <a:avLst/>
                <a:gdLst>
                  <a:gd name="T0" fmla="*/ 6 w 74"/>
                  <a:gd name="T1" fmla="*/ 3 h 17"/>
                  <a:gd name="T2" fmla="*/ 4 w 74"/>
                  <a:gd name="T3" fmla="*/ 3 h 17"/>
                  <a:gd name="T4" fmla="*/ 44 w 74"/>
                  <a:gd name="T5" fmla="*/ 12 h 17"/>
                  <a:gd name="T6" fmla="*/ 58 w 74"/>
                  <a:gd name="T7" fmla="*/ 16 h 17"/>
                  <a:gd name="T8" fmla="*/ 57 w 74"/>
                  <a:gd name="T9" fmla="*/ 16 h 17"/>
                  <a:gd name="T10" fmla="*/ 58 w 74"/>
                  <a:gd name="T11" fmla="*/ 16 h 17"/>
                  <a:gd name="T12" fmla="*/ 58 w 74"/>
                  <a:gd name="T13" fmla="*/ 17 h 17"/>
                  <a:gd name="T14" fmla="*/ 64 w 74"/>
                  <a:gd name="T15" fmla="*/ 16 h 17"/>
                  <a:gd name="T16" fmla="*/ 74 w 74"/>
                  <a:gd name="T17" fmla="*/ 17 h 17"/>
                  <a:gd name="T18" fmla="*/ 68 w 74"/>
                  <a:gd name="T19" fmla="*/ 15 h 17"/>
                  <a:gd name="T20" fmla="*/ 58 w 74"/>
                  <a:gd name="T21" fmla="*/ 12 h 17"/>
                  <a:gd name="T22" fmla="*/ 39 w 74"/>
                  <a:gd name="T23" fmla="*/ 9 h 17"/>
                  <a:gd name="T24" fmla="*/ 7 w 74"/>
                  <a:gd name="T25" fmla="*/ 3 h 17"/>
                  <a:gd name="T26" fmla="*/ 11 w 74"/>
                  <a:gd name="T27" fmla="*/ 1 h 17"/>
                  <a:gd name="T28" fmla="*/ 0 w 74"/>
                  <a:gd name="T29" fmla="*/ 3 h 17"/>
                  <a:gd name="T30" fmla="*/ 6 w 74"/>
                  <a:gd name="T31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4" h="17">
                    <a:moveTo>
                      <a:pt x="6" y="3"/>
                    </a:moveTo>
                    <a:cubicBezTo>
                      <a:pt x="5" y="3"/>
                      <a:pt x="5" y="3"/>
                      <a:pt x="4" y="3"/>
                    </a:cubicBezTo>
                    <a:cubicBezTo>
                      <a:pt x="5" y="11"/>
                      <a:pt x="27" y="9"/>
                      <a:pt x="44" y="12"/>
                    </a:cubicBezTo>
                    <a:cubicBezTo>
                      <a:pt x="49" y="13"/>
                      <a:pt x="55" y="13"/>
                      <a:pt x="58" y="16"/>
                    </a:cubicBezTo>
                    <a:cubicBezTo>
                      <a:pt x="58" y="16"/>
                      <a:pt x="58" y="16"/>
                      <a:pt x="57" y="16"/>
                    </a:cubicBezTo>
                    <a:cubicBezTo>
                      <a:pt x="58" y="16"/>
                      <a:pt x="58" y="16"/>
                      <a:pt x="58" y="16"/>
                    </a:cubicBezTo>
                    <a:cubicBezTo>
                      <a:pt x="58" y="16"/>
                      <a:pt x="58" y="17"/>
                      <a:pt x="58" y="17"/>
                    </a:cubicBezTo>
                    <a:cubicBezTo>
                      <a:pt x="60" y="17"/>
                      <a:pt x="62" y="17"/>
                      <a:pt x="64" y="16"/>
                    </a:cubicBezTo>
                    <a:cubicBezTo>
                      <a:pt x="68" y="17"/>
                      <a:pt x="71" y="17"/>
                      <a:pt x="74" y="17"/>
                    </a:cubicBezTo>
                    <a:cubicBezTo>
                      <a:pt x="73" y="16"/>
                      <a:pt x="71" y="15"/>
                      <a:pt x="68" y="15"/>
                    </a:cubicBezTo>
                    <a:cubicBezTo>
                      <a:pt x="74" y="11"/>
                      <a:pt x="67" y="3"/>
                      <a:pt x="58" y="12"/>
                    </a:cubicBezTo>
                    <a:cubicBezTo>
                      <a:pt x="52" y="10"/>
                      <a:pt x="46" y="10"/>
                      <a:pt x="39" y="9"/>
                    </a:cubicBezTo>
                    <a:cubicBezTo>
                      <a:pt x="28" y="7"/>
                      <a:pt x="18" y="2"/>
                      <a:pt x="7" y="3"/>
                    </a:cubicBezTo>
                    <a:cubicBezTo>
                      <a:pt x="9" y="3"/>
                      <a:pt x="11" y="2"/>
                      <a:pt x="11" y="1"/>
                    </a:cubicBezTo>
                    <a:cubicBezTo>
                      <a:pt x="9" y="2"/>
                      <a:pt x="3" y="0"/>
                      <a:pt x="0" y="3"/>
                    </a:cubicBezTo>
                    <a:cubicBezTo>
                      <a:pt x="2" y="3"/>
                      <a:pt x="4" y="3"/>
                      <a:pt x="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15"/>
              <p:cNvSpPr/>
              <p:nvPr/>
            </p:nvSpPr>
            <p:spPr bwMode="auto">
              <a:xfrm>
                <a:off x="4710" y="2268"/>
                <a:ext cx="16" cy="24"/>
              </a:xfrm>
              <a:custGeom>
                <a:avLst/>
                <a:gdLst>
                  <a:gd name="T0" fmla="*/ 1 w 7"/>
                  <a:gd name="T1" fmla="*/ 2 h 10"/>
                  <a:gd name="T2" fmla="*/ 1 w 7"/>
                  <a:gd name="T3" fmla="*/ 5 h 10"/>
                  <a:gd name="T4" fmla="*/ 7 w 7"/>
                  <a:gd name="T5" fmla="*/ 4 h 10"/>
                  <a:gd name="T6" fmla="*/ 6 w 7"/>
                  <a:gd name="T7" fmla="*/ 2 h 10"/>
                  <a:gd name="T8" fmla="*/ 1 w 7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0">
                    <a:moveTo>
                      <a:pt x="1" y="2"/>
                    </a:moveTo>
                    <a:cubicBezTo>
                      <a:pt x="2" y="4"/>
                      <a:pt x="0" y="4"/>
                      <a:pt x="1" y="5"/>
                    </a:cubicBezTo>
                    <a:cubicBezTo>
                      <a:pt x="3" y="0"/>
                      <a:pt x="6" y="10"/>
                      <a:pt x="7" y="4"/>
                    </a:cubicBezTo>
                    <a:cubicBezTo>
                      <a:pt x="7" y="4"/>
                      <a:pt x="6" y="4"/>
                      <a:pt x="6" y="2"/>
                    </a:cubicBezTo>
                    <a:cubicBezTo>
                      <a:pt x="4" y="2"/>
                      <a:pt x="3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16"/>
              <p:cNvSpPr/>
              <p:nvPr/>
            </p:nvSpPr>
            <p:spPr bwMode="auto">
              <a:xfrm>
                <a:off x="4589" y="2251"/>
                <a:ext cx="45" cy="27"/>
              </a:xfrm>
              <a:custGeom>
                <a:avLst/>
                <a:gdLst>
                  <a:gd name="T0" fmla="*/ 6 w 19"/>
                  <a:gd name="T1" fmla="*/ 0 h 11"/>
                  <a:gd name="T2" fmla="*/ 0 w 19"/>
                  <a:gd name="T3" fmla="*/ 0 h 11"/>
                  <a:gd name="T4" fmla="*/ 7 w 19"/>
                  <a:gd name="T5" fmla="*/ 3 h 11"/>
                  <a:gd name="T6" fmla="*/ 4 w 19"/>
                  <a:gd name="T7" fmla="*/ 6 h 11"/>
                  <a:gd name="T8" fmla="*/ 8 w 19"/>
                  <a:gd name="T9" fmla="*/ 10 h 11"/>
                  <a:gd name="T10" fmla="*/ 16 w 19"/>
                  <a:gd name="T11" fmla="*/ 9 h 11"/>
                  <a:gd name="T12" fmla="*/ 9 w 19"/>
                  <a:gd name="T13" fmla="*/ 3 h 11"/>
                  <a:gd name="T14" fmla="*/ 10 w 19"/>
                  <a:gd name="T15" fmla="*/ 0 h 11"/>
                  <a:gd name="T16" fmla="*/ 7 w 19"/>
                  <a:gd name="T17" fmla="*/ 1 h 11"/>
                  <a:gd name="T18" fmla="*/ 9 w 19"/>
                  <a:gd name="T19" fmla="*/ 2 h 11"/>
                  <a:gd name="T20" fmla="*/ 6 w 19"/>
                  <a:gd name="T2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1">
                    <a:moveTo>
                      <a:pt x="6" y="0"/>
                    </a:moveTo>
                    <a:cubicBezTo>
                      <a:pt x="3" y="1"/>
                      <a:pt x="3" y="0"/>
                      <a:pt x="0" y="0"/>
                    </a:cubicBezTo>
                    <a:cubicBezTo>
                      <a:pt x="2" y="4"/>
                      <a:pt x="3" y="2"/>
                      <a:pt x="7" y="3"/>
                    </a:cubicBezTo>
                    <a:cubicBezTo>
                      <a:pt x="5" y="4"/>
                      <a:pt x="4" y="5"/>
                      <a:pt x="4" y="6"/>
                    </a:cubicBezTo>
                    <a:cubicBezTo>
                      <a:pt x="4" y="6"/>
                      <a:pt x="4" y="8"/>
                      <a:pt x="8" y="10"/>
                    </a:cubicBezTo>
                    <a:cubicBezTo>
                      <a:pt x="11" y="11"/>
                      <a:pt x="14" y="10"/>
                      <a:pt x="16" y="9"/>
                    </a:cubicBezTo>
                    <a:cubicBezTo>
                      <a:pt x="19" y="5"/>
                      <a:pt x="13" y="3"/>
                      <a:pt x="9" y="3"/>
                    </a:cubicBezTo>
                    <a:cubicBezTo>
                      <a:pt x="9" y="2"/>
                      <a:pt x="10" y="1"/>
                      <a:pt x="10" y="0"/>
                    </a:cubicBezTo>
                    <a:cubicBezTo>
                      <a:pt x="8" y="0"/>
                      <a:pt x="7" y="0"/>
                      <a:pt x="7" y="1"/>
                    </a:cubicBezTo>
                    <a:cubicBezTo>
                      <a:pt x="8" y="3"/>
                      <a:pt x="8" y="0"/>
                      <a:pt x="9" y="2"/>
                    </a:cubicBezTo>
                    <a:cubicBezTo>
                      <a:pt x="8" y="3"/>
                      <a:pt x="6" y="3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17"/>
              <p:cNvSpPr/>
              <p:nvPr/>
            </p:nvSpPr>
            <p:spPr bwMode="auto">
              <a:xfrm>
                <a:off x="4094" y="1641"/>
                <a:ext cx="22" cy="12"/>
              </a:xfrm>
              <a:custGeom>
                <a:avLst/>
                <a:gdLst>
                  <a:gd name="T0" fmla="*/ 9 w 9"/>
                  <a:gd name="T1" fmla="*/ 0 h 5"/>
                  <a:gd name="T2" fmla="*/ 9 w 9"/>
                  <a:gd name="T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" h="5">
                    <a:moveTo>
                      <a:pt x="9" y="0"/>
                    </a:moveTo>
                    <a:cubicBezTo>
                      <a:pt x="0" y="0"/>
                      <a:pt x="3" y="5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18"/>
              <p:cNvSpPr/>
              <p:nvPr/>
            </p:nvSpPr>
            <p:spPr bwMode="auto">
              <a:xfrm>
                <a:off x="4546" y="2318"/>
                <a:ext cx="34" cy="12"/>
              </a:xfrm>
              <a:custGeom>
                <a:avLst/>
                <a:gdLst>
                  <a:gd name="T0" fmla="*/ 11 w 14"/>
                  <a:gd name="T1" fmla="*/ 2 h 5"/>
                  <a:gd name="T2" fmla="*/ 14 w 14"/>
                  <a:gd name="T3" fmla="*/ 0 h 5"/>
                  <a:gd name="T4" fmla="*/ 11 w 14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" h="5">
                    <a:moveTo>
                      <a:pt x="11" y="2"/>
                    </a:moveTo>
                    <a:cubicBezTo>
                      <a:pt x="12" y="5"/>
                      <a:pt x="12" y="1"/>
                      <a:pt x="14" y="0"/>
                    </a:cubicBezTo>
                    <a:cubicBezTo>
                      <a:pt x="9" y="1"/>
                      <a:pt x="0" y="2"/>
                      <a:pt x="1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19"/>
              <p:cNvSpPr/>
              <p:nvPr/>
            </p:nvSpPr>
            <p:spPr bwMode="auto">
              <a:xfrm>
                <a:off x="4355" y="1687"/>
                <a:ext cx="14" cy="9"/>
              </a:xfrm>
              <a:custGeom>
                <a:avLst/>
                <a:gdLst>
                  <a:gd name="T0" fmla="*/ 3 w 6"/>
                  <a:gd name="T1" fmla="*/ 3 h 4"/>
                  <a:gd name="T2" fmla="*/ 3 w 6"/>
                  <a:gd name="T3" fmla="*/ 4 h 4"/>
                  <a:gd name="T4" fmla="*/ 6 w 6"/>
                  <a:gd name="T5" fmla="*/ 2 h 4"/>
                  <a:gd name="T6" fmla="*/ 0 w 6"/>
                  <a:gd name="T7" fmla="*/ 2 h 4"/>
                  <a:gd name="T8" fmla="*/ 3 w 6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2" y="3"/>
                      <a:pt x="2" y="4"/>
                      <a:pt x="3" y="4"/>
                    </a:cubicBezTo>
                    <a:cubicBezTo>
                      <a:pt x="2" y="1"/>
                      <a:pt x="6" y="4"/>
                      <a:pt x="6" y="2"/>
                    </a:cubicBezTo>
                    <a:cubicBezTo>
                      <a:pt x="5" y="1"/>
                      <a:pt x="1" y="0"/>
                      <a:pt x="0" y="2"/>
                    </a:cubicBezTo>
                    <a:cubicBezTo>
                      <a:pt x="1" y="2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20"/>
              <p:cNvSpPr/>
              <p:nvPr/>
            </p:nvSpPr>
            <p:spPr bwMode="auto">
              <a:xfrm>
                <a:off x="4473" y="2251"/>
                <a:ext cx="47" cy="15"/>
              </a:xfrm>
              <a:custGeom>
                <a:avLst/>
                <a:gdLst>
                  <a:gd name="T0" fmla="*/ 1 w 20"/>
                  <a:gd name="T1" fmla="*/ 5 h 6"/>
                  <a:gd name="T2" fmla="*/ 20 w 20"/>
                  <a:gd name="T3" fmla="*/ 4 h 6"/>
                  <a:gd name="T4" fmla="*/ 17 w 20"/>
                  <a:gd name="T5" fmla="*/ 0 h 6"/>
                  <a:gd name="T6" fmla="*/ 0 w 20"/>
                  <a:gd name="T7" fmla="*/ 1 h 6"/>
                  <a:gd name="T8" fmla="*/ 1 w 20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6">
                    <a:moveTo>
                      <a:pt x="1" y="5"/>
                    </a:moveTo>
                    <a:cubicBezTo>
                      <a:pt x="7" y="4"/>
                      <a:pt x="16" y="6"/>
                      <a:pt x="20" y="4"/>
                    </a:cubicBezTo>
                    <a:cubicBezTo>
                      <a:pt x="17" y="2"/>
                      <a:pt x="18" y="3"/>
                      <a:pt x="17" y="0"/>
                    </a:cubicBezTo>
                    <a:cubicBezTo>
                      <a:pt x="10" y="2"/>
                      <a:pt x="6" y="0"/>
                      <a:pt x="0" y="1"/>
                    </a:cubicBezTo>
                    <a:cubicBezTo>
                      <a:pt x="3" y="1"/>
                      <a:pt x="1" y="2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21"/>
              <p:cNvSpPr/>
              <p:nvPr/>
            </p:nvSpPr>
            <p:spPr bwMode="auto">
              <a:xfrm>
                <a:off x="4038" y="1689"/>
                <a:ext cx="23" cy="14"/>
              </a:xfrm>
              <a:custGeom>
                <a:avLst/>
                <a:gdLst>
                  <a:gd name="T0" fmla="*/ 10 w 10"/>
                  <a:gd name="T1" fmla="*/ 2 h 6"/>
                  <a:gd name="T2" fmla="*/ 5 w 10"/>
                  <a:gd name="T3" fmla="*/ 1 h 6"/>
                  <a:gd name="T4" fmla="*/ 5 w 10"/>
                  <a:gd name="T5" fmla="*/ 4 h 6"/>
                  <a:gd name="T6" fmla="*/ 4 w 10"/>
                  <a:gd name="T7" fmla="*/ 1 h 6"/>
                  <a:gd name="T8" fmla="*/ 0 w 10"/>
                  <a:gd name="T9" fmla="*/ 5 h 6"/>
                  <a:gd name="T10" fmla="*/ 10 w 10"/>
                  <a:gd name="T11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6">
                    <a:moveTo>
                      <a:pt x="10" y="2"/>
                    </a:moveTo>
                    <a:cubicBezTo>
                      <a:pt x="9" y="0"/>
                      <a:pt x="7" y="1"/>
                      <a:pt x="5" y="1"/>
                    </a:cubicBezTo>
                    <a:cubicBezTo>
                      <a:pt x="4" y="2"/>
                      <a:pt x="6" y="3"/>
                      <a:pt x="5" y="4"/>
                    </a:cubicBezTo>
                    <a:cubicBezTo>
                      <a:pt x="4" y="2"/>
                      <a:pt x="2" y="3"/>
                      <a:pt x="4" y="1"/>
                    </a:cubicBezTo>
                    <a:cubicBezTo>
                      <a:pt x="2" y="1"/>
                      <a:pt x="0" y="1"/>
                      <a:pt x="0" y="5"/>
                    </a:cubicBezTo>
                    <a:cubicBezTo>
                      <a:pt x="4" y="4"/>
                      <a:pt x="9" y="6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22"/>
              <p:cNvSpPr>
                <a:spLocks noEditPoints="1"/>
              </p:cNvSpPr>
              <p:nvPr/>
            </p:nvSpPr>
            <p:spPr bwMode="auto">
              <a:xfrm>
                <a:off x="4520" y="2247"/>
                <a:ext cx="45" cy="28"/>
              </a:xfrm>
              <a:custGeom>
                <a:avLst/>
                <a:gdLst>
                  <a:gd name="T0" fmla="*/ 10 w 19"/>
                  <a:gd name="T1" fmla="*/ 5 h 12"/>
                  <a:gd name="T2" fmla="*/ 8 w 19"/>
                  <a:gd name="T3" fmla="*/ 4 h 12"/>
                  <a:gd name="T4" fmla="*/ 10 w 19"/>
                  <a:gd name="T5" fmla="*/ 4 h 12"/>
                  <a:gd name="T6" fmla="*/ 10 w 19"/>
                  <a:gd name="T7" fmla="*/ 4 h 12"/>
                  <a:gd name="T8" fmla="*/ 10 w 19"/>
                  <a:gd name="T9" fmla="*/ 4 h 12"/>
                  <a:gd name="T10" fmla="*/ 13 w 19"/>
                  <a:gd name="T11" fmla="*/ 3 h 12"/>
                  <a:gd name="T12" fmla="*/ 14 w 19"/>
                  <a:gd name="T13" fmla="*/ 7 h 12"/>
                  <a:gd name="T14" fmla="*/ 12 w 19"/>
                  <a:gd name="T15" fmla="*/ 11 h 12"/>
                  <a:gd name="T16" fmla="*/ 18 w 19"/>
                  <a:gd name="T17" fmla="*/ 7 h 12"/>
                  <a:gd name="T18" fmla="*/ 16 w 19"/>
                  <a:gd name="T19" fmla="*/ 7 h 12"/>
                  <a:gd name="T20" fmla="*/ 16 w 19"/>
                  <a:gd name="T21" fmla="*/ 5 h 12"/>
                  <a:gd name="T22" fmla="*/ 17 w 19"/>
                  <a:gd name="T23" fmla="*/ 6 h 12"/>
                  <a:gd name="T24" fmla="*/ 17 w 19"/>
                  <a:gd name="T25" fmla="*/ 4 h 12"/>
                  <a:gd name="T26" fmla="*/ 16 w 19"/>
                  <a:gd name="T27" fmla="*/ 3 h 12"/>
                  <a:gd name="T28" fmla="*/ 14 w 19"/>
                  <a:gd name="T29" fmla="*/ 3 h 12"/>
                  <a:gd name="T30" fmla="*/ 15 w 19"/>
                  <a:gd name="T31" fmla="*/ 1 h 12"/>
                  <a:gd name="T32" fmla="*/ 6 w 19"/>
                  <a:gd name="T33" fmla="*/ 2 h 12"/>
                  <a:gd name="T34" fmla="*/ 6 w 19"/>
                  <a:gd name="T35" fmla="*/ 4 h 12"/>
                  <a:gd name="T36" fmla="*/ 6 w 19"/>
                  <a:gd name="T37" fmla="*/ 4 h 12"/>
                  <a:gd name="T38" fmla="*/ 0 w 19"/>
                  <a:gd name="T39" fmla="*/ 7 h 12"/>
                  <a:gd name="T40" fmla="*/ 10 w 19"/>
                  <a:gd name="T41" fmla="*/ 5 h 12"/>
                  <a:gd name="T42" fmla="*/ 16 w 19"/>
                  <a:gd name="T43" fmla="*/ 7 h 12"/>
                  <a:gd name="T44" fmla="*/ 14 w 19"/>
                  <a:gd name="T45" fmla="*/ 7 h 12"/>
                  <a:gd name="T46" fmla="*/ 16 w 19"/>
                  <a:gd name="T47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" h="12">
                    <a:moveTo>
                      <a:pt x="10" y="5"/>
                    </a:moveTo>
                    <a:cubicBezTo>
                      <a:pt x="9" y="5"/>
                      <a:pt x="8" y="5"/>
                      <a:pt x="8" y="4"/>
                    </a:cubicBezTo>
                    <a:cubicBezTo>
                      <a:pt x="9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1" y="4"/>
                      <a:pt x="13" y="4"/>
                      <a:pt x="13" y="3"/>
                    </a:cubicBezTo>
                    <a:cubicBezTo>
                      <a:pt x="14" y="5"/>
                      <a:pt x="13" y="6"/>
                      <a:pt x="14" y="7"/>
                    </a:cubicBezTo>
                    <a:cubicBezTo>
                      <a:pt x="12" y="8"/>
                      <a:pt x="11" y="9"/>
                      <a:pt x="12" y="11"/>
                    </a:cubicBezTo>
                    <a:cubicBezTo>
                      <a:pt x="15" y="12"/>
                      <a:pt x="19" y="10"/>
                      <a:pt x="18" y="7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6" y="6"/>
                      <a:pt x="16" y="6"/>
                      <a:pt x="16" y="5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5"/>
                      <a:pt x="17" y="5"/>
                      <a:pt x="17" y="4"/>
                    </a:cubicBezTo>
                    <a:cubicBezTo>
                      <a:pt x="17" y="4"/>
                      <a:pt x="17" y="3"/>
                      <a:pt x="16" y="3"/>
                    </a:cubicBezTo>
                    <a:cubicBezTo>
                      <a:pt x="16" y="6"/>
                      <a:pt x="15" y="2"/>
                      <a:pt x="14" y="3"/>
                    </a:cubicBezTo>
                    <a:cubicBezTo>
                      <a:pt x="15" y="3"/>
                      <a:pt x="15" y="2"/>
                      <a:pt x="15" y="1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6" y="2"/>
                      <a:pt x="6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4" y="5"/>
                      <a:pt x="2" y="6"/>
                      <a:pt x="0" y="7"/>
                    </a:cubicBezTo>
                    <a:cubicBezTo>
                      <a:pt x="4" y="6"/>
                      <a:pt x="6" y="7"/>
                      <a:pt x="10" y="5"/>
                    </a:cubicBezTo>
                    <a:close/>
                    <a:moveTo>
                      <a:pt x="16" y="7"/>
                    </a:moveTo>
                    <a:cubicBezTo>
                      <a:pt x="15" y="7"/>
                      <a:pt x="15" y="7"/>
                      <a:pt x="14" y="7"/>
                    </a:cubicBezTo>
                    <a:cubicBezTo>
                      <a:pt x="15" y="4"/>
                      <a:pt x="15" y="7"/>
                      <a:pt x="16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23"/>
              <p:cNvSpPr/>
              <p:nvPr/>
            </p:nvSpPr>
            <p:spPr bwMode="auto">
              <a:xfrm>
                <a:off x="5287" y="2035"/>
                <a:ext cx="24" cy="8"/>
              </a:xfrm>
              <a:custGeom>
                <a:avLst/>
                <a:gdLst>
                  <a:gd name="T0" fmla="*/ 10 w 10"/>
                  <a:gd name="T1" fmla="*/ 0 h 3"/>
                  <a:gd name="T2" fmla="*/ 0 w 10"/>
                  <a:gd name="T3" fmla="*/ 3 h 3"/>
                  <a:gd name="T4" fmla="*/ 10 w 10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3">
                    <a:moveTo>
                      <a:pt x="10" y="0"/>
                    </a:moveTo>
                    <a:cubicBezTo>
                      <a:pt x="7" y="1"/>
                      <a:pt x="2" y="0"/>
                      <a:pt x="0" y="3"/>
                    </a:cubicBezTo>
                    <a:cubicBezTo>
                      <a:pt x="3" y="2"/>
                      <a:pt x="8" y="3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24"/>
              <p:cNvSpPr/>
              <p:nvPr/>
            </p:nvSpPr>
            <p:spPr bwMode="auto">
              <a:xfrm>
                <a:off x="4187" y="1637"/>
                <a:ext cx="28" cy="9"/>
              </a:xfrm>
              <a:custGeom>
                <a:avLst/>
                <a:gdLst>
                  <a:gd name="T0" fmla="*/ 12 w 12"/>
                  <a:gd name="T1" fmla="*/ 2 h 4"/>
                  <a:gd name="T2" fmla="*/ 0 w 12"/>
                  <a:gd name="T3" fmla="*/ 3 h 4"/>
                  <a:gd name="T4" fmla="*/ 12 w 12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4">
                    <a:moveTo>
                      <a:pt x="12" y="2"/>
                    </a:moveTo>
                    <a:cubicBezTo>
                      <a:pt x="12" y="1"/>
                      <a:pt x="1" y="0"/>
                      <a:pt x="0" y="3"/>
                    </a:cubicBezTo>
                    <a:cubicBezTo>
                      <a:pt x="4" y="4"/>
                      <a:pt x="7" y="2"/>
                      <a:pt x="1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25"/>
              <p:cNvSpPr/>
              <p:nvPr/>
            </p:nvSpPr>
            <p:spPr bwMode="auto">
              <a:xfrm>
                <a:off x="3318" y="2603"/>
                <a:ext cx="31" cy="14"/>
              </a:xfrm>
              <a:custGeom>
                <a:avLst/>
                <a:gdLst>
                  <a:gd name="T0" fmla="*/ 0 w 13"/>
                  <a:gd name="T1" fmla="*/ 5 h 6"/>
                  <a:gd name="T2" fmla="*/ 13 w 13"/>
                  <a:gd name="T3" fmla="*/ 3 h 6"/>
                  <a:gd name="T4" fmla="*/ 0 w 13"/>
                  <a:gd name="T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6">
                    <a:moveTo>
                      <a:pt x="0" y="5"/>
                    </a:moveTo>
                    <a:cubicBezTo>
                      <a:pt x="2" y="2"/>
                      <a:pt x="11" y="6"/>
                      <a:pt x="13" y="3"/>
                    </a:cubicBezTo>
                    <a:cubicBezTo>
                      <a:pt x="7" y="4"/>
                      <a:pt x="3" y="0"/>
                      <a:pt x="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26"/>
              <p:cNvSpPr/>
              <p:nvPr/>
            </p:nvSpPr>
            <p:spPr bwMode="auto">
              <a:xfrm>
                <a:off x="3614" y="2596"/>
                <a:ext cx="12" cy="7"/>
              </a:xfrm>
              <a:custGeom>
                <a:avLst/>
                <a:gdLst>
                  <a:gd name="T0" fmla="*/ 4 w 5"/>
                  <a:gd name="T1" fmla="*/ 3 h 3"/>
                  <a:gd name="T2" fmla="*/ 5 w 5"/>
                  <a:gd name="T3" fmla="*/ 0 h 3"/>
                  <a:gd name="T4" fmla="*/ 0 w 5"/>
                  <a:gd name="T5" fmla="*/ 3 h 3"/>
                  <a:gd name="T6" fmla="*/ 4 w 5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4" y="3"/>
                    </a:moveTo>
                    <a:cubicBezTo>
                      <a:pt x="4" y="2"/>
                      <a:pt x="5" y="1"/>
                      <a:pt x="5" y="0"/>
                    </a:cubicBezTo>
                    <a:cubicBezTo>
                      <a:pt x="3" y="1"/>
                      <a:pt x="1" y="1"/>
                      <a:pt x="0" y="3"/>
                    </a:cubicBezTo>
                    <a:cubicBezTo>
                      <a:pt x="3" y="2"/>
                      <a:pt x="2" y="2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27"/>
              <p:cNvSpPr/>
              <p:nvPr/>
            </p:nvSpPr>
            <p:spPr bwMode="auto">
              <a:xfrm>
                <a:off x="5231" y="2097"/>
                <a:ext cx="14" cy="22"/>
              </a:xfrm>
              <a:custGeom>
                <a:avLst/>
                <a:gdLst>
                  <a:gd name="T0" fmla="*/ 3 w 6"/>
                  <a:gd name="T1" fmla="*/ 3 h 9"/>
                  <a:gd name="T2" fmla="*/ 4 w 6"/>
                  <a:gd name="T3" fmla="*/ 3 h 9"/>
                  <a:gd name="T4" fmla="*/ 5 w 6"/>
                  <a:gd name="T5" fmla="*/ 9 h 9"/>
                  <a:gd name="T6" fmla="*/ 4 w 6"/>
                  <a:gd name="T7" fmla="*/ 0 h 9"/>
                  <a:gd name="T8" fmla="*/ 3 w 6"/>
                  <a:gd name="T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9">
                    <a:moveTo>
                      <a:pt x="3" y="3"/>
                    </a:moveTo>
                    <a:cubicBezTo>
                      <a:pt x="3" y="2"/>
                      <a:pt x="4" y="2"/>
                      <a:pt x="4" y="3"/>
                    </a:cubicBezTo>
                    <a:cubicBezTo>
                      <a:pt x="0" y="5"/>
                      <a:pt x="5" y="6"/>
                      <a:pt x="5" y="9"/>
                    </a:cubicBezTo>
                    <a:cubicBezTo>
                      <a:pt x="5" y="6"/>
                      <a:pt x="6" y="2"/>
                      <a:pt x="4" y="0"/>
                    </a:cubicBezTo>
                    <a:cubicBezTo>
                      <a:pt x="4" y="1"/>
                      <a:pt x="1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28"/>
              <p:cNvSpPr/>
              <p:nvPr/>
            </p:nvSpPr>
            <p:spPr bwMode="auto">
              <a:xfrm>
                <a:off x="3540" y="2600"/>
                <a:ext cx="19" cy="10"/>
              </a:xfrm>
              <a:custGeom>
                <a:avLst/>
                <a:gdLst>
                  <a:gd name="T0" fmla="*/ 2 w 8"/>
                  <a:gd name="T1" fmla="*/ 3 h 4"/>
                  <a:gd name="T2" fmla="*/ 8 w 8"/>
                  <a:gd name="T3" fmla="*/ 1 h 4"/>
                  <a:gd name="T4" fmla="*/ 2 w 8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2" y="3"/>
                    </a:moveTo>
                    <a:cubicBezTo>
                      <a:pt x="3" y="0"/>
                      <a:pt x="8" y="4"/>
                      <a:pt x="8" y="1"/>
                    </a:cubicBezTo>
                    <a:cubicBezTo>
                      <a:pt x="8" y="0"/>
                      <a:pt x="0" y="0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29"/>
              <p:cNvSpPr/>
              <p:nvPr/>
            </p:nvSpPr>
            <p:spPr bwMode="auto">
              <a:xfrm>
                <a:off x="3578" y="2510"/>
                <a:ext cx="26" cy="19"/>
              </a:xfrm>
              <a:custGeom>
                <a:avLst/>
                <a:gdLst>
                  <a:gd name="T0" fmla="*/ 10 w 11"/>
                  <a:gd name="T1" fmla="*/ 1 h 8"/>
                  <a:gd name="T2" fmla="*/ 8 w 11"/>
                  <a:gd name="T3" fmla="*/ 1 h 8"/>
                  <a:gd name="T4" fmla="*/ 8 w 11"/>
                  <a:gd name="T5" fmla="*/ 0 h 8"/>
                  <a:gd name="T6" fmla="*/ 7 w 11"/>
                  <a:gd name="T7" fmla="*/ 1 h 8"/>
                  <a:gd name="T8" fmla="*/ 5 w 11"/>
                  <a:gd name="T9" fmla="*/ 2 h 8"/>
                  <a:gd name="T10" fmla="*/ 5 w 11"/>
                  <a:gd name="T11" fmla="*/ 3 h 8"/>
                  <a:gd name="T12" fmla="*/ 1 w 11"/>
                  <a:gd name="T13" fmla="*/ 4 h 8"/>
                  <a:gd name="T14" fmla="*/ 3 w 11"/>
                  <a:gd name="T15" fmla="*/ 8 h 8"/>
                  <a:gd name="T16" fmla="*/ 7 w 11"/>
                  <a:gd name="T17" fmla="*/ 3 h 8"/>
                  <a:gd name="T18" fmla="*/ 10 w 11"/>
                  <a:gd name="T1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8">
                    <a:moveTo>
                      <a:pt x="10" y="1"/>
                    </a:move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0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6" y="1"/>
                      <a:pt x="5" y="2"/>
                    </a:cubicBezTo>
                    <a:cubicBezTo>
                      <a:pt x="5" y="2"/>
                      <a:pt x="5" y="2"/>
                      <a:pt x="5" y="3"/>
                    </a:cubicBezTo>
                    <a:cubicBezTo>
                      <a:pt x="4" y="4"/>
                      <a:pt x="3" y="4"/>
                      <a:pt x="1" y="4"/>
                    </a:cubicBezTo>
                    <a:cubicBezTo>
                      <a:pt x="0" y="7"/>
                      <a:pt x="3" y="6"/>
                      <a:pt x="3" y="8"/>
                    </a:cubicBezTo>
                    <a:cubicBezTo>
                      <a:pt x="4" y="6"/>
                      <a:pt x="5" y="4"/>
                      <a:pt x="7" y="3"/>
                    </a:cubicBezTo>
                    <a:cubicBezTo>
                      <a:pt x="9" y="3"/>
                      <a:pt x="11" y="2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30"/>
              <p:cNvSpPr/>
              <p:nvPr/>
            </p:nvSpPr>
            <p:spPr bwMode="auto">
              <a:xfrm>
                <a:off x="5226" y="1993"/>
                <a:ext cx="14" cy="16"/>
              </a:xfrm>
              <a:custGeom>
                <a:avLst/>
                <a:gdLst>
                  <a:gd name="T0" fmla="*/ 2 w 6"/>
                  <a:gd name="T1" fmla="*/ 7 h 7"/>
                  <a:gd name="T2" fmla="*/ 5 w 6"/>
                  <a:gd name="T3" fmla="*/ 2 h 7"/>
                  <a:gd name="T4" fmla="*/ 0 w 6"/>
                  <a:gd name="T5" fmla="*/ 6 h 7"/>
                  <a:gd name="T6" fmla="*/ 2 w 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2" y="7"/>
                    </a:moveTo>
                    <a:cubicBezTo>
                      <a:pt x="2" y="5"/>
                      <a:pt x="6" y="0"/>
                      <a:pt x="5" y="2"/>
                    </a:cubicBezTo>
                    <a:cubicBezTo>
                      <a:pt x="3" y="4"/>
                      <a:pt x="1" y="4"/>
                      <a:pt x="0" y="6"/>
                    </a:cubicBezTo>
                    <a:cubicBezTo>
                      <a:pt x="1" y="6"/>
                      <a:pt x="2" y="6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31"/>
              <p:cNvSpPr/>
              <p:nvPr/>
            </p:nvSpPr>
            <p:spPr bwMode="auto">
              <a:xfrm>
                <a:off x="3299" y="2638"/>
                <a:ext cx="17" cy="17"/>
              </a:xfrm>
              <a:custGeom>
                <a:avLst/>
                <a:gdLst>
                  <a:gd name="T0" fmla="*/ 4 w 7"/>
                  <a:gd name="T1" fmla="*/ 0 h 7"/>
                  <a:gd name="T2" fmla="*/ 0 w 7"/>
                  <a:gd name="T3" fmla="*/ 5 h 7"/>
                  <a:gd name="T4" fmla="*/ 4 w 7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7">
                    <a:moveTo>
                      <a:pt x="4" y="0"/>
                    </a:moveTo>
                    <a:cubicBezTo>
                      <a:pt x="5" y="5"/>
                      <a:pt x="1" y="3"/>
                      <a:pt x="0" y="5"/>
                    </a:cubicBezTo>
                    <a:cubicBezTo>
                      <a:pt x="4" y="7"/>
                      <a:pt x="7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32"/>
              <p:cNvSpPr/>
              <p:nvPr/>
            </p:nvSpPr>
            <p:spPr bwMode="auto">
              <a:xfrm>
                <a:off x="3325" y="2643"/>
                <a:ext cx="21" cy="10"/>
              </a:xfrm>
              <a:custGeom>
                <a:avLst/>
                <a:gdLst>
                  <a:gd name="T0" fmla="*/ 9 w 9"/>
                  <a:gd name="T1" fmla="*/ 1 h 4"/>
                  <a:gd name="T2" fmla="*/ 1 w 9"/>
                  <a:gd name="T3" fmla="*/ 2 h 4"/>
                  <a:gd name="T4" fmla="*/ 9 w 9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4">
                    <a:moveTo>
                      <a:pt x="9" y="1"/>
                    </a:moveTo>
                    <a:cubicBezTo>
                      <a:pt x="7" y="2"/>
                      <a:pt x="0" y="0"/>
                      <a:pt x="1" y="2"/>
                    </a:cubicBezTo>
                    <a:cubicBezTo>
                      <a:pt x="5" y="1"/>
                      <a:pt x="7" y="4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6" name="Freeform 33"/>
              <p:cNvSpPr/>
              <p:nvPr/>
            </p:nvSpPr>
            <p:spPr bwMode="auto">
              <a:xfrm>
                <a:off x="3436" y="2605"/>
                <a:ext cx="17" cy="7"/>
              </a:xfrm>
              <a:custGeom>
                <a:avLst/>
                <a:gdLst>
                  <a:gd name="T0" fmla="*/ 7 w 7"/>
                  <a:gd name="T1" fmla="*/ 1 h 3"/>
                  <a:gd name="T2" fmla="*/ 1 w 7"/>
                  <a:gd name="T3" fmla="*/ 0 h 3"/>
                  <a:gd name="T4" fmla="*/ 7 w 7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4" y="0"/>
                      <a:pt x="2" y="1"/>
                      <a:pt x="1" y="0"/>
                    </a:cubicBezTo>
                    <a:cubicBezTo>
                      <a:pt x="0" y="3"/>
                      <a:pt x="6" y="2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34"/>
              <p:cNvSpPr/>
              <p:nvPr/>
            </p:nvSpPr>
            <p:spPr bwMode="auto">
              <a:xfrm>
                <a:off x="3285" y="2662"/>
                <a:ext cx="16" cy="7"/>
              </a:xfrm>
              <a:custGeom>
                <a:avLst/>
                <a:gdLst>
                  <a:gd name="T0" fmla="*/ 5 w 7"/>
                  <a:gd name="T1" fmla="*/ 0 h 3"/>
                  <a:gd name="T2" fmla="*/ 0 w 7"/>
                  <a:gd name="T3" fmla="*/ 2 h 3"/>
                  <a:gd name="T4" fmla="*/ 5 w 7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5" y="0"/>
                    </a:moveTo>
                    <a:cubicBezTo>
                      <a:pt x="5" y="1"/>
                      <a:pt x="1" y="0"/>
                      <a:pt x="0" y="2"/>
                    </a:cubicBezTo>
                    <a:cubicBezTo>
                      <a:pt x="1" y="3"/>
                      <a:pt x="7" y="2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Freeform 35"/>
              <p:cNvSpPr/>
              <p:nvPr/>
            </p:nvSpPr>
            <p:spPr bwMode="auto">
              <a:xfrm>
                <a:off x="3512" y="2600"/>
                <a:ext cx="12" cy="10"/>
              </a:xfrm>
              <a:custGeom>
                <a:avLst/>
                <a:gdLst>
                  <a:gd name="T0" fmla="*/ 0 w 5"/>
                  <a:gd name="T1" fmla="*/ 3 h 4"/>
                  <a:gd name="T2" fmla="*/ 5 w 5"/>
                  <a:gd name="T3" fmla="*/ 2 h 4"/>
                  <a:gd name="T4" fmla="*/ 0 w 5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0" y="3"/>
                    </a:moveTo>
                    <a:cubicBezTo>
                      <a:pt x="2" y="2"/>
                      <a:pt x="5" y="4"/>
                      <a:pt x="5" y="2"/>
                    </a:cubicBezTo>
                    <a:cubicBezTo>
                      <a:pt x="3" y="2"/>
                      <a:pt x="1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Freeform 36"/>
              <p:cNvSpPr/>
              <p:nvPr/>
            </p:nvSpPr>
            <p:spPr bwMode="auto">
              <a:xfrm>
                <a:off x="4464" y="1644"/>
                <a:ext cx="16" cy="9"/>
              </a:xfrm>
              <a:custGeom>
                <a:avLst/>
                <a:gdLst>
                  <a:gd name="T0" fmla="*/ 7 w 7"/>
                  <a:gd name="T1" fmla="*/ 0 h 4"/>
                  <a:gd name="T2" fmla="*/ 2 w 7"/>
                  <a:gd name="T3" fmla="*/ 3 h 4"/>
                  <a:gd name="T4" fmla="*/ 7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7" y="0"/>
                    </a:moveTo>
                    <a:cubicBezTo>
                      <a:pt x="5" y="1"/>
                      <a:pt x="0" y="2"/>
                      <a:pt x="2" y="3"/>
                    </a:cubicBezTo>
                    <a:cubicBezTo>
                      <a:pt x="2" y="1"/>
                      <a:pt x="7" y="4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Freeform 37"/>
              <p:cNvSpPr/>
              <p:nvPr/>
            </p:nvSpPr>
            <p:spPr bwMode="auto">
              <a:xfrm>
                <a:off x="3363" y="2695"/>
                <a:ext cx="7" cy="10"/>
              </a:xfrm>
              <a:custGeom>
                <a:avLst/>
                <a:gdLst>
                  <a:gd name="T0" fmla="*/ 0 w 3"/>
                  <a:gd name="T1" fmla="*/ 1 h 4"/>
                  <a:gd name="T2" fmla="*/ 0 w 3"/>
                  <a:gd name="T3" fmla="*/ 4 h 4"/>
                  <a:gd name="T4" fmla="*/ 3 w 3"/>
                  <a:gd name="T5" fmla="*/ 0 h 4"/>
                  <a:gd name="T6" fmla="*/ 0 w 3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1"/>
                    </a:moveTo>
                    <a:cubicBezTo>
                      <a:pt x="0" y="2"/>
                      <a:pt x="0" y="3"/>
                      <a:pt x="0" y="4"/>
                    </a:cubicBezTo>
                    <a:cubicBezTo>
                      <a:pt x="1" y="4"/>
                      <a:pt x="2" y="3"/>
                      <a:pt x="3" y="0"/>
                    </a:cubicBezTo>
                    <a:cubicBezTo>
                      <a:pt x="1" y="0"/>
                      <a:pt x="1" y="2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38"/>
              <p:cNvSpPr/>
              <p:nvPr/>
            </p:nvSpPr>
            <p:spPr bwMode="auto">
              <a:xfrm>
                <a:off x="3351" y="2603"/>
                <a:ext cx="50" cy="12"/>
              </a:xfrm>
              <a:custGeom>
                <a:avLst/>
                <a:gdLst>
                  <a:gd name="T0" fmla="*/ 5 w 21"/>
                  <a:gd name="T1" fmla="*/ 1 h 5"/>
                  <a:gd name="T2" fmla="*/ 0 w 21"/>
                  <a:gd name="T3" fmla="*/ 4 h 5"/>
                  <a:gd name="T4" fmla="*/ 21 w 21"/>
                  <a:gd name="T5" fmla="*/ 1 h 5"/>
                  <a:gd name="T6" fmla="*/ 5 w 21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">
                    <a:moveTo>
                      <a:pt x="5" y="1"/>
                    </a:moveTo>
                    <a:cubicBezTo>
                      <a:pt x="4" y="5"/>
                      <a:pt x="0" y="0"/>
                      <a:pt x="0" y="4"/>
                    </a:cubicBezTo>
                    <a:cubicBezTo>
                      <a:pt x="6" y="3"/>
                      <a:pt x="20" y="5"/>
                      <a:pt x="21" y="1"/>
                    </a:cubicBezTo>
                    <a:cubicBezTo>
                      <a:pt x="16" y="2"/>
                      <a:pt x="8" y="3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Freeform 39"/>
              <p:cNvSpPr/>
              <p:nvPr/>
            </p:nvSpPr>
            <p:spPr bwMode="auto">
              <a:xfrm>
                <a:off x="3604" y="2596"/>
                <a:ext cx="10" cy="11"/>
              </a:xfrm>
              <a:custGeom>
                <a:avLst/>
                <a:gdLst>
                  <a:gd name="T0" fmla="*/ 2 w 4"/>
                  <a:gd name="T1" fmla="*/ 0 h 5"/>
                  <a:gd name="T2" fmla="*/ 0 w 4"/>
                  <a:gd name="T3" fmla="*/ 3 h 5"/>
                  <a:gd name="T4" fmla="*/ 4 w 4"/>
                  <a:gd name="T5" fmla="*/ 2 h 5"/>
                  <a:gd name="T6" fmla="*/ 2 w 4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2" y="0"/>
                    </a:moveTo>
                    <a:cubicBezTo>
                      <a:pt x="2" y="2"/>
                      <a:pt x="0" y="1"/>
                      <a:pt x="0" y="3"/>
                    </a:cubicBezTo>
                    <a:cubicBezTo>
                      <a:pt x="2" y="2"/>
                      <a:pt x="3" y="5"/>
                      <a:pt x="4" y="2"/>
                    </a:cubicBezTo>
                    <a:cubicBezTo>
                      <a:pt x="3" y="2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40"/>
              <p:cNvSpPr/>
              <p:nvPr/>
            </p:nvSpPr>
            <p:spPr bwMode="auto">
              <a:xfrm>
                <a:off x="4575" y="1663"/>
                <a:ext cx="21" cy="16"/>
              </a:xfrm>
              <a:custGeom>
                <a:avLst/>
                <a:gdLst>
                  <a:gd name="T0" fmla="*/ 4 w 9"/>
                  <a:gd name="T1" fmla="*/ 5 h 7"/>
                  <a:gd name="T2" fmla="*/ 1 w 9"/>
                  <a:gd name="T3" fmla="*/ 3 h 7"/>
                  <a:gd name="T4" fmla="*/ 9 w 9"/>
                  <a:gd name="T5" fmla="*/ 1 h 7"/>
                  <a:gd name="T6" fmla="*/ 0 w 9"/>
                  <a:gd name="T7" fmla="*/ 2 h 7"/>
                  <a:gd name="T8" fmla="*/ 0 w 9"/>
                  <a:gd name="T9" fmla="*/ 6 h 7"/>
                  <a:gd name="T10" fmla="*/ 4 w 9"/>
                  <a:gd name="T11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7">
                    <a:moveTo>
                      <a:pt x="4" y="5"/>
                    </a:moveTo>
                    <a:cubicBezTo>
                      <a:pt x="2" y="5"/>
                      <a:pt x="1" y="5"/>
                      <a:pt x="1" y="3"/>
                    </a:cubicBezTo>
                    <a:cubicBezTo>
                      <a:pt x="4" y="4"/>
                      <a:pt x="7" y="4"/>
                      <a:pt x="9" y="1"/>
                    </a:cubicBezTo>
                    <a:cubicBezTo>
                      <a:pt x="6" y="2"/>
                      <a:pt x="2" y="0"/>
                      <a:pt x="0" y="2"/>
                    </a:cubicBezTo>
                    <a:cubicBezTo>
                      <a:pt x="1" y="3"/>
                      <a:pt x="1" y="4"/>
                      <a:pt x="0" y="6"/>
                    </a:cubicBezTo>
                    <a:cubicBezTo>
                      <a:pt x="1" y="5"/>
                      <a:pt x="4" y="7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41"/>
              <p:cNvSpPr/>
              <p:nvPr/>
            </p:nvSpPr>
            <p:spPr bwMode="auto">
              <a:xfrm>
                <a:off x="4501" y="1665"/>
                <a:ext cx="19" cy="17"/>
              </a:xfrm>
              <a:custGeom>
                <a:avLst/>
                <a:gdLst>
                  <a:gd name="T0" fmla="*/ 5 w 8"/>
                  <a:gd name="T1" fmla="*/ 3 h 7"/>
                  <a:gd name="T2" fmla="*/ 0 w 8"/>
                  <a:gd name="T3" fmla="*/ 3 h 7"/>
                  <a:gd name="T4" fmla="*/ 7 w 8"/>
                  <a:gd name="T5" fmla="*/ 5 h 7"/>
                  <a:gd name="T6" fmla="*/ 2 w 8"/>
                  <a:gd name="T7" fmla="*/ 2 h 7"/>
                  <a:gd name="T8" fmla="*/ 5 w 8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5" y="3"/>
                    </a:moveTo>
                    <a:cubicBezTo>
                      <a:pt x="2" y="4"/>
                      <a:pt x="3" y="3"/>
                      <a:pt x="0" y="3"/>
                    </a:cubicBezTo>
                    <a:cubicBezTo>
                      <a:pt x="0" y="7"/>
                      <a:pt x="5" y="4"/>
                      <a:pt x="7" y="5"/>
                    </a:cubicBezTo>
                    <a:cubicBezTo>
                      <a:pt x="8" y="0"/>
                      <a:pt x="0" y="1"/>
                      <a:pt x="2" y="2"/>
                    </a:cubicBezTo>
                    <a:cubicBezTo>
                      <a:pt x="3" y="4"/>
                      <a:pt x="4" y="0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42"/>
              <p:cNvSpPr/>
              <p:nvPr/>
            </p:nvSpPr>
            <p:spPr bwMode="auto">
              <a:xfrm>
                <a:off x="4475" y="1689"/>
                <a:ext cx="17" cy="12"/>
              </a:xfrm>
              <a:custGeom>
                <a:avLst/>
                <a:gdLst>
                  <a:gd name="T0" fmla="*/ 7 w 7"/>
                  <a:gd name="T1" fmla="*/ 2 h 5"/>
                  <a:gd name="T2" fmla="*/ 0 w 7"/>
                  <a:gd name="T3" fmla="*/ 1 h 5"/>
                  <a:gd name="T4" fmla="*/ 2 w 7"/>
                  <a:gd name="T5" fmla="*/ 4 h 5"/>
                  <a:gd name="T6" fmla="*/ 7 w 7"/>
                  <a:gd name="T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7" y="2"/>
                    </a:moveTo>
                    <a:cubicBezTo>
                      <a:pt x="6" y="0"/>
                      <a:pt x="0" y="0"/>
                      <a:pt x="0" y="1"/>
                    </a:cubicBezTo>
                    <a:cubicBezTo>
                      <a:pt x="2" y="2"/>
                      <a:pt x="3" y="2"/>
                      <a:pt x="2" y="4"/>
                    </a:cubicBezTo>
                    <a:cubicBezTo>
                      <a:pt x="4" y="3"/>
                      <a:pt x="7" y="5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43"/>
              <p:cNvSpPr/>
              <p:nvPr/>
            </p:nvSpPr>
            <p:spPr bwMode="auto">
              <a:xfrm>
                <a:off x="5160" y="1938"/>
                <a:ext cx="14" cy="12"/>
              </a:xfrm>
              <a:custGeom>
                <a:avLst/>
                <a:gdLst>
                  <a:gd name="T0" fmla="*/ 1 w 6"/>
                  <a:gd name="T1" fmla="*/ 5 h 5"/>
                  <a:gd name="T2" fmla="*/ 2 w 6"/>
                  <a:gd name="T3" fmla="*/ 1 h 5"/>
                  <a:gd name="T4" fmla="*/ 6 w 6"/>
                  <a:gd name="T5" fmla="*/ 4 h 5"/>
                  <a:gd name="T6" fmla="*/ 1 w 6"/>
                  <a:gd name="T7" fmla="*/ 0 h 5"/>
                  <a:gd name="T8" fmla="*/ 1 w 6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5"/>
                    </a:moveTo>
                    <a:cubicBezTo>
                      <a:pt x="3" y="4"/>
                      <a:pt x="0" y="2"/>
                      <a:pt x="2" y="1"/>
                    </a:cubicBezTo>
                    <a:cubicBezTo>
                      <a:pt x="4" y="2"/>
                      <a:pt x="5" y="3"/>
                      <a:pt x="6" y="4"/>
                    </a:cubicBezTo>
                    <a:cubicBezTo>
                      <a:pt x="5" y="1"/>
                      <a:pt x="4" y="0"/>
                      <a:pt x="1" y="0"/>
                    </a:cubicBezTo>
                    <a:cubicBezTo>
                      <a:pt x="1" y="1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44"/>
              <p:cNvSpPr/>
              <p:nvPr/>
            </p:nvSpPr>
            <p:spPr bwMode="auto">
              <a:xfrm>
                <a:off x="4601" y="1658"/>
                <a:ext cx="135" cy="43"/>
              </a:xfrm>
              <a:custGeom>
                <a:avLst/>
                <a:gdLst>
                  <a:gd name="T0" fmla="*/ 50 w 57"/>
                  <a:gd name="T1" fmla="*/ 9 h 18"/>
                  <a:gd name="T2" fmla="*/ 55 w 57"/>
                  <a:gd name="T3" fmla="*/ 15 h 18"/>
                  <a:gd name="T4" fmla="*/ 53 w 57"/>
                  <a:gd name="T5" fmla="*/ 18 h 18"/>
                  <a:gd name="T6" fmla="*/ 57 w 57"/>
                  <a:gd name="T7" fmla="*/ 15 h 18"/>
                  <a:gd name="T8" fmla="*/ 53 w 57"/>
                  <a:gd name="T9" fmla="*/ 10 h 18"/>
                  <a:gd name="T10" fmla="*/ 55 w 57"/>
                  <a:gd name="T11" fmla="*/ 7 h 18"/>
                  <a:gd name="T12" fmla="*/ 53 w 57"/>
                  <a:gd name="T13" fmla="*/ 6 h 18"/>
                  <a:gd name="T14" fmla="*/ 40 w 57"/>
                  <a:gd name="T15" fmla="*/ 3 h 18"/>
                  <a:gd name="T16" fmla="*/ 20 w 57"/>
                  <a:gd name="T17" fmla="*/ 0 h 18"/>
                  <a:gd name="T18" fmla="*/ 0 w 57"/>
                  <a:gd name="T19" fmla="*/ 4 h 18"/>
                  <a:gd name="T20" fmla="*/ 33 w 57"/>
                  <a:gd name="T21" fmla="*/ 6 h 18"/>
                  <a:gd name="T22" fmla="*/ 50 w 57"/>
                  <a:gd name="T23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18">
                    <a:moveTo>
                      <a:pt x="50" y="9"/>
                    </a:moveTo>
                    <a:cubicBezTo>
                      <a:pt x="51" y="13"/>
                      <a:pt x="53" y="14"/>
                      <a:pt x="55" y="15"/>
                    </a:cubicBezTo>
                    <a:cubicBezTo>
                      <a:pt x="54" y="15"/>
                      <a:pt x="53" y="16"/>
                      <a:pt x="53" y="18"/>
                    </a:cubicBezTo>
                    <a:cubicBezTo>
                      <a:pt x="57" y="18"/>
                      <a:pt x="54" y="16"/>
                      <a:pt x="57" y="15"/>
                    </a:cubicBezTo>
                    <a:cubicBezTo>
                      <a:pt x="55" y="14"/>
                      <a:pt x="52" y="11"/>
                      <a:pt x="53" y="10"/>
                    </a:cubicBezTo>
                    <a:cubicBezTo>
                      <a:pt x="54" y="13"/>
                      <a:pt x="57" y="8"/>
                      <a:pt x="55" y="7"/>
                    </a:cubicBezTo>
                    <a:cubicBezTo>
                      <a:pt x="55" y="9"/>
                      <a:pt x="54" y="7"/>
                      <a:pt x="53" y="6"/>
                    </a:cubicBezTo>
                    <a:cubicBezTo>
                      <a:pt x="50" y="9"/>
                      <a:pt x="43" y="5"/>
                      <a:pt x="40" y="3"/>
                    </a:cubicBezTo>
                    <a:cubicBezTo>
                      <a:pt x="32" y="4"/>
                      <a:pt x="25" y="4"/>
                      <a:pt x="20" y="0"/>
                    </a:cubicBezTo>
                    <a:cubicBezTo>
                      <a:pt x="14" y="5"/>
                      <a:pt x="3" y="0"/>
                      <a:pt x="0" y="4"/>
                    </a:cubicBezTo>
                    <a:cubicBezTo>
                      <a:pt x="11" y="5"/>
                      <a:pt x="22" y="4"/>
                      <a:pt x="33" y="6"/>
                    </a:cubicBezTo>
                    <a:cubicBezTo>
                      <a:pt x="35" y="15"/>
                      <a:pt x="46" y="14"/>
                      <a:pt x="5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45"/>
              <p:cNvSpPr/>
              <p:nvPr/>
            </p:nvSpPr>
            <p:spPr bwMode="auto">
              <a:xfrm>
                <a:off x="4473" y="1663"/>
                <a:ext cx="33" cy="16"/>
              </a:xfrm>
              <a:custGeom>
                <a:avLst/>
                <a:gdLst>
                  <a:gd name="T0" fmla="*/ 1 w 14"/>
                  <a:gd name="T1" fmla="*/ 3 h 7"/>
                  <a:gd name="T2" fmla="*/ 0 w 14"/>
                  <a:gd name="T3" fmla="*/ 5 h 7"/>
                  <a:gd name="T4" fmla="*/ 4 w 14"/>
                  <a:gd name="T5" fmla="*/ 3 h 7"/>
                  <a:gd name="T6" fmla="*/ 5 w 14"/>
                  <a:gd name="T7" fmla="*/ 7 h 7"/>
                  <a:gd name="T8" fmla="*/ 11 w 14"/>
                  <a:gd name="T9" fmla="*/ 6 h 7"/>
                  <a:gd name="T10" fmla="*/ 11 w 14"/>
                  <a:gd name="T11" fmla="*/ 2 h 7"/>
                  <a:gd name="T12" fmla="*/ 9 w 14"/>
                  <a:gd name="T13" fmla="*/ 5 h 7"/>
                  <a:gd name="T14" fmla="*/ 7 w 14"/>
                  <a:gd name="T15" fmla="*/ 4 h 7"/>
                  <a:gd name="T16" fmla="*/ 1 w 14"/>
                  <a:gd name="T17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7">
                    <a:moveTo>
                      <a:pt x="1" y="3"/>
                    </a:moveTo>
                    <a:cubicBezTo>
                      <a:pt x="2" y="4"/>
                      <a:pt x="0" y="4"/>
                      <a:pt x="0" y="5"/>
                    </a:cubicBezTo>
                    <a:cubicBezTo>
                      <a:pt x="3" y="6"/>
                      <a:pt x="2" y="3"/>
                      <a:pt x="4" y="3"/>
                    </a:cubicBezTo>
                    <a:cubicBezTo>
                      <a:pt x="4" y="5"/>
                      <a:pt x="5" y="5"/>
                      <a:pt x="5" y="7"/>
                    </a:cubicBezTo>
                    <a:cubicBezTo>
                      <a:pt x="8" y="5"/>
                      <a:pt x="7" y="6"/>
                      <a:pt x="11" y="6"/>
                    </a:cubicBezTo>
                    <a:cubicBezTo>
                      <a:pt x="11" y="4"/>
                      <a:pt x="14" y="3"/>
                      <a:pt x="11" y="2"/>
                    </a:cubicBezTo>
                    <a:cubicBezTo>
                      <a:pt x="11" y="3"/>
                      <a:pt x="10" y="4"/>
                      <a:pt x="9" y="5"/>
                    </a:cubicBezTo>
                    <a:cubicBezTo>
                      <a:pt x="9" y="3"/>
                      <a:pt x="5" y="1"/>
                      <a:pt x="7" y="4"/>
                    </a:cubicBezTo>
                    <a:cubicBezTo>
                      <a:pt x="5" y="4"/>
                      <a:pt x="2" y="0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46"/>
              <p:cNvSpPr/>
              <p:nvPr/>
            </p:nvSpPr>
            <p:spPr bwMode="auto">
              <a:xfrm>
                <a:off x="5098" y="1798"/>
                <a:ext cx="12" cy="21"/>
              </a:xfrm>
              <a:custGeom>
                <a:avLst/>
                <a:gdLst>
                  <a:gd name="T0" fmla="*/ 2 w 5"/>
                  <a:gd name="T1" fmla="*/ 4 h 9"/>
                  <a:gd name="T2" fmla="*/ 5 w 5"/>
                  <a:gd name="T3" fmla="*/ 1 h 9"/>
                  <a:gd name="T4" fmla="*/ 0 w 5"/>
                  <a:gd name="T5" fmla="*/ 1 h 9"/>
                  <a:gd name="T6" fmla="*/ 2 w 5"/>
                  <a:gd name="T7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9">
                    <a:moveTo>
                      <a:pt x="2" y="4"/>
                    </a:moveTo>
                    <a:cubicBezTo>
                      <a:pt x="2" y="1"/>
                      <a:pt x="5" y="3"/>
                      <a:pt x="5" y="1"/>
                    </a:cubicBezTo>
                    <a:cubicBezTo>
                      <a:pt x="3" y="2"/>
                      <a:pt x="0" y="0"/>
                      <a:pt x="0" y="1"/>
                    </a:cubicBezTo>
                    <a:cubicBezTo>
                      <a:pt x="1" y="1"/>
                      <a:pt x="3" y="9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47"/>
              <p:cNvSpPr/>
              <p:nvPr/>
            </p:nvSpPr>
            <p:spPr bwMode="auto">
              <a:xfrm>
                <a:off x="4667" y="1634"/>
                <a:ext cx="40" cy="24"/>
              </a:xfrm>
              <a:custGeom>
                <a:avLst/>
                <a:gdLst>
                  <a:gd name="T0" fmla="*/ 12 w 17"/>
                  <a:gd name="T1" fmla="*/ 6 h 10"/>
                  <a:gd name="T2" fmla="*/ 12 w 17"/>
                  <a:gd name="T3" fmla="*/ 9 h 10"/>
                  <a:gd name="T4" fmla="*/ 16 w 17"/>
                  <a:gd name="T5" fmla="*/ 7 h 10"/>
                  <a:gd name="T6" fmla="*/ 13 w 17"/>
                  <a:gd name="T7" fmla="*/ 5 h 10"/>
                  <a:gd name="T8" fmla="*/ 17 w 17"/>
                  <a:gd name="T9" fmla="*/ 8 h 10"/>
                  <a:gd name="T10" fmla="*/ 15 w 17"/>
                  <a:gd name="T11" fmla="*/ 2 h 10"/>
                  <a:gd name="T12" fmla="*/ 9 w 17"/>
                  <a:gd name="T13" fmla="*/ 3 h 10"/>
                  <a:gd name="T14" fmla="*/ 12 w 17"/>
                  <a:gd name="T15" fmla="*/ 5 h 10"/>
                  <a:gd name="T16" fmla="*/ 0 w 17"/>
                  <a:gd name="T17" fmla="*/ 6 h 10"/>
                  <a:gd name="T18" fmla="*/ 12 w 17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10">
                    <a:moveTo>
                      <a:pt x="12" y="6"/>
                    </a:moveTo>
                    <a:cubicBezTo>
                      <a:pt x="12" y="7"/>
                      <a:pt x="12" y="8"/>
                      <a:pt x="12" y="9"/>
                    </a:cubicBezTo>
                    <a:cubicBezTo>
                      <a:pt x="13" y="9"/>
                      <a:pt x="15" y="9"/>
                      <a:pt x="16" y="7"/>
                    </a:cubicBezTo>
                    <a:cubicBezTo>
                      <a:pt x="14" y="7"/>
                      <a:pt x="14" y="7"/>
                      <a:pt x="13" y="5"/>
                    </a:cubicBezTo>
                    <a:cubicBezTo>
                      <a:pt x="15" y="6"/>
                      <a:pt x="16" y="7"/>
                      <a:pt x="17" y="8"/>
                    </a:cubicBezTo>
                    <a:cubicBezTo>
                      <a:pt x="15" y="4"/>
                      <a:pt x="16" y="4"/>
                      <a:pt x="15" y="2"/>
                    </a:cubicBezTo>
                    <a:cubicBezTo>
                      <a:pt x="13" y="2"/>
                      <a:pt x="12" y="0"/>
                      <a:pt x="9" y="3"/>
                    </a:cubicBezTo>
                    <a:cubicBezTo>
                      <a:pt x="11" y="2"/>
                      <a:pt x="12" y="3"/>
                      <a:pt x="12" y="5"/>
                    </a:cubicBezTo>
                    <a:cubicBezTo>
                      <a:pt x="6" y="4"/>
                      <a:pt x="5" y="5"/>
                      <a:pt x="0" y="6"/>
                    </a:cubicBezTo>
                    <a:cubicBezTo>
                      <a:pt x="5" y="8"/>
                      <a:pt x="9" y="10"/>
                      <a:pt x="1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48"/>
              <p:cNvSpPr/>
              <p:nvPr/>
            </p:nvSpPr>
            <p:spPr bwMode="auto">
              <a:xfrm>
                <a:off x="4956" y="1853"/>
                <a:ext cx="21" cy="12"/>
              </a:xfrm>
              <a:custGeom>
                <a:avLst/>
                <a:gdLst>
                  <a:gd name="T0" fmla="*/ 0 w 9"/>
                  <a:gd name="T1" fmla="*/ 0 h 5"/>
                  <a:gd name="T2" fmla="*/ 0 w 9"/>
                  <a:gd name="T3" fmla="*/ 3 h 5"/>
                  <a:gd name="T4" fmla="*/ 9 w 9"/>
                  <a:gd name="T5" fmla="*/ 2 h 5"/>
                  <a:gd name="T6" fmla="*/ 9 w 9"/>
                  <a:gd name="T7" fmla="*/ 0 h 5"/>
                  <a:gd name="T8" fmla="*/ 0 w 9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0" y="0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4" y="2"/>
                      <a:pt x="7" y="5"/>
                      <a:pt x="9" y="2"/>
                    </a:cubicBezTo>
                    <a:cubicBezTo>
                      <a:pt x="8" y="2"/>
                      <a:pt x="8" y="1"/>
                      <a:pt x="9" y="0"/>
                    </a:cubicBezTo>
                    <a:cubicBezTo>
                      <a:pt x="5" y="3"/>
                      <a:pt x="4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49"/>
              <p:cNvSpPr/>
              <p:nvPr/>
            </p:nvSpPr>
            <p:spPr bwMode="auto">
              <a:xfrm>
                <a:off x="4703" y="163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50"/>
              <p:cNvSpPr/>
              <p:nvPr/>
            </p:nvSpPr>
            <p:spPr bwMode="auto">
              <a:xfrm>
                <a:off x="4703" y="163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51"/>
              <p:cNvSpPr/>
              <p:nvPr/>
            </p:nvSpPr>
            <p:spPr bwMode="auto">
              <a:xfrm>
                <a:off x="2653" y="2410"/>
                <a:ext cx="14" cy="8"/>
              </a:xfrm>
              <a:custGeom>
                <a:avLst/>
                <a:gdLst>
                  <a:gd name="T0" fmla="*/ 0 w 6"/>
                  <a:gd name="T1" fmla="*/ 3 h 3"/>
                  <a:gd name="T2" fmla="*/ 6 w 6"/>
                  <a:gd name="T3" fmla="*/ 1 h 3"/>
                  <a:gd name="T4" fmla="*/ 0 w 6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3"/>
                    </a:moveTo>
                    <a:cubicBezTo>
                      <a:pt x="2" y="3"/>
                      <a:pt x="5" y="2"/>
                      <a:pt x="6" y="1"/>
                    </a:cubicBezTo>
                    <a:cubicBezTo>
                      <a:pt x="3" y="1"/>
                      <a:pt x="1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52"/>
              <p:cNvSpPr/>
              <p:nvPr/>
            </p:nvSpPr>
            <p:spPr bwMode="auto">
              <a:xfrm>
                <a:off x="2951" y="2598"/>
                <a:ext cx="19" cy="17"/>
              </a:xfrm>
              <a:custGeom>
                <a:avLst/>
                <a:gdLst>
                  <a:gd name="T0" fmla="*/ 6 w 8"/>
                  <a:gd name="T1" fmla="*/ 2 h 7"/>
                  <a:gd name="T2" fmla="*/ 6 w 8"/>
                  <a:gd name="T3" fmla="*/ 7 h 7"/>
                  <a:gd name="T4" fmla="*/ 7 w 8"/>
                  <a:gd name="T5" fmla="*/ 6 h 7"/>
                  <a:gd name="T6" fmla="*/ 7 w 8"/>
                  <a:gd name="T7" fmla="*/ 1 h 7"/>
                  <a:gd name="T8" fmla="*/ 0 w 8"/>
                  <a:gd name="T9" fmla="*/ 6 h 7"/>
                  <a:gd name="T10" fmla="*/ 6 w 8"/>
                  <a:gd name="T11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6" y="2"/>
                    </a:moveTo>
                    <a:cubicBezTo>
                      <a:pt x="7" y="4"/>
                      <a:pt x="4" y="7"/>
                      <a:pt x="6" y="7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8" y="3"/>
                      <a:pt x="6" y="4"/>
                      <a:pt x="7" y="1"/>
                    </a:cubicBezTo>
                    <a:cubicBezTo>
                      <a:pt x="3" y="2"/>
                      <a:pt x="1" y="0"/>
                      <a:pt x="0" y="6"/>
                    </a:cubicBezTo>
                    <a:cubicBezTo>
                      <a:pt x="3" y="6"/>
                      <a:pt x="4" y="3"/>
                      <a:pt x="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53"/>
              <p:cNvSpPr/>
              <p:nvPr/>
            </p:nvSpPr>
            <p:spPr bwMode="auto">
              <a:xfrm>
                <a:off x="2205" y="2149"/>
                <a:ext cx="38" cy="12"/>
              </a:xfrm>
              <a:custGeom>
                <a:avLst/>
                <a:gdLst>
                  <a:gd name="T0" fmla="*/ 4 w 16"/>
                  <a:gd name="T1" fmla="*/ 2 h 5"/>
                  <a:gd name="T2" fmla="*/ 2 w 16"/>
                  <a:gd name="T3" fmla="*/ 1 h 5"/>
                  <a:gd name="T4" fmla="*/ 0 w 16"/>
                  <a:gd name="T5" fmla="*/ 2 h 5"/>
                  <a:gd name="T6" fmla="*/ 4 w 16"/>
                  <a:gd name="T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5">
                    <a:moveTo>
                      <a:pt x="4" y="2"/>
                    </a:moveTo>
                    <a:cubicBezTo>
                      <a:pt x="3" y="2"/>
                      <a:pt x="3" y="0"/>
                      <a:pt x="2" y="1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5"/>
                      <a:pt x="16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54"/>
              <p:cNvSpPr/>
              <p:nvPr/>
            </p:nvSpPr>
            <p:spPr bwMode="auto">
              <a:xfrm>
                <a:off x="2186" y="2073"/>
                <a:ext cx="10" cy="8"/>
              </a:xfrm>
              <a:custGeom>
                <a:avLst/>
                <a:gdLst>
                  <a:gd name="T0" fmla="*/ 0 w 4"/>
                  <a:gd name="T1" fmla="*/ 3 h 3"/>
                  <a:gd name="T2" fmla="*/ 4 w 4"/>
                  <a:gd name="T3" fmla="*/ 0 h 3"/>
                  <a:gd name="T4" fmla="*/ 0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1" y="2"/>
                      <a:pt x="4" y="3"/>
                      <a:pt x="4" y="0"/>
                    </a:cubicBezTo>
                    <a:cubicBezTo>
                      <a:pt x="2" y="0"/>
                      <a:pt x="0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55"/>
              <p:cNvSpPr/>
              <p:nvPr/>
            </p:nvSpPr>
            <p:spPr bwMode="auto">
              <a:xfrm>
                <a:off x="2381" y="2297"/>
                <a:ext cx="9" cy="9"/>
              </a:xfrm>
              <a:custGeom>
                <a:avLst/>
                <a:gdLst>
                  <a:gd name="T0" fmla="*/ 0 w 4"/>
                  <a:gd name="T1" fmla="*/ 2 h 4"/>
                  <a:gd name="T2" fmla="*/ 4 w 4"/>
                  <a:gd name="T3" fmla="*/ 0 h 4"/>
                  <a:gd name="T4" fmla="*/ 0 w 4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cubicBezTo>
                      <a:pt x="1" y="4"/>
                      <a:pt x="4" y="2"/>
                      <a:pt x="4" y="0"/>
                    </a:cubicBezTo>
                    <a:cubicBezTo>
                      <a:pt x="2" y="0"/>
                      <a:pt x="0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56"/>
              <p:cNvSpPr/>
              <p:nvPr/>
            </p:nvSpPr>
            <p:spPr bwMode="auto">
              <a:xfrm>
                <a:off x="3261" y="2638"/>
                <a:ext cx="24" cy="7"/>
              </a:xfrm>
              <a:custGeom>
                <a:avLst/>
                <a:gdLst>
                  <a:gd name="T0" fmla="*/ 10 w 10"/>
                  <a:gd name="T1" fmla="*/ 1 h 3"/>
                  <a:gd name="T2" fmla="*/ 0 w 10"/>
                  <a:gd name="T3" fmla="*/ 2 h 3"/>
                  <a:gd name="T4" fmla="*/ 10 w 10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3">
                    <a:moveTo>
                      <a:pt x="10" y="1"/>
                    </a:moveTo>
                    <a:cubicBezTo>
                      <a:pt x="7" y="0"/>
                      <a:pt x="1" y="1"/>
                      <a:pt x="0" y="2"/>
                    </a:cubicBezTo>
                    <a:cubicBezTo>
                      <a:pt x="4" y="1"/>
                      <a:pt x="7" y="3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57"/>
              <p:cNvSpPr/>
              <p:nvPr/>
            </p:nvSpPr>
            <p:spPr bwMode="auto">
              <a:xfrm>
                <a:off x="2400" y="2363"/>
                <a:ext cx="16" cy="12"/>
              </a:xfrm>
              <a:custGeom>
                <a:avLst/>
                <a:gdLst>
                  <a:gd name="T0" fmla="*/ 2 w 7"/>
                  <a:gd name="T1" fmla="*/ 4 h 5"/>
                  <a:gd name="T2" fmla="*/ 7 w 7"/>
                  <a:gd name="T3" fmla="*/ 5 h 5"/>
                  <a:gd name="T4" fmla="*/ 7 w 7"/>
                  <a:gd name="T5" fmla="*/ 1 h 5"/>
                  <a:gd name="T6" fmla="*/ 2 w 7"/>
                  <a:gd name="T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2" y="4"/>
                    </a:moveTo>
                    <a:cubicBezTo>
                      <a:pt x="5" y="1"/>
                      <a:pt x="5" y="5"/>
                      <a:pt x="7" y="5"/>
                    </a:cubicBezTo>
                    <a:cubicBezTo>
                      <a:pt x="7" y="4"/>
                      <a:pt x="7" y="2"/>
                      <a:pt x="7" y="1"/>
                    </a:cubicBezTo>
                    <a:cubicBezTo>
                      <a:pt x="5" y="0"/>
                      <a:pt x="0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58"/>
              <p:cNvSpPr/>
              <p:nvPr/>
            </p:nvSpPr>
            <p:spPr bwMode="auto">
              <a:xfrm>
                <a:off x="2373" y="2346"/>
                <a:ext cx="12" cy="7"/>
              </a:xfrm>
              <a:custGeom>
                <a:avLst/>
                <a:gdLst>
                  <a:gd name="T0" fmla="*/ 0 w 5"/>
                  <a:gd name="T1" fmla="*/ 3 h 3"/>
                  <a:gd name="T2" fmla="*/ 5 w 5"/>
                  <a:gd name="T3" fmla="*/ 1 h 3"/>
                  <a:gd name="T4" fmla="*/ 3 w 5"/>
                  <a:gd name="T5" fmla="*/ 0 h 3"/>
                  <a:gd name="T6" fmla="*/ 0 w 5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3"/>
                    </a:moveTo>
                    <a:cubicBezTo>
                      <a:pt x="2" y="3"/>
                      <a:pt x="5" y="3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  <a:cubicBezTo>
                      <a:pt x="3" y="2"/>
                      <a:pt x="0" y="1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59"/>
              <p:cNvSpPr>
                <a:spLocks noEditPoints="1"/>
              </p:cNvSpPr>
              <p:nvPr/>
            </p:nvSpPr>
            <p:spPr bwMode="auto">
              <a:xfrm>
                <a:off x="2248" y="2002"/>
                <a:ext cx="109" cy="41"/>
              </a:xfrm>
              <a:custGeom>
                <a:avLst/>
                <a:gdLst>
                  <a:gd name="T0" fmla="*/ 3 w 46"/>
                  <a:gd name="T1" fmla="*/ 17 h 17"/>
                  <a:gd name="T2" fmla="*/ 46 w 46"/>
                  <a:gd name="T3" fmla="*/ 6 h 17"/>
                  <a:gd name="T4" fmla="*/ 46 w 46"/>
                  <a:gd name="T5" fmla="*/ 2 h 17"/>
                  <a:gd name="T6" fmla="*/ 42 w 46"/>
                  <a:gd name="T7" fmla="*/ 0 h 17"/>
                  <a:gd name="T8" fmla="*/ 32 w 46"/>
                  <a:gd name="T9" fmla="*/ 2 h 17"/>
                  <a:gd name="T10" fmla="*/ 31 w 46"/>
                  <a:gd name="T11" fmla="*/ 6 h 17"/>
                  <a:gd name="T12" fmla="*/ 30 w 46"/>
                  <a:gd name="T13" fmla="*/ 7 h 17"/>
                  <a:gd name="T14" fmla="*/ 27 w 46"/>
                  <a:gd name="T15" fmla="*/ 7 h 17"/>
                  <a:gd name="T16" fmla="*/ 26 w 46"/>
                  <a:gd name="T17" fmla="*/ 4 h 17"/>
                  <a:gd name="T18" fmla="*/ 22 w 46"/>
                  <a:gd name="T19" fmla="*/ 5 h 17"/>
                  <a:gd name="T20" fmla="*/ 24 w 46"/>
                  <a:gd name="T21" fmla="*/ 8 h 17"/>
                  <a:gd name="T22" fmla="*/ 11 w 46"/>
                  <a:gd name="T23" fmla="*/ 11 h 17"/>
                  <a:gd name="T24" fmla="*/ 14 w 46"/>
                  <a:gd name="T25" fmla="*/ 7 h 17"/>
                  <a:gd name="T26" fmla="*/ 10 w 46"/>
                  <a:gd name="T27" fmla="*/ 11 h 17"/>
                  <a:gd name="T28" fmla="*/ 6 w 46"/>
                  <a:gd name="T29" fmla="*/ 10 h 17"/>
                  <a:gd name="T30" fmla="*/ 8 w 46"/>
                  <a:gd name="T31" fmla="*/ 9 h 17"/>
                  <a:gd name="T32" fmla="*/ 1 w 46"/>
                  <a:gd name="T33" fmla="*/ 11 h 17"/>
                  <a:gd name="T34" fmla="*/ 1 w 46"/>
                  <a:gd name="T35" fmla="*/ 13 h 17"/>
                  <a:gd name="T36" fmla="*/ 5 w 46"/>
                  <a:gd name="T37" fmla="*/ 13 h 17"/>
                  <a:gd name="T38" fmla="*/ 1 w 46"/>
                  <a:gd name="T39" fmla="*/ 14 h 17"/>
                  <a:gd name="T40" fmla="*/ 3 w 46"/>
                  <a:gd name="T41" fmla="*/ 17 h 17"/>
                  <a:gd name="T42" fmla="*/ 41 w 46"/>
                  <a:gd name="T43" fmla="*/ 3 h 17"/>
                  <a:gd name="T44" fmla="*/ 39 w 46"/>
                  <a:gd name="T45" fmla="*/ 3 h 17"/>
                  <a:gd name="T46" fmla="*/ 37 w 46"/>
                  <a:gd name="T47" fmla="*/ 6 h 17"/>
                  <a:gd name="T48" fmla="*/ 34 w 46"/>
                  <a:gd name="T49" fmla="*/ 4 h 17"/>
                  <a:gd name="T50" fmla="*/ 41 w 46"/>
                  <a:gd name="T51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6" h="17">
                    <a:moveTo>
                      <a:pt x="3" y="17"/>
                    </a:moveTo>
                    <a:cubicBezTo>
                      <a:pt x="15" y="13"/>
                      <a:pt x="32" y="11"/>
                      <a:pt x="46" y="6"/>
                    </a:cubicBezTo>
                    <a:cubicBezTo>
                      <a:pt x="44" y="6"/>
                      <a:pt x="45" y="3"/>
                      <a:pt x="46" y="2"/>
                    </a:cubicBezTo>
                    <a:cubicBezTo>
                      <a:pt x="43" y="1"/>
                      <a:pt x="41" y="5"/>
                      <a:pt x="42" y="0"/>
                    </a:cubicBezTo>
                    <a:cubicBezTo>
                      <a:pt x="38" y="0"/>
                      <a:pt x="35" y="3"/>
                      <a:pt x="32" y="2"/>
                    </a:cubicBezTo>
                    <a:cubicBezTo>
                      <a:pt x="32" y="3"/>
                      <a:pt x="32" y="6"/>
                      <a:pt x="31" y="6"/>
                    </a:cubicBezTo>
                    <a:cubicBezTo>
                      <a:pt x="31" y="4"/>
                      <a:pt x="30" y="6"/>
                      <a:pt x="30" y="7"/>
                    </a:cubicBezTo>
                    <a:cubicBezTo>
                      <a:pt x="29" y="6"/>
                      <a:pt x="28" y="6"/>
                      <a:pt x="27" y="7"/>
                    </a:cubicBezTo>
                    <a:cubicBezTo>
                      <a:pt x="27" y="6"/>
                      <a:pt x="27" y="4"/>
                      <a:pt x="26" y="4"/>
                    </a:cubicBezTo>
                    <a:cubicBezTo>
                      <a:pt x="26" y="6"/>
                      <a:pt x="22" y="2"/>
                      <a:pt x="22" y="5"/>
                    </a:cubicBezTo>
                    <a:cubicBezTo>
                      <a:pt x="23" y="5"/>
                      <a:pt x="24" y="6"/>
                      <a:pt x="24" y="8"/>
                    </a:cubicBezTo>
                    <a:cubicBezTo>
                      <a:pt x="21" y="8"/>
                      <a:pt x="14" y="9"/>
                      <a:pt x="11" y="11"/>
                    </a:cubicBezTo>
                    <a:cubicBezTo>
                      <a:pt x="11" y="8"/>
                      <a:pt x="13" y="8"/>
                      <a:pt x="14" y="7"/>
                    </a:cubicBezTo>
                    <a:cubicBezTo>
                      <a:pt x="11" y="8"/>
                      <a:pt x="9" y="9"/>
                      <a:pt x="10" y="11"/>
                    </a:cubicBezTo>
                    <a:cubicBezTo>
                      <a:pt x="9" y="10"/>
                      <a:pt x="6" y="12"/>
                      <a:pt x="6" y="10"/>
                    </a:cubicBezTo>
                    <a:cubicBezTo>
                      <a:pt x="7" y="10"/>
                      <a:pt x="8" y="10"/>
                      <a:pt x="8" y="9"/>
                    </a:cubicBezTo>
                    <a:cubicBezTo>
                      <a:pt x="4" y="9"/>
                      <a:pt x="5" y="11"/>
                      <a:pt x="1" y="11"/>
                    </a:cubicBezTo>
                    <a:cubicBezTo>
                      <a:pt x="2" y="11"/>
                      <a:pt x="1" y="12"/>
                      <a:pt x="1" y="13"/>
                    </a:cubicBezTo>
                    <a:cubicBezTo>
                      <a:pt x="3" y="14"/>
                      <a:pt x="5" y="11"/>
                      <a:pt x="5" y="13"/>
                    </a:cubicBezTo>
                    <a:cubicBezTo>
                      <a:pt x="4" y="14"/>
                      <a:pt x="3" y="14"/>
                      <a:pt x="1" y="14"/>
                    </a:cubicBezTo>
                    <a:cubicBezTo>
                      <a:pt x="0" y="17"/>
                      <a:pt x="3" y="16"/>
                      <a:pt x="3" y="17"/>
                    </a:cubicBezTo>
                    <a:close/>
                    <a:moveTo>
                      <a:pt x="41" y="3"/>
                    </a:moveTo>
                    <a:cubicBezTo>
                      <a:pt x="41" y="5"/>
                      <a:pt x="40" y="3"/>
                      <a:pt x="39" y="3"/>
                    </a:cubicBezTo>
                    <a:cubicBezTo>
                      <a:pt x="38" y="3"/>
                      <a:pt x="37" y="4"/>
                      <a:pt x="37" y="6"/>
                    </a:cubicBezTo>
                    <a:cubicBezTo>
                      <a:pt x="35" y="7"/>
                      <a:pt x="37" y="3"/>
                      <a:pt x="34" y="4"/>
                    </a:cubicBezTo>
                    <a:cubicBezTo>
                      <a:pt x="35" y="2"/>
                      <a:pt x="39" y="2"/>
                      <a:pt x="4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60"/>
              <p:cNvSpPr/>
              <p:nvPr/>
            </p:nvSpPr>
            <p:spPr bwMode="auto">
              <a:xfrm>
                <a:off x="2222" y="1983"/>
                <a:ext cx="17" cy="12"/>
              </a:xfrm>
              <a:custGeom>
                <a:avLst/>
                <a:gdLst>
                  <a:gd name="T0" fmla="*/ 3 w 7"/>
                  <a:gd name="T1" fmla="*/ 4 h 5"/>
                  <a:gd name="T2" fmla="*/ 6 w 7"/>
                  <a:gd name="T3" fmla="*/ 0 h 5"/>
                  <a:gd name="T4" fmla="*/ 3 w 7"/>
                  <a:gd name="T5" fmla="*/ 3 h 5"/>
                  <a:gd name="T6" fmla="*/ 3 w 7"/>
                  <a:gd name="T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3" y="4"/>
                    </a:moveTo>
                    <a:cubicBezTo>
                      <a:pt x="6" y="5"/>
                      <a:pt x="7" y="1"/>
                      <a:pt x="6" y="0"/>
                    </a:cubicBezTo>
                    <a:cubicBezTo>
                      <a:pt x="5" y="2"/>
                      <a:pt x="0" y="2"/>
                      <a:pt x="3" y="3"/>
                    </a:cubicBezTo>
                    <a:cubicBezTo>
                      <a:pt x="4" y="2"/>
                      <a:pt x="4" y="2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61"/>
              <p:cNvSpPr/>
              <p:nvPr/>
            </p:nvSpPr>
            <p:spPr bwMode="auto">
              <a:xfrm>
                <a:off x="2241" y="2002"/>
                <a:ext cx="45" cy="12"/>
              </a:xfrm>
              <a:custGeom>
                <a:avLst/>
                <a:gdLst>
                  <a:gd name="T0" fmla="*/ 11 w 19"/>
                  <a:gd name="T1" fmla="*/ 2 h 5"/>
                  <a:gd name="T2" fmla="*/ 13 w 19"/>
                  <a:gd name="T3" fmla="*/ 3 h 5"/>
                  <a:gd name="T4" fmla="*/ 16 w 19"/>
                  <a:gd name="T5" fmla="*/ 1 h 5"/>
                  <a:gd name="T6" fmla="*/ 17 w 19"/>
                  <a:gd name="T7" fmla="*/ 1 h 5"/>
                  <a:gd name="T8" fmla="*/ 17 w 19"/>
                  <a:gd name="T9" fmla="*/ 0 h 5"/>
                  <a:gd name="T10" fmla="*/ 7 w 19"/>
                  <a:gd name="T11" fmla="*/ 3 h 5"/>
                  <a:gd name="T12" fmla="*/ 11 w 19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5">
                    <a:moveTo>
                      <a:pt x="11" y="2"/>
                    </a:moveTo>
                    <a:cubicBezTo>
                      <a:pt x="11" y="3"/>
                      <a:pt x="12" y="3"/>
                      <a:pt x="13" y="3"/>
                    </a:cubicBezTo>
                    <a:cubicBezTo>
                      <a:pt x="14" y="3"/>
                      <a:pt x="14" y="0"/>
                      <a:pt x="16" y="1"/>
                    </a:cubicBezTo>
                    <a:cubicBezTo>
                      <a:pt x="16" y="4"/>
                      <a:pt x="19" y="2"/>
                      <a:pt x="17" y="1"/>
                    </a:cubicBezTo>
                    <a:cubicBezTo>
                      <a:pt x="17" y="2"/>
                      <a:pt x="16" y="2"/>
                      <a:pt x="17" y="0"/>
                    </a:cubicBezTo>
                    <a:cubicBezTo>
                      <a:pt x="13" y="0"/>
                      <a:pt x="10" y="1"/>
                      <a:pt x="7" y="3"/>
                    </a:cubicBezTo>
                    <a:cubicBezTo>
                      <a:pt x="0" y="3"/>
                      <a:pt x="10" y="5"/>
                      <a:pt x="1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62"/>
              <p:cNvSpPr/>
              <p:nvPr/>
            </p:nvSpPr>
            <p:spPr bwMode="auto">
              <a:xfrm>
                <a:off x="3245" y="2648"/>
                <a:ext cx="11" cy="14"/>
              </a:xfrm>
              <a:custGeom>
                <a:avLst/>
                <a:gdLst>
                  <a:gd name="T0" fmla="*/ 1 w 5"/>
                  <a:gd name="T1" fmla="*/ 2 h 6"/>
                  <a:gd name="T2" fmla="*/ 2 w 5"/>
                  <a:gd name="T3" fmla="*/ 3 h 6"/>
                  <a:gd name="T4" fmla="*/ 3 w 5"/>
                  <a:gd name="T5" fmla="*/ 3 h 6"/>
                  <a:gd name="T6" fmla="*/ 5 w 5"/>
                  <a:gd name="T7" fmla="*/ 4 h 6"/>
                  <a:gd name="T8" fmla="*/ 5 w 5"/>
                  <a:gd name="T9" fmla="*/ 1 h 6"/>
                  <a:gd name="T10" fmla="*/ 1 w 5"/>
                  <a:gd name="T11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6">
                    <a:moveTo>
                      <a:pt x="1" y="2"/>
                    </a:moveTo>
                    <a:cubicBezTo>
                      <a:pt x="1" y="2"/>
                      <a:pt x="2" y="2"/>
                      <a:pt x="2" y="3"/>
                    </a:cubicBezTo>
                    <a:cubicBezTo>
                      <a:pt x="1" y="3"/>
                      <a:pt x="2" y="4"/>
                      <a:pt x="3" y="3"/>
                    </a:cubicBezTo>
                    <a:cubicBezTo>
                      <a:pt x="3" y="5"/>
                      <a:pt x="4" y="6"/>
                      <a:pt x="5" y="4"/>
                    </a:cubicBezTo>
                    <a:cubicBezTo>
                      <a:pt x="2" y="3"/>
                      <a:pt x="5" y="2"/>
                      <a:pt x="5" y="1"/>
                    </a:cubicBezTo>
                    <a:cubicBezTo>
                      <a:pt x="4" y="0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63"/>
              <p:cNvSpPr/>
              <p:nvPr/>
            </p:nvSpPr>
            <p:spPr bwMode="auto">
              <a:xfrm>
                <a:off x="2205" y="1971"/>
                <a:ext cx="15" cy="12"/>
              </a:xfrm>
              <a:custGeom>
                <a:avLst/>
                <a:gdLst>
                  <a:gd name="T0" fmla="*/ 3 w 6"/>
                  <a:gd name="T1" fmla="*/ 4 h 5"/>
                  <a:gd name="T2" fmla="*/ 6 w 6"/>
                  <a:gd name="T3" fmla="*/ 2 h 5"/>
                  <a:gd name="T4" fmla="*/ 4 w 6"/>
                  <a:gd name="T5" fmla="*/ 0 h 5"/>
                  <a:gd name="T6" fmla="*/ 3 w 6"/>
                  <a:gd name="T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">
                    <a:moveTo>
                      <a:pt x="3" y="4"/>
                    </a:moveTo>
                    <a:cubicBezTo>
                      <a:pt x="2" y="2"/>
                      <a:pt x="6" y="5"/>
                      <a:pt x="6" y="2"/>
                    </a:cubicBezTo>
                    <a:cubicBezTo>
                      <a:pt x="5" y="2"/>
                      <a:pt x="5" y="1"/>
                      <a:pt x="4" y="0"/>
                    </a:cubicBezTo>
                    <a:cubicBezTo>
                      <a:pt x="4" y="1"/>
                      <a:pt x="0" y="3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64"/>
              <p:cNvSpPr/>
              <p:nvPr/>
            </p:nvSpPr>
            <p:spPr bwMode="auto">
              <a:xfrm>
                <a:off x="2205" y="2026"/>
                <a:ext cx="45" cy="31"/>
              </a:xfrm>
              <a:custGeom>
                <a:avLst/>
                <a:gdLst>
                  <a:gd name="T0" fmla="*/ 19 w 19"/>
                  <a:gd name="T1" fmla="*/ 8 h 13"/>
                  <a:gd name="T2" fmla="*/ 13 w 19"/>
                  <a:gd name="T3" fmla="*/ 6 h 13"/>
                  <a:gd name="T4" fmla="*/ 18 w 19"/>
                  <a:gd name="T5" fmla="*/ 2 h 13"/>
                  <a:gd name="T6" fmla="*/ 10 w 19"/>
                  <a:gd name="T7" fmla="*/ 5 h 13"/>
                  <a:gd name="T8" fmla="*/ 13 w 19"/>
                  <a:gd name="T9" fmla="*/ 5 h 13"/>
                  <a:gd name="T10" fmla="*/ 8 w 19"/>
                  <a:gd name="T11" fmla="*/ 9 h 13"/>
                  <a:gd name="T12" fmla="*/ 5 w 19"/>
                  <a:gd name="T13" fmla="*/ 8 h 13"/>
                  <a:gd name="T14" fmla="*/ 6 w 19"/>
                  <a:gd name="T15" fmla="*/ 7 h 13"/>
                  <a:gd name="T16" fmla="*/ 0 w 19"/>
                  <a:gd name="T17" fmla="*/ 10 h 13"/>
                  <a:gd name="T18" fmla="*/ 19 w 19"/>
                  <a:gd name="T19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3">
                    <a:moveTo>
                      <a:pt x="19" y="8"/>
                    </a:moveTo>
                    <a:cubicBezTo>
                      <a:pt x="19" y="2"/>
                      <a:pt x="14" y="9"/>
                      <a:pt x="13" y="6"/>
                    </a:cubicBezTo>
                    <a:cubicBezTo>
                      <a:pt x="15" y="5"/>
                      <a:pt x="18" y="5"/>
                      <a:pt x="18" y="2"/>
                    </a:cubicBezTo>
                    <a:cubicBezTo>
                      <a:pt x="16" y="3"/>
                      <a:pt x="12" y="0"/>
                      <a:pt x="10" y="5"/>
                    </a:cubicBezTo>
                    <a:cubicBezTo>
                      <a:pt x="12" y="6"/>
                      <a:pt x="12" y="4"/>
                      <a:pt x="13" y="5"/>
                    </a:cubicBezTo>
                    <a:cubicBezTo>
                      <a:pt x="11" y="6"/>
                      <a:pt x="8" y="7"/>
                      <a:pt x="8" y="9"/>
                    </a:cubicBezTo>
                    <a:cubicBezTo>
                      <a:pt x="7" y="9"/>
                      <a:pt x="5" y="10"/>
                      <a:pt x="5" y="8"/>
                    </a:cubicBezTo>
                    <a:cubicBezTo>
                      <a:pt x="7" y="10"/>
                      <a:pt x="8" y="5"/>
                      <a:pt x="6" y="7"/>
                    </a:cubicBezTo>
                    <a:cubicBezTo>
                      <a:pt x="5" y="8"/>
                      <a:pt x="0" y="10"/>
                      <a:pt x="0" y="10"/>
                    </a:cubicBezTo>
                    <a:cubicBezTo>
                      <a:pt x="7" y="13"/>
                      <a:pt x="14" y="7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65"/>
              <p:cNvSpPr/>
              <p:nvPr/>
            </p:nvSpPr>
            <p:spPr bwMode="auto">
              <a:xfrm>
                <a:off x="2679" y="2413"/>
                <a:ext cx="14" cy="14"/>
              </a:xfrm>
              <a:custGeom>
                <a:avLst/>
                <a:gdLst>
                  <a:gd name="T0" fmla="*/ 4 w 6"/>
                  <a:gd name="T1" fmla="*/ 6 h 6"/>
                  <a:gd name="T2" fmla="*/ 5 w 6"/>
                  <a:gd name="T3" fmla="*/ 3 h 6"/>
                  <a:gd name="T4" fmla="*/ 6 w 6"/>
                  <a:gd name="T5" fmla="*/ 2 h 6"/>
                  <a:gd name="T6" fmla="*/ 3 w 6"/>
                  <a:gd name="T7" fmla="*/ 1 h 6"/>
                  <a:gd name="T8" fmla="*/ 0 w 6"/>
                  <a:gd name="T9" fmla="*/ 6 h 6"/>
                  <a:gd name="T10" fmla="*/ 4 w 6"/>
                  <a:gd name="T1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6">
                    <a:moveTo>
                      <a:pt x="4" y="6"/>
                    </a:moveTo>
                    <a:cubicBezTo>
                      <a:pt x="4" y="4"/>
                      <a:pt x="4" y="3"/>
                      <a:pt x="5" y="3"/>
                    </a:cubicBezTo>
                    <a:cubicBezTo>
                      <a:pt x="5" y="2"/>
                      <a:pt x="6" y="3"/>
                      <a:pt x="6" y="2"/>
                    </a:cubicBezTo>
                    <a:cubicBezTo>
                      <a:pt x="4" y="3"/>
                      <a:pt x="4" y="0"/>
                      <a:pt x="3" y="1"/>
                    </a:cubicBezTo>
                    <a:cubicBezTo>
                      <a:pt x="3" y="3"/>
                      <a:pt x="0" y="3"/>
                      <a:pt x="0" y="6"/>
                    </a:cubicBezTo>
                    <a:cubicBezTo>
                      <a:pt x="2" y="5"/>
                      <a:pt x="3" y="4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66"/>
              <p:cNvSpPr/>
              <p:nvPr/>
            </p:nvSpPr>
            <p:spPr bwMode="auto">
              <a:xfrm>
                <a:off x="2769" y="2508"/>
                <a:ext cx="19" cy="12"/>
              </a:xfrm>
              <a:custGeom>
                <a:avLst/>
                <a:gdLst>
                  <a:gd name="T0" fmla="*/ 7 w 8"/>
                  <a:gd name="T1" fmla="*/ 0 h 5"/>
                  <a:gd name="T2" fmla="*/ 3 w 8"/>
                  <a:gd name="T3" fmla="*/ 5 h 5"/>
                  <a:gd name="T4" fmla="*/ 7 w 8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6" y="2"/>
                      <a:pt x="0" y="3"/>
                      <a:pt x="3" y="5"/>
                    </a:cubicBezTo>
                    <a:cubicBezTo>
                      <a:pt x="4" y="4"/>
                      <a:pt x="8" y="2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67"/>
              <p:cNvSpPr/>
              <p:nvPr/>
            </p:nvSpPr>
            <p:spPr bwMode="auto">
              <a:xfrm>
                <a:off x="2440" y="2432"/>
                <a:ext cx="19" cy="14"/>
              </a:xfrm>
              <a:custGeom>
                <a:avLst/>
                <a:gdLst>
                  <a:gd name="T0" fmla="*/ 4 w 8"/>
                  <a:gd name="T1" fmla="*/ 0 h 6"/>
                  <a:gd name="T2" fmla="*/ 1 w 8"/>
                  <a:gd name="T3" fmla="*/ 0 h 6"/>
                  <a:gd name="T4" fmla="*/ 3 w 8"/>
                  <a:gd name="T5" fmla="*/ 0 h 6"/>
                  <a:gd name="T6" fmla="*/ 1 w 8"/>
                  <a:gd name="T7" fmla="*/ 0 h 6"/>
                  <a:gd name="T8" fmla="*/ 7 w 8"/>
                  <a:gd name="T9" fmla="*/ 4 h 6"/>
                  <a:gd name="T10" fmla="*/ 4 w 8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4" y="0"/>
                    </a:moveTo>
                    <a:cubicBezTo>
                      <a:pt x="5" y="2"/>
                      <a:pt x="1" y="2"/>
                      <a:pt x="1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0" y="3"/>
                      <a:pt x="8" y="6"/>
                      <a:pt x="7" y="4"/>
                    </a:cubicBezTo>
                    <a:cubicBezTo>
                      <a:pt x="4" y="4"/>
                      <a:pt x="6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68"/>
              <p:cNvSpPr/>
              <p:nvPr/>
            </p:nvSpPr>
            <p:spPr bwMode="auto">
              <a:xfrm>
                <a:off x="2755" y="2496"/>
                <a:ext cx="16" cy="19"/>
              </a:xfrm>
              <a:custGeom>
                <a:avLst/>
                <a:gdLst>
                  <a:gd name="T0" fmla="*/ 0 w 7"/>
                  <a:gd name="T1" fmla="*/ 5 h 8"/>
                  <a:gd name="T2" fmla="*/ 6 w 7"/>
                  <a:gd name="T3" fmla="*/ 4 h 8"/>
                  <a:gd name="T4" fmla="*/ 7 w 7"/>
                  <a:gd name="T5" fmla="*/ 1 h 8"/>
                  <a:gd name="T6" fmla="*/ 4 w 7"/>
                  <a:gd name="T7" fmla="*/ 0 h 8"/>
                  <a:gd name="T8" fmla="*/ 0 w 7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8">
                    <a:moveTo>
                      <a:pt x="0" y="5"/>
                    </a:moveTo>
                    <a:cubicBezTo>
                      <a:pt x="3" y="8"/>
                      <a:pt x="3" y="3"/>
                      <a:pt x="6" y="4"/>
                    </a:cubicBezTo>
                    <a:cubicBezTo>
                      <a:pt x="6" y="3"/>
                      <a:pt x="7" y="2"/>
                      <a:pt x="7" y="1"/>
                    </a:cubicBezTo>
                    <a:cubicBezTo>
                      <a:pt x="6" y="2"/>
                      <a:pt x="5" y="1"/>
                      <a:pt x="4" y="0"/>
                    </a:cubicBezTo>
                    <a:cubicBezTo>
                      <a:pt x="5" y="5"/>
                      <a:pt x="0" y="2"/>
                      <a:pt x="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69"/>
              <p:cNvSpPr/>
              <p:nvPr/>
            </p:nvSpPr>
            <p:spPr bwMode="auto">
              <a:xfrm>
                <a:off x="2703" y="2482"/>
                <a:ext cx="14" cy="12"/>
              </a:xfrm>
              <a:custGeom>
                <a:avLst/>
                <a:gdLst>
                  <a:gd name="T0" fmla="*/ 0 w 6"/>
                  <a:gd name="T1" fmla="*/ 4 h 5"/>
                  <a:gd name="T2" fmla="*/ 6 w 6"/>
                  <a:gd name="T3" fmla="*/ 1 h 5"/>
                  <a:gd name="T4" fmla="*/ 0 w 6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0" y="4"/>
                    </a:moveTo>
                    <a:cubicBezTo>
                      <a:pt x="1" y="5"/>
                      <a:pt x="6" y="3"/>
                      <a:pt x="6" y="1"/>
                    </a:cubicBezTo>
                    <a:cubicBezTo>
                      <a:pt x="4" y="2"/>
                      <a:pt x="0" y="0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70"/>
              <p:cNvSpPr/>
              <p:nvPr/>
            </p:nvSpPr>
            <p:spPr bwMode="auto">
              <a:xfrm>
                <a:off x="2624" y="2353"/>
                <a:ext cx="36" cy="19"/>
              </a:xfrm>
              <a:custGeom>
                <a:avLst/>
                <a:gdLst>
                  <a:gd name="T0" fmla="*/ 11 w 15"/>
                  <a:gd name="T1" fmla="*/ 0 h 8"/>
                  <a:gd name="T2" fmla="*/ 0 w 15"/>
                  <a:gd name="T3" fmla="*/ 5 h 8"/>
                  <a:gd name="T4" fmla="*/ 15 w 15"/>
                  <a:gd name="T5" fmla="*/ 3 h 8"/>
                  <a:gd name="T6" fmla="*/ 11 w 15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8">
                    <a:moveTo>
                      <a:pt x="11" y="0"/>
                    </a:moveTo>
                    <a:cubicBezTo>
                      <a:pt x="10" y="8"/>
                      <a:pt x="2" y="2"/>
                      <a:pt x="0" y="5"/>
                    </a:cubicBezTo>
                    <a:cubicBezTo>
                      <a:pt x="4" y="6"/>
                      <a:pt x="12" y="7"/>
                      <a:pt x="15" y="3"/>
                    </a:cubicBezTo>
                    <a:cubicBezTo>
                      <a:pt x="12" y="4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71"/>
              <p:cNvSpPr/>
              <p:nvPr/>
            </p:nvSpPr>
            <p:spPr bwMode="auto">
              <a:xfrm>
                <a:off x="2646" y="2420"/>
                <a:ext cx="14" cy="9"/>
              </a:xfrm>
              <a:custGeom>
                <a:avLst/>
                <a:gdLst>
                  <a:gd name="T0" fmla="*/ 6 w 6"/>
                  <a:gd name="T1" fmla="*/ 1 h 4"/>
                  <a:gd name="T2" fmla="*/ 1 w 6"/>
                  <a:gd name="T3" fmla="*/ 4 h 4"/>
                  <a:gd name="T4" fmla="*/ 6 w 6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6" y="1"/>
                    </a:moveTo>
                    <a:cubicBezTo>
                      <a:pt x="3" y="0"/>
                      <a:pt x="0" y="2"/>
                      <a:pt x="1" y="4"/>
                    </a:cubicBezTo>
                    <a:cubicBezTo>
                      <a:pt x="2" y="2"/>
                      <a:pt x="6" y="3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72"/>
              <p:cNvSpPr/>
              <p:nvPr/>
            </p:nvSpPr>
            <p:spPr bwMode="auto">
              <a:xfrm>
                <a:off x="2250" y="1986"/>
                <a:ext cx="22" cy="16"/>
              </a:xfrm>
              <a:custGeom>
                <a:avLst/>
                <a:gdLst>
                  <a:gd name="T0" fmla="*/ 3 w 9"/>
                  <a:gd name="T1" fmla="*/ 7 h 7"/>
                  <a:gd name="T2" fmla="*/ 9 w 9"/>
                  <a:gd name="T3" fmla="*/ 5 h 7"/>
                  <a:gd name="T4" fmla="*/ 7 w 9"/>
                  <a:gd name="T5" fmla="*/ 0 h 7"/>
                  <a:gd name="T6" fmla="*/ 3 w 9"/>
                  <a:gd name="T7" fmla="*/ 4 h 7"/>
                  <a:gd name="T8" fmla="*/ 3 w 9"/>
                  <a:gd name="T9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3" y="7"/>
                    </a:moveTo>
                    <a:cubicBezTo>
                      <a:pt x="4" y="6"/>
                      <a:pt x="7" y="6"/>
                      <a:pt x="9" y="5"/>
                    </a:cubicBezTo>
                    <a:cubicBezTo>
                      <a:pt x="8" y="3"/>
                      <a:pt x="8" y="1"/>
                      <a:pt x="7" y="0"/>
                    </a:cubicBezTo>
                    <a:cubicBezTo>
                      <a:pt x="7" y="3"/>
                      <a:pt x="6" y="7"/>
                      <a:pt x="3" y="4"/>
                    </a:cubicBezTo>
                    <a:cubicBezTo>
                      <a:pt x="5" y="7"/>
                      <a:pt x="0" y="6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73"/>
              <p:cNvSpPr/>
              <p:nvPr/>
            </p:nvSpPr>
            <p:spPr bwMode="auto">
              <a:xfrm>
                <a:off x="2927" y="2577"/>
                <a:ext cx="17" cy="9"/>
              </a:xfrm>
              <a:custGeom>
                <a:avLst/>
                <a:gdLst>
                  <a:gd name="T0" fmla="*/ 7 w 7"/>
                  <a:gd name="T1" fmla="*/ 1 h 4"/>
                  <a:gd name="T2" fmla="*/ 3 w 7"/>
                  <a:gd name="T3" fmla="*/ 0 h 4"/>
                  <a:gd name="T4" fmla="*/ 2 w 7"/>
                  <a:gd name="T5" fmla="*/ 4 h 4"/>
                  <a:gd name="T6" fmla="*/ 7 w 7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1"/>
                    </a:moveTo>
                    <a:cubicBezTo>
                      <a:pt x="5" y="2"/>
                      <a:pt x="4" y="1"/>
                      <a:pt x="3" y="0"/>
                    </a:cubicBezTo>
                    <a:cubicBezTo>
                      <a:pt x="4" y="3"/>
                      <a:pt x="0" y="3"/>
                      <a:pt x="2" y="4"/>
                    </a:cubicBezTo>
                    <a:cubicBezTo>
                      <a:pt x="4" y="3"/>
                      <a:pt x="5" y="4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74"/>
              <p:cNvSpPr/>
              <p:nvPr/>
            </p:nvSpPr>
            <p:spPr bwMode="auto">
              <a:xfrm>
                <a:off x="2934" y="2593"/>
                <a:ext cx="22" cy="12"/>
              </a:xfrm>
              <a:custGeom>
                <a:avLst/>
                <a:gdLst>
                  <a:gd name="T0" fmla="*/ 9 w 9"/>
                  <a:gd name="T1" fmla="*/ 0 h 5"/>
                  <a:gd name="T2" fmla="*/ 1 w 9"/>
                  <a:gd name="T3" fmla="*/ 2 h 5"/>
                  <a:gd name="T4" fmla="*/ 1 w 9"/>
                  <a:gd name="T5" fmla="*/ 5 h 5"/>
                  <a:gd name="T6" fmla="*/ 9 w 9"/>
                  <a:gd name="T7" fmla="*/ 3 h 5"/>
                  <a:gd name="T8" fmla="*/ 9 w 9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0"/>
                    </a:moveTo>
                    <a:cubicBezTo>
                      <a:pt x="6" y="0"/>
                      <a:pt x="5" y="4"/>
                      <a:pt x="1" y="2"/>
                    </a:cubicBezTo>
                    <a:cubicBezTo>
                      <a:pt x="2" y="4"/>
                      <a:pt x="0" y="4"/>
                      <a:pt x="1" y="5"/>
                    </a:cubicBezTo>
                    <a:cubicBezTo>
                      <a:pt x="5" y="4"/>
                      <a:pt x="7" y="1"/>
                      <a:pt x="9" y="3"/>
                    </a:cubicBezTo>
                    <a:cubicBezTo>
                      <a:pt x="9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75"/>
              <p:cNvSpPr/>
              <p:nvPr/>
            </p:nvSpPr>
            <p:spPr bwMode="auto">
              <a:xfrm>
                <a:off x="2785" y="2491"/>
                <a:ext cx="15" cy="14"/>
              </a:xfrm>
              <a:custGeom>
                <a:avLst/>
                <a:gdLst>
                  <a:gd name="T0" fmla="*/ 4 w 6"/>
                  <a:gd name="T1" fmla="*/ 1 h 6"/>
                  <a:gd name="T2" fmla="*/ 1 w 6"/>
                  <a:gd name="T3" fmla="*/ 1 h 6"/>
                  <a:gd name="T4" fmla="*/ 3 w 6"/>
                  <a:gd name="T5" fmla="*/ 6 h 6"/>
                  <a:gd name="T6" fmla="*/ 3 w 6"/>
                  <a:gd name="T7" fmla="*/ 3 h 6"/>
                  <a:gd name="T8" fmla="*/ 4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4" y="1"/>
                    </a:moveTo>
                    <a:cubicBezTo>
                      <a:pt x="2" y="0"/>
                      <a:pt x="3" y="2"/>
                      <a:pt x="1" y="1"/>
                    </a:cubicBezTo>
                    <a:cubicBezTo>
                      <a:pt x="1" y="3"/>
                      <a:pt x="1" y="5"/>
                      <a:pt x="3" y="6"/>
                    </a:cubicBezTo>
                    <a:cubicBezTo>
                      <a:pt x="2" y="5"/>
                      <a:pt x="6" y="4"/>
                      <a:pt x="3" y="3"/>
                    </a:cubicBezTo>
                    <a:cubicBezTo>
                      <a:pt x="0" y="5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76"/>
              <p:cNvSpPr/>
              <p:nvPr/>
            </p:nvSpPr>
            <p:spPr bwMode="auto">
              <a:xfrm>
                <a:off x="2908" y="2503"/>
                <a:ext cx="10" cy="14"/>
              </a:xfrm>
              <a:custGeom>
                <a:avLst/>
                <a:gdLst>
                  <a:gd name="T0" fmla="*/ 4 w 4"/>
                  <a:gd name="T1" fmla="*/ 6 h 6"/>
                  <a:gd name="T2" fmla="*/ 1 w 4"/>
                  <a:gd name="T3" fmla="*/ 0 h 6"/>
                  <a:gd name="T4" fmla="*/ 0 w 4"/>
                  <a:gd name="T5" fmla="*/ 3 h 6"/>
                  <a:gd name="T6" fmla="*/ 1 w 4"/>
                  <a:gd name="T7" fmla="*/ 6 h 6"/>
                  <a:gd name="T8" fmla="*/ 4 w 4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4" y="6"/>
                    </a:moveTo>
                    <a:cubicBezTo>
                      <a:pt x="2" y="3"/>
                      <a:pt x="4" y="1"/>
                      <a:pt x="1" y="0"/>
                    </a:cubicBezTo>
                    <a:cubicBezTo>
                      <a:pt x="1" y="2"/>
                      <a:pt x="1" y="3"/>
                      <a:pt x="0" y="3"/>
                    </a:cubicBezTo>
                    <a:cubicBezTo>
                      <a:pt x="3" y="3"/>
                      <a:pt x="1" y="5"/>
                      <a:pt x="1" y="6"/>
                    </a:cubicBezTo>
                    <a:cubicBezTo>
                      <a:pt x="2" y="6"/>
                      <a:pt x="3" y="6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77"/>
              <p:cNvSpPr/>
              <p:nvPr/>
            </p:nvSpPr>
            <p:spPr bwMode="auto">
              <a:xfrm>
                <a:off x="3275" y="2643"/>
                <a:ext cx="19" cy="12"/>
              </a:xfrm>
              <a:custGeom>
                <a:avLst/>
                <a:gdLst>
                  <a:gd name="T0" fmla="*/ 8 w 8"/>
                  <a:gd name="T1" fmla="*/ 2 h 5"/>
                  <a:gd name="T2" fmla="*/ 0 w 8"/>
                  <a:gd name="T3" fmla="*/ 4 h 5"/>
                  <a:gd name="T4" fmla="*/ 8 w 8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8" y="2"/>
                    </a:moveTo>
                    <a:cubicBezTo>
                      <a:pt x="6" y="3"/>
                      <a:pt x="0" y="0"/>
                      <a:pt x="0" y="4"/>
                    </a:cubicBezTo>
                    <a:cubicBezTo>
                      <a:pt x="4" y="3"/>
                      <a:pt x="6" y="5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78"/>
              <p:cNvSpPr/>
              <p:nvPr/>
            </p:nvSpPr>
            <p:spPr bwMode="auto">
              <a:xfrm>
                <a:off x="2894" y="2470"/>
                <a:ext cx="14" cy="12"/>
              </a:xfrm>
              <a:custGeom>
                <a:avLst/>
                <a:gdLst>
                  <a:gd name="T0" fmla="*/ 6 w 6"/>
                  <a:gd name="T1" fmla="*/ 0 h 5"/>
                  <a:gd name="T2" fmla="*/ 0 w 6"/>
                  <a:gd name="T3" fmla="*/ 5 h 5"/>
                  <a:gd name="T4" fmla="*/ 6 w 6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6" y="0"/>
                    </a:moveTo>
                    <a:cubicBezTo>
                      <a:pt x="3" y="0"/>
                      <a:pt x="0" y="1"/>
                      <a:pt x="0" y="5"/>
                    </a:cubicBezTo>
                    <a:cubicBezTo>
                      <a:pt x="4" y="5"/>
                      <a:pt x="4" y="1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79"/>
              <p:cNvSpPr/>
              <p:nvPr/>
            </p:nvSpPr>
            <p:spPr bwMode="auto">
              <a:xfrm>
                <a:off x="2897" y="2510"/>
                <a:ext cx="11" cy="7"/>
              </a:xfrm>
              <a:custGeom>
                <a:avLst/>
                <a:gdLst>
                  <a:gd name="T0" fmla="*/ 2 w 5"/>
                  <a:gd name="T1" fmla="*/ 0 h 3"/>
                  <a:gd name="T2" fmla="*/ 0 w 5"/>
                  <a:gd name="T3" fmla="*/ 3 h 3"/>
                  <a:gd name="T4" fmla="*/ 4 w 5"/>
                  <a:gd name="T5" fmla="*/ 3 h 3"/>
                  <a:gd name="T6" fmla="*/ 2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2" y="0"/>
                    </a:moveTo>
                    <a:cubicBezTo>
                      <a:pt x="2" y="3"/>
                      <a:pt x="0" y="1"/>
                      <a:pt x="0" y="3"/>
                    </a:cubicBezTo>
                    <a:cubicBezTo>
                      <a:pt x="3" y="3"/>
                      <a:pt x="2" y="2"/>
                      <a:pt x="4" y="3"/>
                    </a:cubicBezTo>
                    <a:cubicBezTo>
                      <a:pt x="5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80"/>
              <p:cNvSpPr/>
              <p:nvPr/>
            </p:nvSpPr>
            <p:spPr bwMode="auto">
              <a:xfrm>
                <a:off x="2568" y="1905"/>
                <a:ext cx="30" cy="17"/>
              </a:xfrm>
              <a:custGeom>
                <a:avLst/>
                <a:gdLst>
                  <a:gd name="T0" fmla="*/ 12 w 13"/>
                  <a:gd name="T1" fmla="*/ 6 h 7"/>
                  <a:gd name="T2" fmla="*/ 11 w 13"/>
                  <a:gd name="T3" fmla="*/ 1 h 7"/>
                  <a:gd name="T4" fmla="*/ 8 w 13"/>
                  <a:gd name="T5" fmla="*/ 4 h 7"/>
                  <a:gd name="T6" fmla="*/ 7 w 13"/>
                  <a:gd name="T7" fmla="*/ 0 h 7"/>
                  <a:gd name="T8" fmla="*/ 5 w 13"/>
                  <a:gd name="T9" fmla="*/ 5 h 7"/>
                  <a:gd name="T10" fmla="*/ 0 w 13"/>
                  <a:gd name="T11" fmla="*/ 3 h 7"/>
                  <a:gd name="T12" fmla="*/ 2 w 13"/>
                  <a:gd name="T13" fmla="*/ 6 h 7"/>
                  <a:gd name="T14" fmla="*/ 12 w 13"/>
                  <a:gd name="T15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6"/>
                    </a:moveTo>
                    <a:cubicBezTo>
                      <a:pt x="11" y="3"/>
                      <a:pt x="13" y="3"/>
                      <a:pt x="11" y="1"/>
                    </a:cubicBezTo>
                    <a:cubicBezTo>
                      <a:pt x="10" y="3"/>
                      <a:pt x="10" y="5"/>
                      <a:pt x="8" y="4"/>
                    </a:cubicBezTo>
                    <a:cubicBezTo>
                      <a:pt x="7" y="3"/>
                      <a:pt x="8" y="1"/>
                      <a:pt x="7" y="0"/>
                    </a:cubicBezTo>
                    <a:cubicBezTo>
                      <a:pt x="5" y="2"/>
                      <a:pt x="7" y="4"/>
                      <a:pt x="5" y="5"/>
                    </a:cubicBezTo>
                    <a:cubicBezTo>
                      <a:pt x="6" y="2"/>
                      <a:pt x="0" y="3"/>
                      <a:pt x="0" y="3"/>
                    </a:cubicBezTo>
                    <a:cubicBezTo>
                      <a:pt x="1" y="4"/>
                      <a:pt x="3" y="4"/>
                      <a:pt x="2" y="6"/>
                    </a:cubicBezTo>
                    <a:cubicBezTo>
                      <a:pt x="6" y="7"/>
                      <a:pt x="9" y="4"/>
                      <a:pt x="1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Freeform 81"/>
              <p:cNvSpPr/>
              <p:nvPr/>
            </p:nvSpPr>
            <p:spPr bwMode="auto">
              <a:xfrm>
                <a:off x="2449" y="1907"/>
                <a:ext cx="69" cy="19"/>
              </a:xfrm>
              <a:custGeom>
                <a:avLst/>
                <a:gdLst>
                  <a:gd name="T0" fmla="*/ 0 w 29"/>
                  <a:gd name="T1" fmla="*/ 8 h 8"/>
                  <a:gd name="T2" fmla="*/ 29 w 29"/>
                  <a:gd name="T3" fmla="*/ 0 h 8"/>
                  <a:gd name="T4" fmla="*/ 0 w 29"/>
                  <a:gd name="T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8">
                    <a:moveTo>
                      <a:pt x="0" y="8"/>
                    </a:moveTo>
                    <a:cubicBezTo>
                      <a:pt x="11" y="5"/>
                      <a:pt x="19" y="4"/>
                      <a:pt x="29" y="0"/>
                    </a:cubicBezTo>
                    <a:cubicBezTo>
                      <a:pt x="20" y="2"/>
                      <a:pt x="5" y="3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Freeform 82"/>
              <p:cNvSpPr/>
              <p:nvPr/>
            </p:nvSpPr>
            <p:spPr bwMode="auto">
              <a:xfrm>
                <a:off x="2598" y="1959"/>
                <a:ext cx="12" cy="10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4 h 4"/>
                  <a:gd name="T4" fmla="*/ 5 w 5"/>
                  <a:gd name="T5" fmla="*/ 2 h 4"/>
                  <a:gd name="T6" fmla="*/ 1 w 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1" y="1"/>
                      <a:pt x="1" y="3"/>
                      <a:pt x="0" y="4"/>
                    </a:cubicBezTo>
                    <a:cubicBezTo>
                      <a:pt x="2" y="4"/>
                      <a:pt x="4" y="4"/>
                      <a:pt x="5" y="2"/>
                    </a:cubicBezTo>
                    <a:cubicBezTo>
                      <a:pt x="3" y="1"/>
                      <a:pt x="2" y="2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Freeform 83"/>
              <p:cNvSpPr/>
              <p:nvPr/>
            </p:nvSpPr>
            <p:spPr bwMode="auto">
              <a:xfrm>
                <a:off x="3235" y="2698"/>
                <a:ext cx="45" cy="9"/>
              </a:xfrm>
              <a:custGeom>
                <a:avLst/>
                <a:gdLst>
                  <a:gd name="T0" fmla="*/ 0 w 19"/>
                  <a:gd name="T1" fmla="*/ 4 h 4"/>
                  <a:gd name="T2" fmla="*/ 19 w 19"/>
                  <a:gd name="T3" fmla="*/ 2 h 4"/>
                  <a:gd name="T4" fmla="*/ 0 w 19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4">
                    <a:moveTo>
                      <a:pt x="0" y="4"/>
                    </a:moveTo>
                    <a:cubicBezTo>
                      <a:pt x="5" y="3"/>
                      <a:pt x="16" y="4"/>
                      <a:pt x="19" y="2"/>
                    </a:cubicBezTo>
                    <a:cubicBezTo>
                      <a:pt x="11" y="3"/>
                      <a:pt x="5" y="0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84"/>
              <p:cNvSpPr/>
              <p:nvPr/>
            </p:nvSpPr>
            <p:spPr bwMode="auto">
              <a:xfrm>
                <a:off x="2475" y="1931"/>
                <a:ext cx="19" cy="14"/>
              </a:xfrm>
              <a:custGeom>
                <a:avLst/>
                <a:gdLst>
                  <a:gd name="T0" fmla="*/ 2 w 8"/>
                  <a:gd name="T1" fmla="*/ 0 h 6"/>
                  <a:gd name="T2" fmla="*/ 2 w 8"/>
                  <a:gd name="T3" fmla="*/ 6 h 6"/>
                  <a:gd name="T4" fmla="*/ 8 w 8"/>
                  <a:gd name="T5" fmla="*/ 4 h 6"/>
                  <a:gd name="T6" fmla="*/ 4 w 8"/>
                  <a:gd name="T7" fmla="*/ 0 h 6"/>
                  <a:gd name="T8" fmla="*/ 4 w 8"/>
                  <a:gd name="T9" fmla="*/ 4 h 6"/>
                  <a:gd name="T10" fmla="*/ 2 w 8"/>
                  <a:gd name="T11" fmla="*/ 1 h 6"/>
                  <a:gd name="T12" fmla="*/ 2 w 8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6">
                    <a:moveTo>
                      <a:pt x="2" y="0"/>
                    </a:moveTo>
                    <a:cubicBezTo>
                      <a:pt x="0" y="2"/>
                      <a:pt x="2" y="4"/>
                      <a:pt x="2" y="6"/>
                    </a:cubicBezTo>
                    <a:cubicBezTo>
                      <a:pt x="5" y="6"/>
                      <a:pt x="5" y="3"/>
                      <a:pt x="8" y="4"/>
                    </a:cubicBezTo>
                    <a:cubicBezTo>
                      <a:pt x="7" y="3"/>
                      <a:pt x="4" y="1"/>
                      <a:pt x="4" y="0"/>
                    </a:cubicBezTo>
                    <a:cubicBezTo>
                      <a:pt x="3" y="2"/>
                      <a:pt x="6" y="3"/>
                      <a:pt x="4" y="4"/>
                    </a:cubicBezTo>
                    <a:cubicBezTo>
                      <a:pt x="4" y="2"/>
                      <a:pt x="2" y="3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Freeform 85"/>
              <p:cNvSpPr/>
              <p:nvPr/>
            </p:nvSpPr>
            <p:spPr bwMode="auto">
              <a:xfrm>
                <a:off x="2437" y="1933"/>
                <a:ext cx="76" cy="34"/>
              </a:xfrm>
              <a:custGeom>
                <a:avLst/>
                <a:gdLst>
                  <a:gd name="T0" fmla="*/ 5 w 32"/>
                  <a:gd name="T1" fmla="*/ 10 h 14"/>
                  <a:gd name="T2" fmla="*/ 12 w 32"/>
                  <a:gd name="T3" fmla="*/ 10 h 14"/>
                  <a:gd name="T4" fmla="*/ 5 w 32"/>
                  <a:gd name="T5" fmla="*/ 12 h 14"/>
                  <a:gd name="T6" fmla="*/ 4 w 32"/>
                  <a:gd name="T7" fmla="*/ 14 h 14"/>
                  <a:gd name="T8" fmla="*/ 19 w 32"/>
                  <a:gd name="T9" fmla="*/ 9 h 14"/>
                  <a:gd name="T10" fmla="*/ 13 w 32"/>
                  <a:gd name="T11" fmla="*/ 10 h 14"/>
                  <a:gd name="T12" fmla="*/ 12 w 32"/>
                  <a:gd name="T13" fmla="*/ 8 h 14"/>
                  <a:gd name="T14" fmla="*/ 14 w 32"/>
                  <a:gd name="T15" fmla="*/ 5 h 14"/>
                  <a:gd name="T16" fmla="*/ 16 w 32"/>
                  <a:gd name="T17" fmla="*/ 3 h 14"/>
                  <a:gd name="T18" fmla="*/ 15 w 32"/>
                  <a:gd name="T19" fmla="*/ 4 h 14"/>
                  <a:gd name="T20" fmla="*/ 15 w 32"/>
                  <a:gd name="T21" fmla="*/ 2 h 14"/>
                  <a:gd name="T22" fmla="*/ 11 w 32"/>
                  <a:gd name="T23" fmla="*/ 5 h 14"/>
                  <a:gd name="T24" fmla="*/ 13 w 32"/>
                  <a:gd name="T25" fmla="*/ 0 h 14"/>
                  <a:gd name="T26" fmla="*/ 10 w 32"/>
                  <a:gd name="T27" fmla="*/ 3 h 14"/>
                  <a:gd name="T28" fmla="*/ 11 w 32"/>
                  <a:gd name="T29" fmla="*/ 7 h 14"/>
                  <a:gd name="T30" fmla="*/ 7 w 32"/>
                  <a:gd name="T31" fmla="*/ 7 h 14"/>
                  <a:gd name="T32" fmla="*/ 8 w 32"/>
                  <a:gd name="T33" fmla="*/ 3 h 14"/>
                  <a:gd name="T34" fmla="*/ 0 w 32"/>
                  <a:gd name="T35" fmla="*/ 7 h 14"/>
                  <a:gd name="T36" fmla="*/ 5 w 32"/>
                  <a:gd name="T37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" h="14">
                    <a:moveTo>
                      <a:pt x="5" y="10"/>
                    </a:moveTo>
                    <a:cubicBezTo>
                      <a:pt x="5" y="7"/>
                      <a:pt x="10" y="8"/>
                      <a:pt x="12" y="10"/>
                    </a:cubicBezTo>
                    <a:cubicBezTo>
                      <a:pt x="11" y="11"/>
                      <a:pt x="7" y="10"/>
                      <a:pt x="5" y="12"/>
                    </a:cubicBezTo>
                    <a:cubicBezTo>
                      <a:pt x="8" y="14"/>
                      <a:pt x="3" y="10"/>
                      <a:pt x="4" y="14"/>
                    </a:cubicBezTo>
                    <a:cubicBezTo>
                      <a:pt x="8" y="13"/>
                      <a:pt x="32" y="7"/>
                      <a:pt x="19" y="9"/>
                    </a:cubicBezTo>
                    <a:cubicBezTo>
                      <a:pt x="18" y="9"/>
                      <a:pt x="15" y="8"/>
                      <a:pt x="13" y="10"/>
                    </a:cubicBezTo>
                    <a:cubicBezTo>
                      <a:pt x="13" y="9"/>
                      <a:pt x="12" y="9"/>
                      <a:pt x="12" y="8"/>
                    </a:cubicBezTo>
                    <a:cubicBezTo>
                      <a:pt x="13" y="7"/>
                      <a:pt x="13" y="6"/>
                      <a:pt x="14" y="5"/>
                    </a:cubicBezTo>
                    <a:cubicBezTo>
                      <a:pt x="15" y="6"/>
                      <a:pt x="18" y="3"/>
                      <a:pt x="16" y="3"/>
                    </a:cubicBezTo>
                    <a:cubicBezTo>
                      <a:pt x="16" y="4"/>
                      <a:pt x="16" y="4"/>
                      <a:pt x="15" y="4"/>
                    </a:cubicBezTo>
                    <a:cubicBezTo>
                      <a:pt x="14" y="4"/>
                      <a:pt x="15" y="3"/>
                      <a:pt x="15" y="2"/>
                    </a:cubicBezTo>
                    <a:cubicBezTo>
                      <a:pt x="13" y="2"/>
                      <a:pt x="14" y="5"/>
                      <a:pt x="11" y="5"/>
                    </a:cubicBezTo>
                    <a:cubicBezTo>
                      <a:pt x="11" y="3"/>
                      <a:pt x="15" y="1"/>
                      <a:pt x="13" y="0"/>
                    </a:cubicBezTo>
                    <a:cubicBezTo>
                      <a:pt x="12" y="1"/>
                      <a:pt x="12" y="3"/>
                      <a:pt x="10" y="3"/>
                    </a:cubicBezTo>
                    <a:cubicBezTo>
                      <a:pt x="9" y="6"/>
                      <a:pt x="11" y="5"/>
                      <a:pt x="11" y="7"/>
                    </a:cubicBezTo>
                    <a:cubicBezTo>
                      <a:pt x="9" y="6"/>
                      <a:pt x="7" y="9"/>
                      <a:pt x="7" y="7"/>
                    </a:cubicBezTo>
                    <a:cubicBezTo>
                      <a:pt x="7" y="7"/>
                      <a:pt x="9" y="1"/>
                      <a:pt x="8" y="3"/>
                    </a:cubicBezTo>
                    <a:cubicBezTo>
                      <a:pt x="4" y="5"/>
                      <a:pt x="4" y="9"/>
                      <a:pt x="0" y="7"/>
                    </a:cubicBezTo>
                    <a:cubicBezTo>
                      <a:pt x="0" y="11"/>
                      <a:pt x="2" y="8"/>
                      <a:pt x="5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86"/>
              <p:cNvSpPr/>
              <p:nvPr/>
            </p:nvSpPr>
            <p:spPr bwMode="auto">
              <a:xfrm>
                <a:off x="2707" y="1876"/>
                <a:ext cx="22" cy="15"/>
              </a:xfrm>
              <a:custGeom>
                <a:avLst/>
                <a:gdLst>
                  <a:gd name="T0" fmla="*/ 0 w 9"/>
                  <a:gd name="T1" fmla="*/ 5 h 6"/>
                  <a:gd name="T2" fmla="*/ 7 w 9"/>
                  <a:gd name="T3" fmla="*/ 6 h 6"/>
                  <a:gd name="T4" fmla="*/ 0 w 9"/>
                  <a:gd name="T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0" y="5"/>
                    </a:moveTo>
                    <a:cubicBezTo>
                      <a:pt x="2" y="6"/>
                      <a:pt x="4" y="5"/>
                      <a:pt x="7" y="6"/>
                    </a:cubicBezTo>
                    <a:cubicBezTo>
                      <a:pt x="9" y="0"/>
                      <a:pt x="1" y="2"/>
                      <a:pt x="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87"/>
              <p:cNvSpPr/>
              <p:nvPr/>
            </p:nvSpPr>
            <p:spPr bwMode="auto">
              <a:xfrm>
                <a:off x="2655" y="1893"/>
                <a:ext cx="12" cy="10"/>
              </a:xfrm>
              <a:custGeom>
                <a:avLst/>
                <a:gdLst>
                  <a:gd name="T0" fmla="*/ 5 w 5"/>
                  <a:gd name="T1" fmla="*/ 2 h 4"/>
                  <a:gd name="T2" fmla="*/ 0 w 5"/>
                  <a:gd name="T3" fmla="*/ 3 h 4"/>
                  <a:gd name="T4" fmla="*/ 2 w 5"/>
                  <a:gd name="T5" fmla="*/ 3 h 4"/>
                  <a:gd name="T6" fmla="*/ 1 w 5"/>
                  <a:gd name="T7" fmla="*/ 2 h 4"/>
                  <a:gd name="T8" fmla="*/ 5 w 5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5" y="2"/>
                    </a:moveTo>
                    <a:cubicBezTo>
                      <a:pt x="4" y="0"/>
                      <a:pt x="0" y="0"/>
                      <a:pt x="0" y="3"/>
                    </a:cubicBezTo>
                    <a:cubicBezTo>
                      <a:pt x="1" y="2"/>
                      <a:pt x="2" y="4"/>
                      <a:pt x="2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3" y="0"/>
                      <a:pt x="4" y="4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88"/>
              <p:cNvSpPr/>
              <p:nvPr/>
            </p:nvSpPr>
            <p:spPr bwMode="auto">
              <a:xfrm>
                <a:off x="2665" y="1917"/>
                <a:ext cx="28" cy="12"/>
              </a:xfrm>
              <a:custGeom>
                <a:avLst/>
                <a:gdLst>
                  <a:gd name="T0" fmla="*/ 12 w 12"/>
                  <a:gd name="T1" fmla="*/ 0 h 5"/>
                  <a:gd name="T2" fmla="*/ 0 w 12"/>
                  <a:gd name="T3" fmla="*/ 4 h 5"/>
                  <a:gd name="T4" fmla="*/ 12 w 12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5">
                    <a:moveTo>
                      <a:pt x="12" y="0"/>
                    </a:moveTo>
                    <a:cubicBezTo>
                      <a:pt x="8" y="1"/>
                      <a:pt x="3" y="1"/>
                      <a:pt x="0" y="4"/>
                    </a:cubicBezTo>
                    <a:cubicBezTo>
                      <a:pt x="5" y="2"/>
                      <a:pt x="9" y="5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89"/>
              <p:cNvSpPr/>
              <p:nvPr/>
            </p:nvSpPr>
            <p:spPr bwMode="auto">
              <a:xfrm>
                <a:off x="2747" y="1931"/>
                <a:ext cx="17" cy="10"/>
              </a:xfrm>
              <a:custGeom>
                <a:avLst/>
                <a:gdLst>
                  <a:gd name="T0" fmla="*/ 7 w 7"/>
                  <a:gd name="T1" fmla="*/ 2 h 4"/>
                  <a:gd name="T2" fmla="*/ 5 w 7"/>
                  <a:gd name="T3" fmla="*/ 0 h 4"/>
                  <a:gd name="T4" fmla="*/ 2 w 7"/>
                  <a:gd name="T5" fmla="*/ 4 h 4"/>
                  <a:gd name="T6" fmla="*/ 3 w 7"/>
                  <a:gd name="T7" fmla="*/ 4 h 4"/>
                  <a:gd name="T8" fmla="*/ 7 w 7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7" y="2"/>
                    </a:moveTo>
                    <a:cubicBezTo>
                      <a:pt x="6" y="2"/>
                      <a:pt x="5" y="1"/>
                      <a:pt x="5" y="0"/>
                    </a:cubicBezTo>
                    <a:cubicBezTo>
                      <a:pt x="3" y="0"/>
                      <a:pt x="0" y="3"/>
                      <a:pt x="2" y="4"/>
                    </a:cubicBezTo>
                    <a:cubicBezTo>
                      <a:pt x="2" y="2"/>
                      <a:pt x="5" y="2"/>
                      <a:pt x="3" y="4"/>
                    </a:cubicBezTo>
                    <a:cubicBezTo>
                      <a:pt x="5" y="4"/>
                      <a:pt x="7" y="4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90"/>
              <p:cNvSpPr/>
              <p:nvPr/>
            </p:nvSpPr>
            <p:spPr bwMode="auto">
              <a:xfrm>
                <a:off x="2882" y="1846"/>
                <a:ext cx="19" cy="9"/>
              </a:xfrm>
              <a:custGeom>
                <a:avLst/>
                <a:gdLst>
                  <a:gd name="T0" fmla="*/ 7 w 8"/>
                  <a:gd name="T1" fmla="*/ 4 h 4"/>
                  <a:gd name="T2" fmla="*/ 7 w 8"/>
                  <a:gd name="T3" fmla="*/ 1 h 4"/>
                  <a:gd name="T4" fmla="*/ 4 w 8"/>
                  <a:gd name="T5" fmla="*/ 0 h 4"/>
                  <a:gd name="T6" fmla="*/ 0 w 8"/>
                  <a:gd name="T7" fmla="*/ 4 h 4"/>
                  <a:gd name="T8" fmla="*/ 7 w 8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">
                    <a:moveTo>
                      <a:pt x="7" y="4"/>
                    </a:moveTo>
                    <a:cubicBezTo>
                      <a:pt x="6" y="3"/>
                      <a:pt x="8" y="2"/>
                      <a:pt x="7" y="1"/>
                    </a:cubicBezTo>
                    <a:cubicBezTo>
                      <a:pt x="7" y="3"/>
                      <a:pt x="2" y="3"/>
                      <a:pt x="4" y="0"/>
                    </a:cubicBezTo>
                    <a:cubicBezTo>
                      <a:pt x="1" y="1"/>
                      <a:pt x="1" y="3"/>
                      <a:pt x="0" y="4"/>
                    </a:cubicBezTo>
                    <a:cubicBezTo>
                      <a:pt x="3" y="3"/>
                      <a:pt x="3" y="4"/>
                      <a:pt x="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91"/>
              <p:cNvSpPr/>
              <p:nvPr/>
            </p:nvSpPr>
            <p:spPr bwMode="auto">
              <a:xfrm>
                <a:off x="2693" y="1910"/>
                <a:ext cx="28" cy="12"/>
              </a:xfrm>
              <a:custGeom>
                <a:avLst/>
                <a:gdLst>
                  <a:gd name="T0" fmla="*/ 12 w 12"/>
                  <a:gd name="T1" fmla="*/ 1 h 5"/>
                  <a:gd name="T2" fmla="*/ 0 w 12"/>
                  <a:gd name="T3" fmla="*/ 5 h 5"/>
                  <a:gd name="T4" fmla="*/ 12 w 12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5">
                    <a:moveTo>
                      <a:pt x="12" y="1"/>
                    </a:moveTo>
                    <a:cubicBezTo>
                      <a:pt x="9" y="4"/>
                      <a:pt x="1" y="0"/>
                      <a:pt x="0" y="5"/>
                    </a:cubicBezTo>
                    <a:cubicBezTo>
                      <a:pt x="3" y="2"/>
                      <a:pt x="10" y="5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92"/>
              <p:cNvSpPr/>
              <p:nvPr/>
            </p:nvSpPr>
            <p:spPr bwMode="auto">
              <a:xfrm>
                <a:off x="2426" y="1955"/>
                <a:ext cx="21" cy="16"/>
              </a:xfrm>
              <a:custGeom>
                <a:avLst/>
                <a:gdLst>
                  <a:gd name="T0" fmla="*/ 7 w 9"/>
                  <a:gd name="T1" fmla="*/ 6 h 7"/>
                  <a:gd name="T2" fmla="*/ 4 w 9"/>
                  <a:gd name="T3" fmla="*/ 7 h 7"/>
                  <a:gd name="T4" fmla="*/ 7 w 9"/>
                  <a:gd name="T5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7">
                    <a:moveTo>
                      <a:pt x="7" y="6"/>
                    </a:moveTo>
                    <a:cubicBezTo>
                      <a:pt x="9" y="0"/>
                      <a:pt x="0" y="5"/>
                      <a:pt x="4" y="7"/>
                    </a:cubicBezTo>
                    <a:cubicBezTo>
                      <a:pt x="4" y="5"/>
                      <a:pt x="6" y="4"/>
                      <a:pt x="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93"/>
              <p:cNvSpPr/>
              <p:nvPr/>
            </p:nvSpPr>
            <p:spPr bwMode="auto">
              <a:xfrm>
                <a:off x="2288" y="1995"/>
                <a:ext cx="22" cy="10"/>
              </a:xfrm>
              <a:custGeom>
                <a:avLst/>
                <a:gdLst>
                  <a:gd name="T0" fmla="*/ 9 w 9"/>
                  <a:gd name="T1" fmla="*/ 2 h 4"/>
                  <a:gd name="T2" fmla="*/ 8 w 9"/>
                  <a:gd name="T3" fmla="*/ 0 h 4"/>
                  <a:gd name="T4" fmla="*/ 0 w 9"/>
                  <a:gd name="T5" fmla="*/ 3 h 4"/>
                  <a:gd name="T6" fmla="*/ 9 w 9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4">
                    <a:moveTo>
                      <a:pt x="9" y="2"/>
                    </a:moveTo>
                    <a:cubicBezTo>
                      <a:pt x="8" y="2"/>
                      <a:pt x="8" y="1"/>
                      <a:pt x="8" y="0"/>
                    </a:cubicBezTo>
                    <a:cubicBezTo>
                      <a:pt x="6" y="1"/>
                      <a:pt x="2" y="0"/>
                      <a:pt x="0" y="3"/>
                    </a:cubicBezTo>
                    <a:cubicBezTo>
                      <a:pt x="3" y="4"/>
                      <a:pt x="6" y="2"/>
                      <a:pt x="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94"/>
              <p:cNvSpPr/>
              <p:nvPr/>
            </p:nvSpPr>
            <p:spPr bwMode="auto">
              <a:xfrm>
                <a:off x="2272" y="1978"/>
                <a:ext cx="23" cy="17"/>
              </a:xfrm>
              <a:custGeom>
                <a:avLst/>
                <a:gdLst>
                  <a:gd name="T0" fmla="*/ 1 w 10"/>
                  <a:gd name="T1" fmla="*/ 7 h 7"/>
                  <a:gd name="T2" fmla="*/ 4 w 10"/>
                  <a:gd name="T3" fmla="*/ 7 h 7"/>
                  <a:gd name="T4" fmla="*/ 8 w 10"/>
                  <a:gd name="T5" fmla="*/ 6 h 7"/>
                  <a:gd name="T6" fmla="*/ 9 w 10"/>
                  <a:gd name="T7" fmla="*/ 3 h 7"/>
                  <a:gd name="T8" fmla="*/ 10 w 10"/>
                  <a:gd name="T9" fmla="*/ 4 h 7"/>
                  <a:gd name="T10" fmla="*/ 8 w 10"/>
                  <a:gd name="T11" fmla="*/ 1 h 7"/>
                  <a:gd name="T12" fmla="*/ 8 w 10"/>
                  <a:gd name="T13" fmla="*/ 0 h 7"/>
                  <a:gd name="T14" fmla="*/ 0 w 10"/>
                  <a:gd name="T15" fmla="*/ 5 h 7"/>
                  <a:gd name="T16" fmla="*/ 4 w 10"/>
                  <a:gd name="T17" fmla="*/ 4 h 7"/>
                  <a:gd name="T18" fmla="*/ 1 w 10"/>
                  <a:gd name="T19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7">
                    <a:moveTo>
                      <a:pt x="1" y="7"/>
                    </a:moveTo>
                    <a:cubicBezTo>
                      <a:pt x="2" y="7"/>
                      <a:pt x="3" y="7"/>
                      <a:pt x="4" y="7"/>
                    </a:cubicBezTo>
                    <a:cubicBezTo>
                      <a:pt x="4" y="3"/>
                      <a:pt x="8" y="4"/>
                      <a:pt x="8" y="6"/>
                    </a:cubicBezTo>
                    <a:cubicBezTo>
                      <a:pt x="8" y="5"/>
                      <a:pt x="8" y="3"/>
                      <a:pt x="9" y="3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2"/>
                      <a:pt x="9" y="2"/>
                      <a:pt x="8" y="1"/>
                    </a:cubicBezTo>
                    <a:cubicBezTo>
                      <a:pt x="9" y="1"/>
                      <a:pt x="9" y="1"/>
                      <a:pt x="8" y="0"/>
                    </a:cubicBezTo>
                    <a:cubicBezTo>
                      <a:pt x="6" y="4"/>
                      <a:pt x="0" y="1"/>
                      <a:pt x="0" y="5"/>
                    </a:cubicBezTo>
                    <a:cubicBezTo>
                      <a:pt x="2" y="7"/>
                      <a:pt x="3" y="1"/>
                      <a:pt x="4" y="4"/>
                    </a:cubicBezTo>
                    <a:cubicBezTo>
                      <a:pt x="5" y="7"/>
                      <a:pt x="2" y="5"/>
                      <a:pt x="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95"/>
              <p:cNvSpPr/>
              <p:nvPr/>
            </p:nvSpPr>
            <p:spPr bwMode="auto">
              <a:xfrm>
                <a:off x="2267" y="1967"/>
                <a:ext cx="19" cy="19"/>
              </a:xfrm>
              <a:custGeom>
                <a:avLst/>
                <a:gdLst>
                  <a:gd name="T0" fmla="*/ 3 w 8"/>
                  <a:gd name="T1" fmla="*/ 4 h 8"/>
                  <a:gd name="T2" fmla="*/ 2 w 8"/>
                  <a:gd name="T3" fmla="*/ 3 h 8"/>
                  <a:gd name="T4" fmla="*/ 5 w 8"/>
                  <a:gd name="T5" fmla="*/ 4 h 8"/>
                  <a:gd name="T6" fmla="*/ 5 w 8"/>
                  <a:gd name="T7" fmla="*/ 5 h 8"/>
                  <a:gd name="T8" fmla="*/ 8 w 8"/>
                  <a:gd name="T9" fmla="*/ 3 h 8"/>
                  <a:gd name="T10" fmla="*/ 6 w 8"/>
                  <a:gd name="T11" fmla="*/ 3 h 8"/>
                  <a:gd name="T12" fmla="*/ 3 w 8"/>
                  <a:gd name="T13" fmla="*/ 1 h 8"/>
                  <a:gd name="T14" fmla="*/ 1 w 8"/>
                  <a:gd name="T15" fmla="*/ 3 h 8"/>
                  <a:gd name="T16" fmla="*/ 0 w 8"/>
                  <a:gd name="T17" fmla="*/ 3 h 8"/>
                  <a:gd name="T18" fmla="*/ 3 w 8"/>
                  <a:gd name="T19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8">
                    <a:moveTo>
                      <a:pt x="3" y="4"/>
                    </a:moveTo>
                    <a:cubicBezTo>
                      <a:pt x="3" y="4"/>
                      <a:pt x="2" y="4"/>
                      <a:pt x="2" y="3"/>
                    </a:cubicBezTo>
                    <a:cubicBezTo>
                      <a:pt x="2" y="3"/>
                      <a:pt x="6" y="1"/>
                      <a:pt x="5" y="4"/>
                    </a:cubicBezTo>
                    <a:cubicBezTo>
                      <a:pt x="4" y="4"/>
                      <a:pt x="4" y="5"/>
                      <a:pt x="5" y="5"/>
                    </a:cubicBezTo>
                    <a:cubicBezTo>
                      <a:pt x="4" y="3"/>
                      <a:pt x="8" y="6"/>
                      <a:pt x="8" y="3"/>
                    </a:cubicBezTo>
                    <a:cubicBezTo>
                      <a:pt x="7" y="3"/>
                      <a:pt x="6" y="3"/>
                      <a:pt x="6" y="3"/>
                    </a:cubicBezTo>
                    <a:cubicBezTo>
                      <a:pt x="6" y="0"/>
                      <a:pt x="3" y="2"/>
                      <a:pt x="3" y="1"/>
                    </a:cubicBezTo>
                    <a:cubicBezTo>
                      <a:pt x="3" y="2"/>
                      <a:pt x="2" y="3"/>
                      <a:pt x="1" y="3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3"/>
                      <a:pt x="2" y="8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96"/>
              <p:cNvSpPr/>
              <p:nvPr/>
            </p:nvSpPr>
            <p:spPr bwMode="auto">
              <a:xfrm>
                <a:off x="2298" y="1952"/>
                <a:ext cx="61" cy="38"/>
              </a:xfrm>
              <a:custGeom>
                <a:avLst/>
                <a:gdLst>
                  <a:gd name="T0" fmla="*/ 15 w 26"/>
                  <a:gd name="T1" fmla="*/ 8 h 16"/>
                  <a:gd name="T2" fmla="*/ 9 w 26"/>
                  <a:gd name="T3" fmla="*/ 7 h 16"/>
                  <a:gd name="T4" fmla="*/ 3 w 26"/>
                  <a:gd name="T5" fmla="*/ 10 h 16"/>
                  <a:gd name="T6" fmla="*/ 5 w 26"/>
                  <a:gd name="T7" fmla="*/ 12 h 16"/>
                  <a:gd name="T8" fmla="*/ 0 w 26"/>
                  <a:gd name="T9" fmla="*/ 16 h 16"/>
                  <a:gd name="T10" fmla="*/ 10 w 26"/>
                  <a:gd name="T11" fmla="*/ 14 h 16"/>
                  <a:gd name="T12" fmla="*/ 18 w 26"/>
                  <a:gd name="T13" fmla="*/ 11 h 16"/>
                  <a:gd name="T14" fmla="*/ 21 w 26"/>
                  <a:gd name="T15" fmla="*/ 8 h 16"/>
                  <a:gd name="T16" fmla="*/ 22 w 26"/>
                  <a:gd name="T17" fmla="*/ 10 h 16"/>
                  <a:gd name="T18" fmla="*/ 19 w 26"/>
                  <a:gd name="T19" fmla="*/ 9 h 16"/>
                  <a:gd name="T20" fmla="*/ 23 w 26"/>
                  <a:gd name="T21" fmla="*/ 10 h 16"/>
                  <a:gd name="T22" fmla="*/ 22 w 26"/>
                  <a:gd name="T23" fmla="*/ 8 h 16"/>
                  <a:gd name="T24" fmla="*/ 26 w 26"/>
                  <a:gd name="T25" fmla="*/ 6 h 16"/>
                  <a:gd name="T26" fmla="*/ 15 w 26"/>
                  <a:gd name="T27" fmla="*/ 8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16">
                    <a:moveTo>
                      <a:pt x="15" y="8"/>
                    </a:moveTo>
                    <a:cubicBezTo>
                      <a:pt x="13" y="6"/>
                      <a:pt x="13" y="9"/>
                      <a:pt x="9" y="7"/>
                    </a:cubicBezTo>
                    <a:cubicBezTo>
                      <a:pt x="9" y="8"/>
                      <a:pt x="4" y="9"/>
                      <a:pt x="3" y="10"/>
                    </a:cubicBezTo>
                    <a:cubicBezTo>
                      <a:pt x="3" y="13"/>
                      <a:pt x="3" y="11"/>
                      <a:pt x="5" y="12"/>
                    </a:cubicBezTo>
                    <a:cubicBezTo>
                      <a:pt x="3" y="13"/>
                      <a:pt x="1" y="14"/>
                      <a:pt x="0" y="16"/>
                    </a:cubicBezTo>
                    <a:cubicBezTo>
                      <a:pt x="5" y="15"/>
                      <a:pt x="6" y="12"/>
                      <a:pt x="10" y="14"/>
                    </a:cubicBezTo>
                    <a:cubicBezTo>
                      <a:pt x="11" y="11"/>
                      <a:pt x="15" y="11"/>
                      <a:pt x="18" y="11"/>
                    </a:cubicBezTo>
                    <a:cubicBezTo>
                      <a:pt x="18" y="9"/>
                      <a:pt x="20" y="9"/>
                      <a:pt x="21" y="8"/>
                    </a:cubicBezTo>
                    <a:cubicBezTo>
                      <a:pt x="21" y="9"/>
                      <a:pt x="22" y="9"/>
                      <a:pt x="22" y="10"/>
                    </a:cubicBezTo>
                    <a:cubicBezTo>
                      <a:pt x="21" y="10"/>
                      <a:pt x="20" y="10"/>
                      <a:pt x="19" y="9"/>
                    </a:cubicBezTo>
                    <a:cubicBezTo>
                      <a:pt x="19" y="13"/>
                      <a:pt x="23" y="11"/>
                      <a:pt x="23" y="10"/>
                    </a:cubicBezTo>
                    <a:cubicBezTo>
                      <a:pt x="23" y="9"/>
                      <a:pt x="22" y="8"/>
                      <a:pt x="22" y="8"/>
                    </a:cubicBezTo>
                    <a:cubicBezTo>
                      <a:pt x="22" y="6"/>
                      <a:pt x="26" y="8"/>
                      <a:pt x="26" y="6"/>
                    </a:cubicBezTo>
                    <a:cubicBezTo>
                      <a:pt x="26" y="0"/>
                      <a:pt x="15" y="5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97"/>
              <p:cNvSpPr/>
              <p:nvPr/>
            </p:nvSpPr>
            <p:spPr bwMode="auto">
              <a:xfrm>
                <a:off x="2329" y="1950"/>
                <a:ext cx="18" cy="7"/>
              </a:xfrm>
              <a:custGeom>
                <a:avLst/>
                <a:gdLst>
                  <a:gd name="T0" fmla="*/ 8 w 8"/>
                  <a:gd name="T1" fmla="*/ 2 h 3"/>
                  <a:gd name="T2" fmla="*/ 6 w 8"/>
                  <a:gd name="T3" fmla="*/ 0 h 3"/>
                  <a:gd name="T4" fmla="*/ 0 w 8"/>
                  <a:gd name="T5" fmla="*/ 3 h 3"/>
                  <a:gd name="T6" fmla="*/ 8 w 8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8" y="2"/>
                    </a:moveTo>
                    <a:cubicBezTo>
                      <a:pt x="7" y="2"/>
                      <a:pt x="7" y="0"/>
                      <a:pt x="6" y="0"/>
                    </a:cubicBezTo>
                    <a:cubicBezTo>
                      <a:pt x="5" y="2"/>
                      <a:pt x="1" y="0"/>
                      <a:pt x="0" y="3"/>
                    </a:cubicBezTo>
                    <a:cubicBezTo>
                      <a:pt x="2" y="3"/>
                      <a:pt x="6" y="3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98"/>
              <p:cNvSpPr/>
              <p:nvPr/>
            </p:nvSpPr>
            <p:spPr bwMode="auto">
              <a:xfrm>
                <a:off x="2281" y="1945"/>
                <a:ext cx="19" cy="10"/>
              </a:xfrm>
              <a:custGeom>
                <a:avLst/>
                <a:gdLst>
                  <a:gd name="T0" fmla="*/ 6 w 8"/>
                  <a:gd name="T1" fmla="*/ 0 h 4"/>
                  <a:gd name="T2" fmla="*/ 0 w 8"/>
                  <a:gd name="T3" fmla="*/ 4 h 4"/>
                  <a:gd name="T4" fmla="*/ 6 w 8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6" y="0"/>
                    </a:moveTo>
                    <a:cubicBezTo>
                      <a:pt x="5" y="4"/>
                      <a:pt x="1" y="0"/>
                      <a:pt x="0" y="4"/>
                    </a:cubicBezTo>
                    <a:cubicBezTo>
                      <a:pt x="3" y="4"/>
                      <a:pt x="8" y="2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99"/>
              <p:cNvSpPr/>
              <p:nvPr/>
            </p:nvSpPr>
            <p:spPr bwMode="auto">
              <a:xfrm>
                <a:off x="2359" y="1938"/>
                <a:ext cx="22" cy="14"/>
              </a:xfrm>
              <a:custGeom>
                <a:avLst/>
                <a:gdLst>
                  <a:gd name="T0" fmla="*/ 9 w 9"/>
                  <a:gd name="T1" fmla="*/ 0 h 6"/>
                  <a:gd name="T2" fmla="*/ 0 w 9"/>
                  <a:gd name="T3" fmla="*/ 2 h 6"/>
                  <a:gd name="T4" fmla="*/ 0 w 9"/>
                  <a:gd name="T5" fmla="*/ 6 h 6"/>
                  <a:gd name="T6" fmla="*/ 9 w 9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6">
                    <a:moveTo>
                      <a:pt x="9" y="0"/>
                    </a:moveTo>
                    <a:cubicBezTo>
                      <a:pt x="6" y="1"/>
                      <a:pt x="4" y="2"/>
                      <a:pt x="0" y="2"/>
                    </a:cubicBezTo>
                    <a:cubicBezTo>
                      <a:pt x="0" y="5"/>
                      <a:pt x="1" y="4"/>
                      <a:pt x="0" y="6"/>
                    </a:cubicBezTo>
                    <a:cubicBezTo>
                      <a:pt x="6" y="4"/>
                      <a:pt x="5" y="4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100"/>
              <p:cNvSpPr/>
              <p:nvPr/>
            </p:nvSpPr>
            <p:spPr bwMode="auto">
              <a:xfrm>
                <a:off x="2362" y="1919"/>
                <a:ext cx="14" cy="14"/>
              </a:xfrm>
              <a:custGeom>
                <a:avLst/>
                <a:gdLst>
                  <a:gd name="T0" fmla="*/ 5 w 6"/>
                  <a:gd name="T1" fmla="*/ 1 h 6"/>
                  <a:gd name="T2" fmla="*/ 2 w 6"/>
                  <a:gd name="T3" fmla="*/ 3 h 6"/>
                  <a:gd name="T4" fmla="*/ 0 w 6"/>
                  <a:gd name="T5" fmla="*/ 2 h 6"/>
                  <a:gd name="T6" fmla="*/ 5 w 6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3" y="0"/>
                      <a:pt x="3" y="3"/>
                      <a:pt x="2" y="3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6"/>
                      <a:pt x="6" y="4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101"/>
              <p:cNvSpPr/>
              <p:nvPr/>
            </p:nvSpPr>
            <p:spPr bwMode="auto">
              <a:xfrm>
                <a:off x="2402" y="1959"/>
                <a:ext cx="16" cy="12"/>
              </a:xfrm>
              <a:custGeom>
                <a:avLst/>
                <a:gdLst>
                  <a:gd name="T0" fmla="*/ 5 w 7"/>
                  <a:gd name="T1" fmla="*/ 0 h 5"/>
                  <a:gd name="T2" fmla="*/ 1 w 7"/>
                  <a:gd name="T3" fmla="*/ 5 h 5"/>
                  <a:gd name="T4" fmla="*/ 7 w 7"/>
                  <a:gd name="T5" fmla="*/ 2 h 5"/>
                  <a:gd name="T6" fmla="*/ 7 w 7"/>
                  <a:gd name="T7" fmla="*/ 2 h 5"/>
                  <a:gd name="T8" fmla="*/ 5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5" y="0"/>
                    </a:moveTo>
                    <a:cubicBezTo>
                      <a:pt x="5" y="4"/>
                      <a:pt x="0" y="5"/>
                      <a:pt x="1" y="5"/>
                    </a:cubicBezTo>
                    <a:cubicBezTo>
                      <a:pt x="3" y="5"/>
                      <a:pt x="5" y="4"/>
                      <a:pt x="7" y="2"/>
                    </a:cubicBezTo>
                    <a:cubicBezTo>
                      <a:pt x="7" y="2"/>
                      <a:pt x="7" y="3"/>
                      <a:pt x="7" y="2"/>
                    </a:cubicBezTo>
                    <a:cubicBezTo>
                      <a:pt x="6" y="1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102"/>
              <p:cNvSpPr/>
              <p:nvPr/>
            </p:nvSpPr>
            <p:spPr bwMode="auto">
              <a:xfrm>
                <a:off x="3233" y="2655"/>
                <a:ext cx="23" cy="24"/>
              </a:xfrm>
              <a:custGeom>
                <a:avLst/>
                <a:gdLst>
                  <a:gd name="T0" fmla="*/ 0 w 10"/>
                  <a:gd name="T1" fmla="*/ 2 h 10"/>
                  <a:gd name="T2" fmla="*/ 4 w 10"/>
                  <a:gd name="T3" fmla="*/ 7 h 10"/>
                  <a:gd name="T4" fmla="*/ 10 w 10"/>
                  <a:gd name="T5" fmla="*/ 5 h 10"/>
                  <a:gd name="T6" fmla="*/ 5 w 10"/>
                  <a:gd name="T7" fmla="*/ 1 h 10"/>
                  <a:gd name="T8" fmla="*/ 0 w 10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">
                    <a:moveTo>
                      <a:pt x="0" y="2"/>
                    </a:moveTo>
                    <a:cubicBezTo>
                      <a:pt x="1" y="4"/>
                      <a:pt x="2" y="9"/>
                      <a:pt x="4" y="7"/>
                    </a:cubicBezTo>
                    <a:cubicBezTo>
                      <a:pt x="1" y="5"/>
                      <a:pt x="10" y="10"/>
                      <a:pt x="10" y="5"/>
                    </a:cubicBezTo>
                    <a:cubicBezTo>
                      <a:pt x="6" y="8"/>
                      <a:pt x="8" y="1"/>
                      <a:pt x="5" y="1"/>
                    </a:cubicBezTo>
                    <a:cubicBezTo>
                      <a:pt x="5" y="2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103"/>
              <p:cNvSpPr/>
              <p:nvPr/>
            </p:nvSpPr>
            <p:spPr bwMode="auto">
              <a:xfrm>
                <a:off x="2397" y="1922"/>
                <a:ext cx="45" cy="19"/>
              </a:xfrm>
              <a:custGeom>
                <a:avLst/>
                <a:gdLst>
                  <a:gd name="T0" fmla="*/ 13 w 19"/>
                  <a:gd name="T1" fmla="*/ 5 h 8"/>
                  <a:gd name="T2" fmla="*/ 19 w 19"/>
                  <a:gd name="T3" fmla="*/ 0 h 8"/>
                  <a:gd name="T4" fmla="*/ 13 w 19"/>
                  <a:gd name="T5" fmla="*/ 1 h 8"/>
                  <a:gd name="T6" fmla="*/ 12 w 19"/>
                  <a:gd name="T7" fmla="*/ 4 h 8"/>
                  <a:gd name="T8" fmla="*/ 0 w 19"/>
                  <a:gd name="T9" fmla="*/ 8 h 8"/>
                  <a:gd name="T10" fmla="*/ 13 w 19"/>
                  <a:gd name="T1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8">
                    <a:moveTo>
                      <a:pt x="13" y="5"/>
                    </a:moveTo>
                    <a:cubicBezTo>
                      <a:pt x="14" y="0"/>
                      <a:pt x="18" y="5"/>
                      <a:pt x="19" y="0"/>
                    </a:cubicBezTo>
                    <a:cubicBezTo>
                      <a:pt x="17" y="1"/>
                      <a:pt x="17" y="2"/>
                      <a:pt x="13" y="1"/>
                    </a:cubicBezTo>
                    <a:cubicBezTo>
                      <a:pt x="12" y="3"/>
                      <a:pt x="14" y="4"/>
                      <a:pt x="12" y="4"/>
                    </a:cubicBezTo>
                    <a:cubicBezTo>
                      <a:pt x="8" y="3"/>
                      <a:pt x="3" y="4"/>
                      <a:pt x="0" y="8"/>
                    </a:cubicBezTo>
                    <a:cubicBezTo>
                      <a:pt x="6" y="7"/>
                      <a:pt x="9" y="4"/>
                      <a:pt x="1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104"/>
              <p:cNvSpPr/>
              <p:nvPr/>
            </p:nvSpPr>
            <p:spPr bwMode="auto">
              <a:xfrm>
                <a:off x="2366" y="1971"/>
                <a:ext cx="36" cy="17"/>
              </a:xfrm>
              <a:custGeom>
                <a:avLst/>
                <a:gdLst>
                  <a:gd name="T0" fmla="*/ 3 w 15"/>
                  <a:gd name="T1" fmla="*/ 6 h 7"/>
                  <a:gd name="T2" fmla="*/ 15 w 15"/>
                  <a:gd name="T3" fmla="*/ 0 h 7"/>
                  <a:gd name="T4" fmla="*/ 4 w 15"/>
                  <a:gd name="T5" fmla="*/ 4 h 7"/>
                  <a:gd name="T6" fmla="*/ 2 w 15"/>
                  <a:gd name="T7" fmla="*/ 3 h 7"/>
                  <a:gd name="T8" fmla="*/ 3 w 15"/>
                  <a:gd name="T9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7">
                    <a:moveTo>
                      <a:pt x="3" y="6"/>
                    </a:moveTo>
                    <a:cubicBezTo>
                      <a:pt x="6" y="3"/>
                      <a:pt x="13" y="6"/>
                      <a:pt x="15" y="0"/>
                    </a:cubicBezTo>
                    <a:cubicBezTo>
                      <a:pt x="9" y="2"/>
                      <a:pt x="8" y="2"/>
                      <a:pt x="4" y="4"/>
                    </a:cubicBezTo>
                    <a:cubicBezTo>
                      <a:pt x="8" y="2"/>
                      <a:pt x="2" y="3"/>
                      <a:pt x="2" y="3"/>
                    </a:cubicBezTo>
                    <a:cubicBezTo>
                      <a:pt x="5" y="3"/>
                      <a:pt x="0" y="7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105"/>
              <p:cNvSpPr/>
              <p:nvPr/>
            </p:nvSpPr>
            <p:spPr bwMode="auto">
              <a:xfrm>
                <a:off x="2430" y="1950"/>
                <a:ext cx="7" cy="9"/>
              </a:xfrm>
              <a:custGeom>
                <a:avLst/>
                <a:gdLst>
                  <a:gd name="T0" fmla="*/ 2 w 3"/>
                  <a:gd name="T1" fmla="*/ 0 h 4"/>
                  <a:gd name="T2" fmla="*/ 0 w 3"/>
                  <a:gd name="T3" fmla="*/ 4 h 4"/>
                  <a:gd name="T4" fmla="*/ 3 w 3"/>
                  <a:gd name="T5" fmla="*/ 4 h 4"/>
                  <a:gd name="T6" fmla="*/ 2 w 3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0"/>
                    </a:moveTo>
                    <a:cubicBezTo>
                      <a:pt x="0" y="0"/>
                      <a:pt x="0" y="1"/>
                      <a:pt x="0" y="4"/>
                    </a:cubicBezTo>
                    <a:cubicBezTo>
                      <a:pt x="1" y="4"/>
                      <a:pt x="2" y="4"/>
                      <a:pt x="3" y="4"/>
                    </a:cubicBezTo>
                    <a:cubicBezTo>
                      <a:pt x="3" y="2"/>
                      <a:pt x="2" y="2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106"/>
              <p:cNvSpPr/>
              <p:nvPr/>
            </p:nvSpPr>
            <p:spPr bwMode="auto">
              <a:xfrm>
                <a:off x="2359" y="1964"/>
                <a:ext cx="17" cy="10"/>
              </a:xfrm>
              <a:custGeom>
                <a:avLst/>
                <a:gdLst>
                  <a:gd name="T0" fmla="*/ 3 w 7"/>
                  <a:gd name="T1" fmla="*/ 3 h 4"/>
                  <a:gd name="T2" fmla="*/ 6 w 7"/>
                  <a:gd name="T3" fmla="*/ 2 h 4"/>
                  <a:gd name="T4" fmla="*/ 6 w 7"/>
                  <a:gd name="T5" fmla="*/ 0 h 4"/>
                  <a:gd name="T6" fmla="*/ 3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3" y="3"/>
                    </a:moveTo>
                    <a:cubicBezTo>
                      <a:pt x="2" y="1"/>
                      <a:pt x="7" y="4"/>
                      <a:pt x="6" y="2"/>
                    </a:cubicBezTo>
                    <a:cubicBezTo>
                      <a:pt x="5" y="1"/>
                      <a:pt x="6" y="0"/>
                      <a:pt x="6" y="0"/>
                    </a:cubicBezTo>
                    <a:cubicBezTo>
                      <a:pt x="5" y="0"/>
                      <a:pt x="0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107"/>
              <p:cNvSpPr/>
              <p:nvPr/>
            </p:nvSpPr>
            <p:spPr bwMode="auto">
              <a:xfrm>
                <a:off x="2288" y="1955"/>
                <a:ext cx="43" cy="16"/>
              </a:xfrm>
              <a:custGeom>
                <a:avLst/>
                <a:gdLst>
                  <a:gd name="T0" fmla="*/ 1 w 18"/>
                  <a:gd name="T1" fmla="*/ 7 h 7"/>
                  <a:gd name="T2" fmla="*/ 5 w 18"/>
                  <a:gd name="T3" fmla="*/ 7 h 7"/>
                  <a:gd name="T4" fmla="*/ 6 w 18"/>
                  <a:gd name="T5" fmla="*/ 7 h 7"/>
                  <a:gd name="T6" fmla="*/ 18 w 18"/>
                  <a:gd name="T7" fmla="*/ 2 h 7"/>
                  <a:gd name="T8" fmla="*/ 10 w 18"/>
                  <a:gd name="T9" fmla="*/ 4 h 7"/>
                  <a:gd name="T10" fmla="*/ 1 w 18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7">
                    <a:moveTo>
                      <a:pt x="1" y="7"/>
                    </a:moveTo>
                    <a:cubicBezTo>
                      <a:pt x="3" y="5"/>
                      <a:pt x="4" y="4"/>
                      <a:pt x="5" y="7"/>
                    </a:cubicBezTo>
                    <a:cubicBezTo>
                      <a:pt x="5" y="5"/>
                      <a:pt x="6" y="4"/>
                      <a:pt x="6" y="7"/>
                    </a:cubicBezTo>
                    <a:cubicBezTo>
                      <a:pt x="10" y="6"/>
                      <a:pt x="14" y="4"/>
                      <a:pt x="18" y="2"/>
                    </a:cubicBezTo>
                    <a:cubicBezTo>
                      <a:pt x="15" y="0"/>
                      <a:pt x="9" y="1"/>
                      <a:pt x="10" y="4"/>
                    </a:cubicBezTo>
                    <a:cubicBezTo>
                      <a:pt x="8" y="1"/>
                      <a:pt x="0" y="4"/>
                      <a:pt x="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108"/>
              <p:cNvSpPr/>
              <p:nvPr/>
            </p:nvSpPr>
            <p:spPr bwMode="auto">
              <a:xfrm>
                <a:off x="2972" y="2394"/>
                <a:ext cx="22" cy="16"/>
              </a:xfrm>
              <a:custGeom>
                <a:avLst/>
                <a:gdLst>
                  <a:gd name="T0" fmla="*/ 7 w 9"/>
                  <a:gd name="T1" fmla="*/ 3 h 7"/>
                  <a:gd name="T2" fmla="*/ 7 w 9"/>
                  <a:gd name="T3" fmla="*/ 0 h 7"/>
                  <a:gd name="T4" fmla="*/ 4 w 9"/>
                  <a:gd name="T5" fmla="*/ 0 h 7"/>
                  <a:gd name="T6" fmla="*/ 0 w 9"/>
                  <a:gd name="T7" fmla="*/ 1 h 7"/>
                  <a:gd name="T8" fmla="*/ 7 w 9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7" y="3"/>
                    </a:moveTo>
                    <a:cubicBezTo>
                      <a:pt x="7" y="1"/>
                      <a:pt x="9" y="0"/>
                      <a:pt x="7" y="0"/>
                    </a:cubicBezTo>
                    <a:cubicBezTo>
                      <a:pt x="5" y="2"/>
                      <a:pt x="3" y="2"/>
                      <a:pt x="4" y="0"/>
                    </a:cubicBezTo>
                    <a:cubicBezTo>
                      <a:pt x="4" y="3"/>
                      <a:pt x="1" y="2"/>
                      <a:pt x="0" y="1"/>
                    </a:cubicBezTo>
                    <a:cubicBezTo>
                      <a:pt x="0" y="7"/>
                      <a:pt x="5" y="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109"/>
              <p:cNvSpPr/>
              <p:nvPr/>
            </p:nvSpPr>
            <p:spPr bwMode="auto">
              <a:xfrm>
                <a:off x="4904" y="2156"/>
                <a:ext cx="7" cy="3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0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2" y="0"/>
                      <a:pt x="1" y="0"/>
                      <a:pt x="0" y="0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110"/>
              <p:cNvSpPr/>
              <p:nvPr/>
            </p:nvSpPr>
            <p:spPr bwMode="auto">
              <a:xfrm>
                <a:off x="5048" y="2142"/>
                <a:ext cx="22" cy="7"/>
              </a:xfrm>
              <a:custGeom>
                <a:avLst/>
                <a:gdLst>
                  <a:gd name="T0" fmla="*/ 9 w 9"/>
                  <a:gd name="T1" fmla="*/ 0 h 3"/>
                  <a:gd name="T2" fmla="*/ 9 w 9"/>
                  <a:gd name="T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" h="3">
                    <a:moveTo>
                      <a:pt x="9" y="0"/>
                    </a:moveTo>
                    <a:cubicBezTo>
                      <a:pt x="0" y="0"/>
                      <a:pt x="7" y="3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111"/>
              <p:cNvSpPr/>
              <p:nvPr/>
            </p:nvSpPr>
            <p:spPr bwMode="auto">
              <a:xfrm>
                <a:off x="3013" y="2384"/>
                <a:ext cx="16" cy="15"/>
              </a:xfrm>
              <a:custGeom>
                <a:avLst/>
                <a:gdLst>
                  <a:gd name="T0" fmla="*/ 7 w 7"/>
                  <a:gd name="T1" fmla="*/ 2 h 6"/>
                  <a:gd name="T2" fmla="*/ 7 w 7"/>
                  <a:gd name="T3" fmla="*/ 0 h 6"/>
                  <a:gd name="T4" fmla="*/ 0 w 7"/>
                  <a:gd name="T5" fmla="*/ 2 h 6"/>
                  <a:gd name="T6" fmla="*/ 7 w 7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7" y="2"/>
                    </a:moveTo>
                    <a:cubicBezTo>
                      <a:pt x="6" y="2"/>
                      <a:pt x="6" y="1"/>
                      <a:pt x="7" y="0"/>
                    </a:cubicBezTo>
                    <a:cubicBezTo>
                      <a:pt x="3" y="1"/>
                      <a:pt x="2" y="3"/>
                      <a:pt x="0" y="2"/>
                    </a:cubicBezTo>
                    <a:cubicBezTo>
                      <a:pt x="0" y="6"/>
                      <a:pt x="7" y="4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112"/>
              <p:cNvSpPr/>
              <p:nvPr/>
            </p:nvSpPr>
            <p:spPr bwMode="auto">
              <a:xfrm>
                <a:off x="2570" y="2278"/>
                <a:ext cx="12" cy="7"/>
              </a:xfrm>
              <a:custGeom>
                <a:avLst/>
                <a:gdLst>
                  <a:gd name="T0" fmla="*/ 0 w 5"/>
                  <a:gd name="T1" fmla="*/ 3 h 3"/>
                  <a:gd name="T2" fmla="*/ 5 w 5"/>
                  <a:gd name="T3" fmla="*/ 1 h 3"/>
                  <a:gd name="T4" fmla="*/ 1 w 5"/>
                  <a:gd name="T5" fmla="*/ 0 h 3"/>
                  <a:gd name="T6" fmla="*/ 0 w 5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3"/>
                    </a:moveTo>
                    <a:cubicBezTo>
                      <a:pt x="3" y="3"/>
                      <a:pt x="4" y="2"/>
                      <a:pt x="5" y="1"/>
                    </a:cubicBezTo>
                    <a:cubicBezTo>
                      <a:pt x="3" y="1"/>
                      <a:pt x="2" y="1"/>
                      <a:pt x="1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113"/>
              <p:cNvSpPr/>
              <p:nvPr/>
            </p:nvSpPr>
            <p:spPr bwMode="auto">
              <a:xfrm>
                <a:off x="2587" y="2270"/>
                <a:ext cx="30" cy="15"/>
              </a:xfrm>
              <a:custGeom>
                <a:avLst/>
                <a:gdLst>
                  <a:gd name="T0" fmla="*/ 0 w 13"/>
                  <a:gd name="T1" fmla="*/ 6 h 6"/>
                  <a:gd name="T2" fmla="*/ 13 w 13"/>
                  <a:gd name="T3" fmla="*/ 0 h 6"/>
                  <a:gd name="T4" fmla="*/ 0 w 13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6">
                    <a:moveTo>
                      <a:pt x="0" y="6"/>
                    </a:moveTo>
                    <a:cubicBezTo>
                      <a:pt x="4" y="2"/>
                      <a:pt x="13" y="6"/>
                      <a:pt x="13" y="0"/>
                    </a:cubicBezTo>
                    <a:cubicBezTo>
                      <a:pt x="8" y="4"/>
                      <a:pt x="1" y="0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114"/>
              <p:cNvSpPr/>
              <p:nvPr/>
            </p:nvSpPr>
            <p:spPr bwMode="auto">
              <a:xfrm>
                <a:off x="2826" y="1993"/>
                <a:ext cx="19" cy="9"/>
              </a:xfrm>
              <a:custGeom>
                <a:avLst/>
                <a:gdLst>
                  <a:gd name="T0" fmla="*/ 8 w 8"/>
                  <a:gd name="T1" fmla="*/ 3 h 4"/>
                  <a:gd name="T2" fmla="*/ 8 w 8"/>
                  <a:gd name="T3" fmla="*/ 0 h 4"/>
                  <a:gd name="T4" fmla="*/ 0 w 8"/>
                  <a:gd name="T5" fmla="*/ 2 h 4"/>
                  <a:gd name="T6" fmla="*/ 8 w 8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4">
                    <a:moveTo>
                      <a:pt x="8" y="3"/>
                    </a:moveTo>
                    <a:cubicBezTo>
                      <a:pt x="8" y="2"/>
                      <a:pt x="8" y="1"/>
                      <a:pt x="8" y="0"/>
                    </a:cubicBezTo>
                    <a:cubicBezTo>
                      <a:pt x="7" y="0"/>
                      <a:pt x="1" y="2"/>
                      <a:pt x="0" y="2"/>
                    </a:cubicBezTo>
                    <a:cubicBezTo>
                      <a:pt x="3" y="4"/>
                      <a:pt x="5" y="1"/>
                      <a:pt x="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115"/>
              <p:cNvSpPr/>
              <p:nvPr/>
            </p:nvSpPr>
            <p:spPr bwMode="auto">
              <a:xfrm>
                <a:off x="4873" y="1872"/>
                <a:ext cx="24" cy="12"/>
              </a:xfrm>
              <a:custGeom>
                <a:avLst/>
                <a:gdLst>
                  <a:gd name="T0" fmla="*/ 10 w 10"/>
                  <a:gd name="T1" fmla="*/ 2 h 5"/>
                  <a:gd name="T2" fmla="*/ 10 w 10"/>
                  <a:gd name="T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0" h="5">
                    <a:moveTo>
                      <a:pt x="10" y="2"/>
                    </a:moveTo>
                    <a:cubicBezTo>
                      <a:pt x="3" y="0"/>
                      <a:pt x="0" y="5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116"/>
              <p:cNvSpPr/>
              <p:nvPr/>
            </p:nvSpPr>
            <p:spPr bwMode="auto">
              <a:xfrm>
                <a:off x="4816" y="2090"/>
                <a:ext cx="22" cy="10"/>
              </a:xfrm>
              <a:custGeom>
                <a:avLst/>
                <a:gdLst>
                  <a:gd name="T0" fmla="*/ 4 w 9"/>
                  <a:gd name="T1" fmla="*/ 4 h 4"/>
                  <a:gd name="T2" fmla="*/ 8 w 9"/>
                  <a:gd name="T3" fmla="*/ 4 h 4"/>
                  <a:gd name="T4" fmla="*/ 4 w 9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4">
                    <a:moveTo>
                      <a:pt x="4" y="4"/>
                    </a:moveTo>
                    <a:cubicBezTo>
                      <a:pt x="4" y="3"/>
                      <a:pt x="7" y="2"/>
                      <a:pt x="8" y="4"/>
                    </a:cubicBezTo>
                    <a:cubicBezTo>
                      <a:pt x="9" y="0"/>
                      <a:pt x="0" y="2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117"/>
              <p:cNvSpPr/>
              <p:nvPr/>
            </p:nvSpPr>
            <p:spPr bwMode="auto">
              <a:xfrm>
                <a:off x="4923" y="1843"/>
                <a:ext cx="31" cy="24"/>
              </a:xfrm>
              <a:custGeom>
                <a:avLst/>
                <a:gdLst>
                  <a:gd name="T0" fmla="*/ 10 w 13"/>
                  <a:gd name="T1" fmla="*/ 3 h 10"/>
                  <a:gd name="T2" fmla="*/ 0 w 13"/>
                  <a:gd name="T3" fmla="*/ 7 h 10"/>
                  <a:gd name="T4" fmla="*/ 13 w 13"/>
                  <a:gd name="T5" fmla="*/ 7 h 10"/>
                  <a:gd name="T6" fmla="*/ 10 w 13"/>
                  <a:gd name="T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0">
                    <a:moveTo>
                      <a:pt x="10" y="3"/>
                    </a:moveTo>
                    <a:cubicBezTo>
                      <a:pt x="7" y="10"/>
                      <a:pt x="1" y="0"/>
                      <a:pt x="0" y="7"/>
                    </a:cubicBezTo>
                    <a:cubicBezTo>
                      <a:pt x="7" y="7"/>
                      <a:pt x="7" y="5"/>
                      <a:pt x="13" y="7"/>
                    </a:cubicBezTo>
                    <a:cubicBezTo>
                      <a:pt x="13" y="4"/>
                      <a:pt x="10" y="6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Freeform 118"/>
              <p:cNvSpPr/>
              <p:nvPr/>
            </p:nvSpPr>
            <p:spPr bwMode="auto">
              <a:xfrm>
                <a:off x="4303" y="1663"/>
                <a:ext cx="14" cy="12"/>
              </a:xfrm>
              <a:custGeom>
                <a:avLst/>
                <a:gdLst>
                  <a:gd name="T0" fmla="*/ 5 w 6"/>
                  <a:gd name="T1" fmla="*/ 1 h 5"/>
                  <a:gd name="T2" fmla="*/ 6 w 6"/>
                  <a:gd name="T3" fmla="*/ 1 h 5"/>
                  <a:gd name="T4" fmla="*/ 2 w 6"/>
                  <a:gd name="T5" fmla="*/ 0 h 5"/>
                  <a:gd name="T6" fmla="*/ 0 w 6"/>
                  <a:gd name="T7" fmla="*/ 4 h 5"/>
                  <a:gd name="T8" fmla="*/ 5 w 6"/>
                  <a:gd name="T9" fmla="*/ 3 h 5"/>
                  <a:gd name="T10" fmla="*/ 5 w 6"/>
                  <a:gd name="T11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5">
                    <a:moveTo>
                      <a:pt x="5" y="1"/>
                    </a:moveTo>
                    <a:cubicBezTo>
                      <a:pt x="5" y="2"/>
                      <a:pt x="5" y="2"/>
                      <a:pt x="6" y="1"/>
                    </a:cubicBezTo>
                    <a:cubicBezTo>
                      <a:pt x="4" y="1"/>
                      <a:pt x="4" y="0"/>
                      <a:pt x="2" y="0"/>
                    </a:cubicBezTo>
                    <a:cubicBezTo>
                      <a:pt x="3" y="3"/>
                      <a:pt x="0" y="2"/>
                      <a:pt x="0" y="4"/>
                    </a:cubicBezTo>
                    <a:cubicBezTo>
                      <a:pt x="1" y="3"/>
                      <a:pt x="5" y="5"/>
                      <a:pt x="5" y="3"/>
                    </a:cubicBezTo>
                    <a:cubicBezTo>
                      <a:pt x="2" y="4"/>
                      <a:pt x="4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Freeform 119"/>
              <p:cNvSpPr/>
              <p:nvPr/>
            </p:nvSpPr>
            <p:spPr bwMode="auto">
              <a:xfrm>
                <a:off x="4890" y="2114"/>
                <a:ext cx="19" cy="9"/>
              </a:xfrm>
              <a:custGeom>
                <a:avLst/>
                <a:gdLst>
                  <a:gd name="T0" fmla="*/ 2 w 8"/>
                  <a:gd name="T1" fmla="*/ 4 h 4"/>
                  <a:gd name="T2" fmla="*/ 6 w 8"/>
                  <a:gd name="T3" fmla="*/ 3 h 4"/>
                  <a:gd name="T4" fmla="*/ 0 w 8"/>
                  <a:gd name="T5" fmla="*/ 0 h 4"/>
                  <a:gd name="T6" fmla="*/ 2 w 8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4">
                    <a:moveTo>
                      <a:pt x="2" y="4"/>
                    </a:moveTo>
                    <a:cubicBezTo>
                      <a:pt x="4" y="4"/>
                      <a:pt x="8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  <a:cubicBezTo>
                      <a:pt x="0" y="4"/>
                      <a:pt x="7" y="1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Freeform 120"/>
              <p:cNvSpPr/>
              <p:nvPr/>
            </p:nvSpPr>
            <p:spPr bwMode="auto">
              <a:xfrm>
                <a:off x="4944" y="2100"/>
                <a:ext cx="31" cy="7"/>
              </a:xfrm>
              <a:custGeom>
                <a:avLst/>
                <a:gdLst>
                  <a:gd name="T0" fmla="*/ 0 w 13"/>
                  <a:gd name="T1" fmla="*/ 2 h 3"/>
                  <a:gd name="T2" fmla="*/ 13 w 13"/>
                  <a:gd name="T3" fmla="*/ 0 h 3"/>
                  <a:gd name="T4" fmla="*/ 0 w 13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3">
                    <a:moveTo>
                      <a:pt x="0" y="2"/>
                    </a:moveTo>
                    <a:cubicBezTo>
                      <a:pt x="5" y="1"/>
                      <a:pt x="9" y="3"/>
                      <a:pt x="13" y="0"/>
                    </a:cubicBezTo>
                    <a:cubicBezTo>
                      <a:pt x="10" y="1"/>
                      <a:pt x="0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121"/>
              <p:cNvSpPr/>
              <p:nvPr/>
            </p:nvSpPr>
            <p:spPr bwMode="auto">
              <a:xfrm>
                <a:off x="4688" y="2194"/>
                <a:ext cx="17" cy="19"/>
              </a:xfrm>
              <a:custGeom>
                <a:avLst/>
                <a:gdLst>
                  <a:gd name="T0" fmla="*/ 0 w 7"/>
                  <a:gd name="T1" fmla="*/ 6 h 8"/>
                  <a:gd name="T2" fmla="*/ 7 w 7"/>
                  <a:gd name="T3" fmla="*/ 7 h 8"/>
                  <a:gd name="T4" fmla="*/ 5 w 7"/>
                  <a:gd name="T5" fmla="*/ 0 h 8"/>
                  <a:gd name="T6" fmla="*/ 5 w 7"/>
                  <a:gd name="T7" fmla="*/ 5 h 8"/>
                  <a:gd name="T8" fmla="*/ 0 w 7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8">
                    <a:moveTo>
                      <a:pt x="0" y="6"/>
                    </a:moveTo>
                    <a:cubicBezTo>
                      <a:pt x="1" y="8"/>
                      <a:pt x="5" y="4"/>
                      <a:pt x="7" y="7"/>
                    </a:cubicBezTo>
                    <a:cubicBezTo>
                      <a:pt x="7" y="6"/>
                      <a:pt x="7" y="0"/>
                      <a:pt x="5" y="0"/>
                    </a:cubicBezTo>
                    <a:cubicBezTo>
                      <a:pt x="5" y="3"/>
                      <a:pt x="6" y="4"/>
                      <a:pt x="5" y="5"/>
                    </a:cubicBezTo>
                    <a:cubicBezTo>
                      <a:pt x="4" y="5"/>
                      <a:pt x="1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Freeform 122"/>
              <p:cNvSpPr/>
              <p:nvPr/>
            </p:nvSpPr>
            <p:spPr bwMode="auto">
              <a:xfrm>
                <a:off x="5048" y="2095"/>
                <a:ext cx="19" cy="9"/>
              </a:xfrm>
              <a:custGeom>
                <a:avLst/>
                <a:gdLst>
                  <a:gd name="T0" fmla="*/ 8 w 8"/>
                  <a:gd name="T1" fmla="*/ 1 h 4"/>
                  <a:gd name="T2" fmla="*/ 2 w 8"/>
                  <a:gd name="T3" fmla="*/ 2 h 4"/>
                  <a:gd name="T4" fmla="*/ 8 w 8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8" y="1"/>
                    </a:moveTo>
                    <a:cubicBezTo>
                      <a:pt x="8" y="0"/>
                      <a:pt x="0" y="0"/>
                      <a:pt x="2" y="2"/>
                    </a:cubicBezTo>
                    <a:cubicBezTo>
                      <a:pt x="5" y="0"/>
                      <a:pt x="7" y="4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123"/>
              <p:cNvSpPr/>
              <p:nvPr/>
            </p:nvSpPr>
            <p:spPr bwMode="auto">
              <a:xfrm>
                <a:off x="3735" y="1717"/>
                <a:ext cx="18" cy="8"/>
              </a:xfrm>
              <a:custGeom>
                <a:avLst/>
                <a:gdLst>
                  <a:gd name="T0" fmla="*/ 1 w 8"/>
                  <a:gd name="T1" fmla="*/ 2 h 3"/>
                  <a:gd name="T2" fmla="*/ 8 w 8"/>
                  <a:gd name="T3" fmla="*/ 0 h 3"/>
                  <a:gd name="T4" fmla="*/ 1 w 8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3">
                    <a:moveTo>
                      <a:pt x="1" y="2"/>
                    </a:moveTo>
                    <a:cubicBezTo>
                      <a:pt x="4" y="1"/>
                      <a:pt x="6" y="3"/>
                      <a:pt x="8" y="0"/>
                    </a:cubicBezTo>
                    <a:cubicBezTo>
                      <a:pt x="6" y="0"/>
                      <a:pt x="0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124"/>
              <p:cNvSpPr/>
              <p:nvPr/>
            </p:nvSpPr>
            <p:spPr bwMode="auto">
              <a:xfrm>
                <a:off x="4920" y="2128"/>
                <a:ext cx="43" cy="14"/>
              </a:xfrm>
              <a:custGeom>
                <a:avLst/>
                <a:gdLst>
                  <a:gd name="T0" fmla="*/ 0 w 18"/>
                  <a:gd name="T1" fmla="*/ 6 h 6"/>
                  <a:gd name="T2" fmla="*/ 18 w 18"/>
                  <a:gd name="T3" fmla="*/ 5 h 6"/>
                  <a:gd name="T4" fmla="*/ 16 w 18"/>
                  <a:gd name="T5" fmla="*/ 2 h 6"/>
                  <a:gd name="T6" fmla="*/ 18 w 18"/>
                  <a:gd name="T7" fmla="*/ 1 h 6"/>
                  <a:gd name="T8" fmla="*/ 0 w 18"/>
                  <a:gd name="T9" fmla="*/ 4 h 6"/>
                  <a:gd name="T10" fmla="*/ 0 w 18"/>
                  <a:gd name="T1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cubicBezTo>
                      <a:pt x="5" y="6"/>
                      <a:pt x="12" y="5"/>
                      <a:pt x="18" y="5"/>
                    </a:cubicBezTo>
                    <a:cubicBezTo>
                      <a:pt x="18" y="3"/>
                      <a:pt x="17" y="3"/>
                      <a:pt x="16" y="2"/>
                    </a:cubicBezTo>
                    <a:cubicBezTo>
                      <a:pt x="17" y="2"/>
                      <a:pt x="18" y="2"/>
                      <a:pt x="18" y="1"/>
                    </a:cubicBezTo>
                    <a:cubicBezTo>
                      <a:pt x="9" y="4"/>
                      <a:pt x="2" y="0"/>
                      <a:pt x="0" y="4"/>
                    </a:cubicBezTo>
                    <a:cubicBezTo>
                      <a:pt x="2" y="2"/>
                      <a:pt x="1" y="5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125"/>
              <p:cNvSpPr/>
              <p:nvPr/>
            </p:nvSpPr>
            <p:spPr bwMode="auto">
              <a:xfrm>
                <a:off x="5235" y="2062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126"/>
              <p:cNvSpPr/>
              <p:nvPr/>
            </p:nvSpPr>
            <p:spPr bwMode="auto">
              <a:xfrm>
                <a:off x="4845" y="1855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127"/>
              <p:cNvSpPr/>
              <p:nvPr/>
            </p:nvSpPr>
            <p:spPr bwMode="auto">
              <a:xfrm>
                <a:off x="3062" y="1817"/>
                <a:ext cx="15" cy="7"/>
              </a:xfrm>
              <a:custGeom>
                <a:avLst/>
                <a:gdLst>
                  <a:gd name="T0" fmla="*/ 6 w 6"/>
                  <a:gd name="T1" fmla="*/ 0 h 3"/>
                  <a:gd name="T2" fmla="*/ 0 w 6"/>
                  <a:gd name="T3" fmla="*/ 3 h 3"/>
                  <a:gd name="T4" fmla="*/ 6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6" y="0"/>
                    </a:moveTo>
                    <a:cubicBezTo>
                      <a:pt x="3" y="0"/>
                      <a:pt x="1" y="0"/>
                      <a:pt x="0" y="3"/>
                    </a:cubicBezTo>
                    <a:cubicBezTo>
                      <a:pt x="2" y="2"/>
                      <a:pt x="6" y="3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128"/>
              <p:cNvSpPr/>
              <p:nvPr/>
            </p:nvSpPr>
            <p:spPr bwMode="auto">
              <a:xfrm>
                <a:off x="4937" y="2024"/>
                <a:ext cx="12" cy="4"/>
              </a:xfrm>
              <a:custGeom>
                <a:avLst/>
                <a:gdLst>
                  <a:gd name="T0" fmla="*/ 0 w 5"/>
                  <a:gd name="T1" fmla="*/ 1 h 2"/>
                  <a:gd name="T2" fmla="*/ 5 w 5"/>
                  <a:gd name="T3" fmla="*/ 2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2" y="1"/>
                      <a:pt x="3" y="2"/>
                      <a:pt x="5" y="2"/>
                    </a:cubicBezTo>
                    <a:cubicBezTo>
                      <a:pt x="3" y="0"/>
                      <a:pt x="2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129"/>
              <p:cNvSpPr/>
              <p:nvPr/>
            </p:nvSpPr>
            <p:spPr bwMode="auto">
              <a:xfrm>
                <a:off x="2729" y="2396"/>
                <a:ext cx="37" cy="33"/>
              </a:xfrm>
              <a:custGeom>
                <a:avLst/>
                <a:gdLst>
                  <a:gd name="T0" fmla="*/ 16 w 16"/>
                  <a:gd name="T1" fmla="*/ 8 h 14"/>
                  <a:gd name="T2" fmla="*/ 0 w 16"/>
                  <a:gd name="T3" fmla="*/ 10 h 14"/>
                  <a:gd name="T4" fmla="*/ 4 w 16"/>
                  <a:gd name="T5" fmla="*/ 12 h 14"/>
                  <a:gd name="T6" fmla="*/ 16 w 16"/>
                  <a:gd name="T7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4">
                    <a:moveTo>
                      <a:pt x="16" y="8"/>
                    </a:moveTo>
                    <a:cubicBezTo>
                      <a:pt x="10" y="11"/>
                      <a:pt x="4" y="0"/>
                      <a:pt x="0" y="10"/>
                    </a:cubicBezTo>
                    <a:cubicBezTo>
                      <a:pt x="0" y="11"/>
                      <a:pt x="3" y="14"/>
                      <a:pt x="4" y="12"/>
                    </a:cubicBezTo>
                    <a:cubicBezTo>
                      <a:pt x="2" y="7"/>
                      <a:pt x="15" y="12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130"/>
              <p:cNvSpPr/>
              <p:nvPr/>
            </p:nvSpPr>
            <p:spPr bwMode="auto">
              <a:xfrm>
                <a:off x="2892" y="2358"/>
                <a:ext cx="21" cy="17"/>
              </a:xfrm>
              <a:custGeom>
                <a:avLst/>
                <a:gdLst>
                  <a:gd name="T0" fmla="*/ 9 w 9"/>
                  <a:gd name="T1" fmla="*/ 3 h 7"/>
                  <a:gd name="T2" fmla="*/ 9 w 9"/>
                  <a:gd name="T3" fmla="*/ 1 h 7"/>
                  <a:gd name="T4" fmla="*/ 0 w 9"/>
                  <a:gd name="T5" fmla="*/ 3 h 7"/>
                  <a:gd name="T6" fmla="*/ 9 w 9"/>
                  <a:gd name="T7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7">
                    <a:moveTo>
                      <a:pt x="9" y="3"/>
                    </a:moveTo>
                    <a:cubicBezTo>
                      <a:pt x="9" y="2"/>
                      <a:pt x="9" y="1"/>
                      <a:pt x="9" y="1"/>
                    </a:cubicBezTo>
                    <a:cubicBezTo>
                      <a:pt x="6" y="0"/>
                      <a:pt x="3" y="3"/>
                      <a:pt x="0" y="3"/>
                    </a:cubicBezTo>
                    <a:cubicBezTo>
                      <a:pt x="1" y="7"/>
                      <a:pt x="4" y="3"/>
                      <a:pt x="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131"/>
              <p:cNvSpPr/>
              <p:nvPr/>
            </p:nvSpPr>
            <p:spPr bwMode="auto">
              <a:xfrm>
                <a:off x="3214" y="2676"/>
                <a:ext cx="9" cy="12"/>
              </a:xfrm>
              <a:custGeom>
                <a:avLst/>
                <a:gdLst>
                  <a:gd name="T0" fmla="*/ 2 w 4"/>
                  <a:gd name="T1" fmla="*/ 5 h 5"/>
                  <a:gd name="T2" fmla="*/ 4 w 4"/>
                  <a:gd name="T3" fmla="*/ 0 h 5"/>
                  <a:gd name="T4" fmla="*/ 2 w 4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2" y="5"/>
                    </a:moveTo>
                    <a:cubicBezTo>
                      <a:pt x="3" y="4"/>
                      <a:pt x="4" y="2"/>
                      <a:pt x="4" y="0"/>
                    </a:cubicBezTo>
                    <a:cubicBezTo>
                      <a:pt x="3" y="1"/>
                      <a:pt x="0" y="4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132"/>
              <p:cNvSpPr/>
              <p:nvPr/>
            </p:nvSpPr>
            <p:spPr bwMode="auto">
              <a:xfrm>
                <a:off x="3223" y="2674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133"/>
              <p:cNvSpPr/>
              <p:nvPr/>
            </p:nvSpPr>
            <p:spPr bwMode="auto">
              <a:xfrm>
                <a:off x="4883" y="2311"/>
                <a:ext cx="56" cy="16"/>
              </a:xfrm>
              <a:custGeom>
                <a:avLst/>
                <a:gdLst>
                  <a:gd name="T0" fmla="*/ 14 w 24"/>
                  <a:gd name="T1" fmla="*/ 5 h 7"/>
                  <a:gd name="T2" fmla="*/ 14 w 24"/>
                  <a:gd name="T3" fmla="*/ 3 h 7"/>
                  <a:gd name="T4" fmla="*/ 15 w 24"/>
                  <a:gd name="T5" fmla="*/ 6 h 7"/>
                  <a:gd name="T6" fmla="*/ 21 w 24"/>
                  <a:gd name="T7" fmla="*/ 3 h 7"/>
                  <a:gd name="T8" fmla="*/ 18 w 24"/>
                  <a:gd name="T9" fmla="*/ 1 h 7"/>
                  <a:gd name="T10" fmla="*/ 5 w 24"/>
                  <a:gd name="T11" fmla="*/ 3 h 7"/>
                  <a:gd name="T12" fmla="*/ 7 w 24"/>
                  <a:gd name="T13" fmla="*/ 1 h 7"/>
                  <a:gd name="T14" fmla="*/ 0 w 24"/>
                  <a:gd name="T15" fmla="*/ 2 h 7"/>
                  <a:gd name="T16" fmla="*/ 14 w 24"/>
                  <a:gd name="T1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7">
                    <a:moveTo>
                      <a:pt x="14" y="5"/>
                    </a:moveTo>
                    <a:cubicBezTo>
                      <a:pt x="13" y="5"/>
                      <a:pt x="13" y="3"/>
                      <a:pt x="14" y="3"/>
                    </a:cubicBezTo>
                    <a:cubicBezTo>
                      <a:pt x="14" y="4"/>
                      <a:pt x="15" y="5"/>
                      <a:pt x="15" y="6"/>
                    </a:cubicBezTo>
                    <a:cubicBezTo>
                      <a:pt x="15" y="2"/>
                      <a:pt x="24" y="6"/>
                      <a:pt x="21" y="3"/>
                    </a:cubicBezTo>
                    <a:cubicBezTo>
                      <a:pt x="20" y="3"/>
                      <a:pt x="18" y="4"/>
                      <a:pt x="18" y="1"/>
                    </a:cubicBezTo>
                    <a:cubicBezTo>
                      <a:pt x="11" y="1"/>
                      <a:pt x="9" y="2"/>
                      <a:pt x="5" y="3"/>
                    </a:cubicBezTo>
                    <a:cubicBezTo>
                      <a:pt x="6" y="3"/>
                      <a:pt x="7" y="2"/>
                      <a:pt x="7" y="1"/>
                    </a:cubicBezTo>
                    <a:cubicBezTo>
                      <a:pt x="4" y="3"/>
                      <a:pt x="2" y="0"/>
                      <a:pt x="0" y="2"/>
                    </a:cubicBezTo>
                    <a:cubicBezTo>
                      <a:pt x="5" y="7"/>
                      <a:pt x="9" y="5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134"/>
              <p:cNvSpPr/>
              <p:nvPr/>
            </p:nvSpPr>
            <p:spPr bwMode="auto">
              <a:xfrm>
                <a:off x="3010" y="2709"/>
                <a:ext cx="17" cy="17"/>
              </a:xfrm>
              <a:custGeom>
                <a:avLst/>
                <a:gdLst>
                  <a:gd name="T0" fmla="*/ 3 w 7"/>
                  <a:gd name="T1" fmla="*/ 7 h 7"/>
                  <a:gd name="T2" fmla="*/ 7 w 7"/>
                  <a:gd name="T3" fmla="*/ 2 h 7"/>
                  <a:gd name="T4" fmla="*/ 4 w 7"/>
                  <a:gd name="T5" fmla="*/ 0 h 7"/>
                  <a:gd name="T6" fmla="*/ 3 w 7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3" y="7"/>
                    </a:moveTo>
                    <a:cubicBezTo>
                      <a:pt x="4" y="5"/>
                      <a:pt x="6" y="4"/>
                      <a:pt x="7" y="2"/>
                    </a:cubicBezTo>
                    <a:cubicBezTo>
                      <a:pt x="6" y="2"/>
                      <a:pt x="5" y="1"/>
                      <a:pt x="4" y="0"/>
                    </a:cubicBezTo>
                    <a:cubicBezTo>
                      <a:pt x="5" y="4"/>
                      <a:pt x="0" y="5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135"/>
              <p:cNvSpPr/>
              <p:nvPr/>
            </p:nvSpPr>
            <p:spPr bwMode="auto">
              <a:xfrm>
                <a:off x="4899" y="2325"/>
                <a:ext cx="97" cy="19"/>
              </a:xfrm>
              <a:custGeom>
                <a:avLst/>
                <a:gdLst>
                  <a:gd name="T0" fmla="*/ 0 w 41"/>
                  <a:gd name="T1" fmla="*/ 2 h 8"/>
                  <a:gd name="T2" fmla="*/ 10 w 41"/>
                  <a:gd name="T3" fmla="*/ 4 h 8"/>
                  <a:gd name="T4" fmla="*/ 10 w 41"/>
                  <a:gd name="T5" fmla="*/ 7 h 8"/>
                  <a:gd name="T6" fmla="*/ 23 w 41"/>
                  <a:gd name="T7" fmla="*/ 4 h 8"/>
                  <a:gd name="T8" fmla="*/ 23 w 41"/>
                  <a:gd name="T9" fmla="*/ 7 h 8"/>
                  <a:gd name="T10" fmla="*/ 32 w 41"/>
                  <a:gd name="T11" fmla="*/ 3 h 8"/>
                  <a:gd name="T12" fmla="*/ 41 w 41"/>
                  <a:gd name="T13" fmla="*/ 2 h 8"/>
                  <a:gd name="T14" fmla="*/ 0 w 41"/>
                  <a:gd name="T1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" h="8">
                    <a:moveTo>
                      <a:pt x="0" y="2"/>
                    </a:moveTo>
                    <a:cubicBezTo>
                      <a:pt x="2" y="7"/>
                      <a:pt x="7" y="4"/>
                      <a:pt x="10" y="4"/>
                    </a:cubicBezTo>
                    <a:cubicBezTo>
                      <a:pt x="10" y="5"/>
                      <a:pt x="11" y="6"/>
                      <a:pt x="10" y="7"/>
                    </a:cubicBezTo>
                    <a:cubicBezTo>
                      <a:pt x="13" y="4"/>
                      <a:pt x="17" y="3"/>
                      <a:pt x="23" y="4"/>
                    </a:cubicBezTo>
                    <a:cubicBezTo>
                      <a:pt x="23" y="5"/>
                      <a:pt x="21" y="6"/>
                      <a:pt x="23" y="7"/>
                    </a:cubicBezTo>
                    <a:cubicBezTo>
                      <a:pt x="26" y="4"/>
                      <a:pt x="30" y="8"/>
                      <a:pt x="32" y="3"/>
                    </a:cubicBezTo>
                    <a:cubicBezTo>
                      <a:pt x="32" y="6"/>
                      <a:pt x="39" y="2"/>
                      <a:pt x="41" y="2"/>
                    </a:cubicBezTo>
                    <a:cubicBezTo>
                      <a:pt x="30" y="0"/>
                      <a:pt x="16" y="4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136"/>
              <p:cNvSpPr/>
              <p:nvPr/>
            </p:nvSpPr>
            <p:spPr bwMode="auto">
              <a:xfrm>
                <a:off x="5079" y="2342"/>
                <a:ext cx="21" cy="9"/>
              </a:xfrm>
              <a:custGeom>
                <a:avLst/>
                <a:gdLst>
                  <a:gd name="T0" fmla="*/ 6 w 9"/>
                  <a:gd name="T1" fmla="*/ 0 h 4"/>
                  <a:gd name="T2" fmla="*/ 9 w 9"/>
                  <a:gd name="T3" fmla="*/ 0 h 4"/>
                  <a:gd name="T4" fmla="*/ 6 w 9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4">
                    <a:moveTo>
                      <a:pt x="6" y="0"/>
                    </a:moveTo>
                    <a:cubicBezTo>
                      <a:pt x="0" y="1"/>
                      <a:pt x="7" y="4"/>
                      <a:pt x="9" y="0"/>
                    </a:cubicBezTo>
                    <a:cubicBezTo>
                      <a:pt x="7" y="1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137"/>
              <p:cNvSpPr/>
              <p:nvPr/>
            </p:nvSpPr>
            <p:spPr bwMode="auto">
              <a:xfrm>
                <a:off x="2908" y="2256"/>
                <a:ext cx="5" cy="3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138"/>
              <p:cNvSpPr/>
              <p:nvPr/>
            </p:nvSpPr>
            <p:spPr bwMode="auto">
              <a:xfrm>
                <a:off x="5238" y="2387"/>
                <a:ext cx="14" cy="16"/>
              </a:xfrm>
              <a:custGeom>
                <a:avLst/>
                <a:gdLst>
                  <a:gd name="T0" fmla="*/ 5 w 6"/>
                  <a:gd name="T1" fmla="*/ 0 h 7"/>
                  <a:gd name="T2" fmla="*/ 6 w 6"/>
                  <a:gd name="T3" fmla="*/ 3 h 7"/>
                  <a:gd name="T4" fmla="*/ 5 w 6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5" y="0"/>
                    </a:moveTo>
                    <a:cubicBezTo>
                      <a:pt x="0" y="0"/>
                      <a:pt x="4" y="7"/>
                      <a:pt x="6" y="3"/>
                    </a:cubicBezTo>
                    <a:cubicBezTo>
                      <a:pt x="4" y="4"/>
                      <a:pt x="4" y="2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139"/>
              <p:cNvSpPr/>
              <p:nvPr/>
            </p:nvSpPr>
            <p:spPr bwMode="auto">
              <a:xfrm>
                <a:off x="5129" y="2361"/>
                <a:ext cx="14" cy="11"/>
              </a:xfrm>
              <a:custGeom>
                <a:avLst/>
                <a:gdLst>
                  <a:gd name="T0" fmla="*/ 0 w 6"/>
                  <a:gd name="T1" fmla="*/ 3 h 5"/>
                  <a:gd name="T2" fmla="*/ 6 w 6"/>
                  <a:gd name="T3" fmla="*/ 5 h 5"/>
                  <a:gd name="T4" fmla="*/ 0 w 6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0" y="3"/>
                    </a:moveTo>
                    <a:cubicBezTo>
                      <a:pt x="3" y="3"/>
                      <a:pt x="4" y="4"/>
                      <a:pt x="6" y="5"/>
                    </a:cubicBezTo>
                    <a:cubicBezTo>
                      <a:pt x="6" y="1"/>
                      <a:pt x="1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140"/>
              <p:cNvSpPr/>
              <p:nvPr/>
            </p:nvSpPr>
            <p:spPr bwMode="auto">
              <a:xfrm>
                <a:off x="2811" y="2453"/>
                <a:ext cx="19" cy="14"/>
              </a:xfrm>
              <a:custGeom>
                <a:avLst/>
                <a:gdLst>
                  <a:gd name="T0" fmla="*/ 1 w 8"/>
                  <a:gd name="T1" fmla="*/ 4 h 6"/>
                  <a:gd name="T2" fmla="*/ 8 w 8"/>
                  <a:gd name="T3" fmla="*/ 1 h 6"/>
                  <a:gd name="T4" fmla="*/ 1 w 8"/>
                  <a:gd name="T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1" y="4"/>
                    </a:moveTo>
                    <a:cubicBezTo>
                      <a:pt x="3" y="2"/>
                      <a:pt x="8" y="6"/>
                      <a:pt x="8" y="1"/>
                    </a:cubicBezTo>
                    <a:cubicBezTo>
                      <a:pt x="6" y="3"/>
                      <a:pt x="0" y="0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141"/>
              <p:cNvSpPr/>
              <p:nvPr/>
            </p:nvSpPr>
            <p:spPr bwMode="auto">
              <a:xfrm>
                <a:off x="4911" y="2154"/>
                <a:ext cx="9" cy="5"/>
              </a:xfrm>
              <a:custGeom>
                <a:avLst/>
                <a:gdLst>
                  <a:gd name="T0" fmla="*/ 0 w 4"/>
                  <a:gd name="T1" fmla="*/ 1 h 2"/>
                  <a:gd name="T2" fmla="*/ 4 w 4"/>
                  <a:gd name="T3" fmla="*/ 2 h 2"/>
                  <a:gd name="T4" fmla="*/ 0 w 4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1" y="1"/>
                      <a:pt x="3" y="1"/>
                      <a:pt x="4" y="2"/>
                    </a:cubicBezTo>
                    <a:cubicBezTo>
                      <a:pt x="3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142"/>
              <p:cNvSpPr/>
              <p:nvPr/>
            </p:nvSpPr>
            <p:spPr bwMode="auto">
              <a:xfrm>
                <a:off x="4551" y="2142"/>
                <a:ext cx="147" cy="29"/>
              </a:xfrm>
              <a:custGeom>
                <a:avLst/>
                <a:gdLst>
                  <a:gd name="T0" fmla="*/ 43 w 62"/>
                  <a:gd name="T1" fmla="*/ 3 h 12"/>
                  <a:gd name="T2" fmla="*/ 40 w 62"/>
                  <a:gd name="T3" fmla="*/ 5 h 12"/>
                  <a:gd name="T4" fmla="*/ 38 w 62"/>
                  <a:gd name="T5" fmla="*/ 6 h 12"/>
                  <a:gd name="T6" fmla="*/ 36 w 62"/>
                  <a:gd name="T7" fmla="*/ 4 h 12"/>
                  <a:gd name="T8" fmla="*/ 38 w 62"/>
                  <a:gd name="T9" fmla="*/ 3 h 12"/>
                  <a:gd name="T10" fmla="*/ 36 w 62"/>
                  <a:gd name="T11" fmla="*/ 3 h 12"/>
                  <a:gd name="T12" fmla="*/ 36 w 62"/>
                  <a:gd name="T13" fmla="*/ 2 h 12"/>
                  <a:gd name="T14" fmla="*/ 26 w 62"/>
                  <a:gd name="T15" fmla="*/ 5 h 12"/>
                  <a:gd name="T16" fmla="*/ 28 w 62"/>
                  <a:gd name="T17" fmla="*/ 3 h 12"/>
                  <a:gd name="T18" fmla="*/ 25 w 62"/>
                  <a:gd name="T19" fmla="*/ 3 h 12"/>
                  <a:gd name="T20" fmla="*/ 20 w 62"/>
                  <a:gd name="T21" fmla="*/ 5 h 12"/>
                  <a:gd name="T22" fmla="*/ 20 w 62"/>
                  <a:gd name="T23" fmla="*/ 6 h 12"/>
                  <a:gd name="T24" fmla="*/ 17 w 62"/>
                  <a:gd name="T25" fmla="*/ 6 h 12"/>
                  <a:gd name="T26" fmla="*/ 16 w 62"/>
                  <a:gd name="T27" fmla="*/ 3 h 12"/>
                  <a:gd name="T28" fmla="*/ 8 w 62"/>
                  <a:gd name="T29" fmla="*/ 6 h 12"/>
                  <a:gd name="T30" fmla="*/ 3 w 62"/>
                  <a:gd name="T31" fmla="*/ 2 h 12"/>
                  <a:gd name="T32" fmla="*/ 5 w 62"/>
                  <a:gd name="T33" fmla="*/ 6 h 12"/>
                  <a:gd name="T34" fmla="*/ 3 w 62"/>
                  <a:gd name="T35" fmla="*/ 7 h 12"/>
                  <a:gd name="T36" fmla="*/ 1 w 62"/>
                  <a:gd name="T37" fmla="*/ 5 h 12"/>
                  <a:gd name="T38" fmla="*/ 0 w 62"/>
                  <a:gd name="T39" fmla="*/ 8 h 12"/>
                  <a:gd name="T40" fmla="*/ 6 w 62"/>
                  <a:gd name="T41" fmla="*/ 6 h 12"/>
                  <a:gd name="T42" fmla="*/ 10 w 62"/>
                  <a:gd name="T43" fmla="*/ 5 h 12"/>
                  <a:gd name="T44" fmla="*/ 10 w 62"/>
                  <a:gd name="T45" fmla="*/ 8 h 12"/>
                  <a:gd name="T46" fmla="*/ 15 w 62"/>
                  <a:gd name="T47" fmla="*/ 7 h 12"/>
                  <a:gd name="T48" fmla="*/ 14 w 62"/>
                  <a:gd name="T49" fmla="*/ 11 h 12"/>
                  <a:gd name="T50" fmla="*/ 23 w 62"/>
                  <a:gd name="T51" fmla="*/ 7 h 12"/>
                  <a:gd name="T52" fmla="*/ 24 w 62"/>
                  <a:gd name="T53" fmla="*/ 6 h 12"/>
                  <a:gd name="T54" fmla="*/ 39 w 62"/>
                  <a:gd name="T55" fmla="*/ 8 h 12"/>
                  <a:gd name="T56" fmla="*/ 45 w 62"/>
                  <a:gd name="T57" fmla="*/ 7 h 12"/>
                  <a:gd name="T58" fmla="*/ 53 w 62"/>
                  <a:gd name="T59" fmla="*/ 6 h 12"/>
                  <a:gd name="T60" fmla="*/ 62 w 62"/>
                  <a:gd name="T61" fmla="*/ 6 h 12"/>
                  <a:gd name="T62" fmla="*/ 43 w 62"/>
                  <a:gd name="T63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2" h="12">
                    <a:moveTo>
                      <a:pt x="43" y="3"/>
                    </a:moveTo>
                    <a:cubicBezTo>
                      <a:pt x="42" y="3"/>
                      <a:pt x="41" y="4"/>
                      <a:pt x="40" y="5"/>
                    </a:cubicBezTo>
                    <a:cubicBezTo>
                      <a:pt x="39" y="5"/>
                      <a:pt x="39" y="5"/>
                      <a:pt x="38" y="6"/>
                    </a:cubicBezTo>
                    <a:cubicBezTo>
                      <a:pt x="37" y="7"/>
                      <a:pt x="36" y="7"/>
                      <a:pt x="36" y="4"/>
                    </a:cubicBezTo>
                    <a:cubicBezTo>
                      <a:pt x="37" y="5"/>
                      <a:pt x="37" y="5"/>
                      <a:pt x="38" y="3"/>
                    </a:cubicBezTo>
                    <a:cubicBezTo>
                      <a:pt x="37" y="3"/>
                      <a:pt x="37" y="3"/>
                      <a:pt x="36" y="3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4" y="7"/>
                      <a:pt x="27" y="8"/>
                      <a:pt x="26" y="5"/>
                    </a:cubicBezTo>
                    <a:cubicBezTo>
                      <a:pt x="27" y="5"/>
                      <a:pt x="28" y="5"/>
                      <a:pt x="28" y="3"/>
                    </a:cubicBezTo>
                    <a:cubicBezTo>
                      <a:pt x="26" y="3"/>
                      <a:pt x="26" y="4"/>
                      <a:pt x="25" y="3"/>
                    </a:cubicBezTo>
                    <a:cubicBezTo>
                      <a:pt x="26" y="8"/>
                      <a:pt x="22" y="3"/>
                      <a:pt x="20" y="5"/>
                    </a:cubicBezTo>
                    <a:cubicBezTo>
                      <a:pt x="19" y="5"/>
                      <a:pt x="19" y="5"/>
                      <a:pt x="20" y="6"/>
                    </a:cubicBezTo>
                    <a:cubicBezTo>
                      <a:pt x="19" y="6"/>
                      <a:pt x="18" y="6"/>
                      <a:pt x="17" y="6"/>
                    </a:cubicBezTo>
                    <a:cubicBezTo>
                      <a:pt x="17" y="5"/>
                      <a:pt x="19" y="3"/>
                      <a:pt x="16" y="3"/>
                    </a:cubicBezTo>
                    <a:cubicBezTo>
                      <a:pt x="16" y="7"/>
                      <a:pt x="9" y="0"/>
                      <a:pt x="8" y="6"/>
                    </a:cubicBezTo>
                    <a:cubicBezTo>
                      <a:pt x="5" y="3"/>
                      <a:pt x="7" y="4"/>
                      <a:pt x="3" y="2"/>
                    </a:cubicBezTo>
                    <a:cubicBezTo>
                      <a:pt x="3" y="5"/>
                      <a:pt x="6" y="3"/>
                      <a:pt x="5" y="6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3" y="5"/>
                      <a:pt x="2" y="6"/>
                      <a:pt x="1" y="5"/>
                    </a:cubicBezTo>
                    <a:cubicBezTo>
                      <a:pt x="1" y="6"/>
                      <a:pt x="1" y="7"/>
                      <a:pt x="0" y="8"/>
                    </a:cubicBezTo>
                    <a:cubicBezTo>
                      <a:pt x="3" y="6"/>
                      <a:pt x="4" y="8"/>
                      <a:pt x="6" y="6"/>
                    </a:cubicBezTo>
                    <a:cubicBezTo>
                      <a:pt x="6" y="9"/>
                      <a:pt x="9" y="7"/>
                      <a:pt x="10" y="5"/>
                    </a:cubicBezTo>
                    <a:cubicBezTo>
                      <a:pt x="10" y="6"/>
                      <a:pt x="10" y="7"/>
                      <a:pt x="10" y="8"/>
                    </a:cubicBezTo>
                    <a:cubicBezTo>
                      <a:pt x="12" y="7"/>
                      <a:pt x="14" y="7"/>
                      <a:pt x="15" y="7"/>
                    </a:cubicBezTo>
                    <a:cubicBezTo>
                      <a:pt x="13" y="8"/>
                      <a:pt x="12" y="9"/>
                      <a:pt x="14" y="11"/>
                    </a:cubicBezTo>
                    <a:cubicBezTo>
                      <a:pt x="17" y="11"/>
                      <a:pt x="22" y="10"/>
                      <a:pt x="23" y="7"/>
                    </a:cubicBezTo>
                    <a:cubicBezTo>
                      <a:pt x="24" y="7"/>
                      <a:pt x="24" y="6"/>
                      <a:pt x="24" y="6"/>
                    </a:cubicBezTo>
                    <a:cubicBezTo>
                      <a:pt x="29" y="7"/>
                      <a:pt x="34" y="8"/>
                      <a:pt x="39" y="8"/>
                    </a:cubicBezTo>
                    <a:cubicBezTo>
                      <a:pt x="40" y="10"/>
                      <a:pt x="44" y="12"/>
                      <a:pt x="45" y="7"/>
                    </a:cubicBezTo>
                    <a:cubicBezTo>
                      <a:pt x="48" y="7"/>
                      <a:pt x="51" y="6"/>
                      <a:pt x="53" y="6"/>
                    </a:cubicBezTo>
                    <a:cubicBezTo>
                      <a:pt x="56" y="8"/>
                      <a:pt x="59" y="8"/>
                      <a:pt x="62" y="6"/>
                    </a:cubicBezTo>
                    <a:cubicBezTo>
                      <a:pt x="57" y="2"/>
                      <a:pt x="42" y="6"/>
                      <a:pt x="4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143"/>
              <p:cNvSpPr/>
              <p:nvPr/>
            </p:nvSpPr>
            <p:spPr bwMode="auto">
              <a:xfrm>
                <a:off x="5261" y="2363"/>
                <a:ext cx="12" cy="9"/>
              </a:xfrm>
              <a:custGeom>
                <a:avLst/>
                <a:gdLst>
                  <a:gd name="T0" fmla="*/ 3 w 5"/>
                  <a:gd name="T1" fmla="*/ 2 h 4"/>
                  <a:gd name="T2" fmla="*/ 5 w 5"/>
                  <a:gd name="T3" fmla="*/ 3 h 4"/>
                  <a:gd name="T4" fmla="*/ 0 w 5"/>
                  <a:gd name="T5" fmla="*/ 2 h 4"/>
                  <a:gd name="T6" fmla="*/ 1 w 5"/>
                  <a:gd name="T7" fmla="*/ 4 h 4"/>
                  <a:gd name="T8" fmla="*/ 3 w 5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3" y="2"/>
                    </a:moveTo>
                    <a:cubicBezTo>
                      <a:pt x="4" y="2"/>
                      <a:pt x="4" y="4"/>
                      <a:pt x="5" y="3"/>
                    </a:cubicBezTo>
                    <a:cubicBezTo>
                      <a:pt x="5" y="0"/>
                      <a:pt x="1" y="0"/>
                      <a:pt x="0" y="2"/>
                    </a:cubicBezTo>
                    <a:cubicBezTo>
                      <a:pt x="2" y="3"/>
                      <a:pt x="0" y="4"/>
                      <a:pt x="1" y="4"/>
                    </a:cubicBezTo>
                    <a:cubicBezTo>
                      <a:pt x="1" y="3"/>
                      <a:pt x="2" y="3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144"/>
              <p:cNvSpPr>
                <a:spLocks noEditPoints="1"/>
              </p:cNvSpPr>
              <p:nvPr/>
            </p:nvSpPr>
            <p:spPr bwMode="auto">
              <a:xfrm>
                <a:off x="2196" y="1518"/>
                <a:ext cx="3080" cy="1263"/>
              </a:xfrm>
              <a:custGeom>
                <a:avLst/>
                <a:gdLst>
                  <a:gd name="T0" fmla="*/ 1292 w 1301"/>
                  <a:gd name="T1" fmla="*/ 269 h 532"/>
                  <a:gd name="T2" fmla="*/ 1282 w 1301"/>
                  <a:gd name="T3" fmla="*/ 223 h 532"/>
                  <a:gd name="T4" fmla="*/ 1239 w 1301"/>
                  <a:gd name="T5" fmla="*/ 149 h 532"/>
                  <a:gd name="T6" fmla="*/ 1132 w 1301"/>
                  <a:gd name="T7" fmla="*/ 144 h 532"/>
                  <a:gd name="T8" fmla="*/ 1065 w 1301"/>
                  <a:gd name="T9" fmla="*/ 80 h 532"/>
                  <a:gd name="T10" fmla="*/ 992 w 1301"/>
                  <a:gd name="T11" fmla="*/ 89 h 532"/>
                  <a:gd name="T12" fmla="*/ 919 w 1301"/>
                  <a:gd name="T13" fmla="*/ 92 h 532"/>
                  <a:gd name="T14" fmla="*/ 798 w 1301"/>
                  <a:gd name="T15" fmla="*/ 93 h 532"/>
                  <a:gd name="T16" fmla="*/ 668 w 1301"/>
                  <a:gd name="T17" fmla="*/ 83 h 532"/>
                  <a:gd name="T18" fmla="*/ 534 w 1301"/>
                  <a:gd name="T19" fmla="*/ 101 h 532"/>
                  <a:gd name="T20" fmla="*/ 163 w 1301"/>
                  <a:gd name="T21" fmla="*/ 186 h 532"/>
                  <a:gd name="T22" fmla="*/ 22 w 1301"/>
                  <a:gd name="T23" fmla="*/ 289 h 532"/>
                  <a:gd name="T24" fmla="*/ 101 w 1301"/>
                  <a:gd name="T25" fmla="*/ 350 h 532"/>
                  <a:gd name="T26" fmla="*/ 213 w 1301"/>
                  <a:gd name="T27" fmla="*/ 373 h 532"/>
                  <a:gd name="T28" fmla="*/ 303 w 1301"/>
                  <a:gd name="T29" fmla="*/ 404 h 532"/>
                  <a:gd name="T30" fmla="*/ 348 w 1301"/>
                  <a:gd name="T31" fmla="*/ 473 h 532"/>
                  <a:gd name="T32" fmla="*/ 380 w 1301"/>
                  <a:gd name="T33" fmla="*/ 499 h 532"/>
                  <a:gd name="T34" fmla="*/ 431 w 1301"/>
                  <a:gd name="T35" fmla="*/ 484 h 532"/>
                  <a:gd name="T36" fmla="*/ 499 w 1301"/>
                  <a:gd name="T37" fmla="*/ 442 h 532"/>
                  <a:gd name="T38" fmla="*/ 592 w 1301"/>
                  <a:gd name="T39" fmla="*/ 407 h 532"/>
                  <a:gd name="T40" fmla="*/ 801 w 1301"/>
                  <a:gd name="T41" fmla="*/ 465 h 532"/>
                  <a:gd name="T42" fmla="*/ 963 w 1301"/>
                  <a:gd name="T43" fmla="*/ 375 h 532"/>
                  <a:gd name="T44" fmla="*/ 971 w 1301"/>
                  <a:gd name="T45" fmla="*/ 302 h 532"/>
                  <a:gd name="T46" fmla="*/ 1065 w 1301"/>
                  <a:gd name="T47" fmla="*/ 300 h 532"/>
                  <a:gd name="T48" fmla="*/ 1136 w 1301"/>
                  <a:gd name="T49" fmla="*/ 325 h 532"/>
                  <a:gd name="T50" fmla="*/ 1275 w 1301"/>
                  <a:gd name="T51" fmla="*/ 360 h 532"/>
                  <a:gd name="T52" fmla="*/ 37 w 1301"/>
                  <a:gd name="T53" fmla="*/ 279 h 532"/>
                  <a:gd name="T54" fmla="*/ 1265 w 1301"/>
                  <a:gd name="T55" fmla="*/ 298 h 532"/>
                  <a:gd name="T56" fmla="*/ 1117 w 1301"/>
                  <a:gd name="T57" fmla="*/ 219 h 532"/>
                  <a:gd name="T58" fmla="*/ 316 w 1301"/>
                  <a:gd name="T59" fmla="*/ 435 h 532"/>
                  <a:gd name="T60" fmla="*/ 217 w 1301"/>
                  <a:gd name="T61" fmla="*/ 212 h 532"/>
                  <a:gd name="T62" fmla="*/ 547 w 1301"/>
                  <a:gd name="T63" fmla="*/ 124 h 532"/>
                  <a:gd name="T64" fmla="*/ 472 w 1301"/>
                  <a:gd name="T65" fmla="*/ 432 h 532"/>
                  <a:gd name="T66" fmla="*/ 332 w 1301"/>
                  <a:gd name="T67" fmla="*/ 195 h 532"/>
                  <a:gd name="T68" fmla="*/ 321 w 1301"/>
                  <a:gd name="T69" fmla="*/ 302 h 532"/>
                  <a:gd name="T70" fmla="*/ 378 w 1301"/>
                  <a:gd name="T71" fmla="*/ 303 h 532"/>
                  <a:gd name="T72" fmla="*/ 365 w 1301"/>
                  <a:gd name="T73" fmla="*/ 391 h 532"/>
                  <a:gd name="T74" fmla="*/ 355 w 1301"/>
                  <a:gd name="T75" fmla="*/ 407 h 532"/>
                  <a:gd name="T76" fmla="*/ 270 w 1301"/>
                  <a:gd name="T77" fmla="*/ 288 h 532"/>
                  <a:gd name="T78" fmla="*/ 336 w 1301"/>
                  <a:gd name="T79" fmla="*/ 403 h 532"/>
                  <a:gd name="T80" fmla="*/ 1128 w 1301"/>
                  <a:gd name="T81" fmla="*/ 211 h 532"/>
                  <a:gd name="T82" fmla="*/ 1182 w 1301"/>
                  <a:gd name="T83" fmla="*/ 176 h 532"/>
                  <a:gd name="T84" fmla="*/ 1233 w 1301"/>
                  <a:gd name="T85" fmla="*/ 182 h 532"/>
                  <a:gd name="T86" fmla="*/ 1114 w 1301"/>
                  <a:gd name="T87" fmla="*/ 162 h 532"/>
                  <a:gd name="T88" fmla="*/ 927 w 1301"/>
                  <a:gd name="T89" fmla="*/ 102 h 532"/>
                  <a:gd name="T90" fmla="*/ 719 w 1301"/>
                  <a:gd name="T91" fmla="*/ 105 h 532"/>
                  <a:gd name="T92" fmla="*/ 690 w 1301"/>
                  <a:gd name="T93" fmla="*/ 105 h 532"/>
                  <a:gd name="T94" fmla="*/ 562 w 1301"/>
                  <a:gd name="T95" fmla="*/ 43 h 532"/>
                  <a:gd name="T96" fmla="*/ 259 w 1301"/>
                  <a:gd name="T97" fmla="*/ 213 h 532"/>
                  <a:gd name="T98" fmla="*/ 101 w 1301"/>
                  <a:gd name="T99" fmla="*/ 203 h 532"/>
                  <a:gd name="T100" fmla="*/ 191 w 1301"/>
                  <a:gd name="T101" fmla="*/ 315 h 532"/>
                  <a:gd name="T102" fmla="*/ 252 w 1301"/>
                  <a:gd name="T103" fmla="*/ 311 h 532"/>
                  <a:gd name="T104" fmla="*/ 311 w 1301"/>
                  <a:gd name="T105" fmla="*/ 400 h 532"/>
                  <a:gd name="T106" fmla="*/ 350 w 1301"/>
                  <a:gd name="T107" fmla="*/ 454 h 532"/>
                  <a:gd name="T108" fmla="*/ 394 w 1301"/>
                  <a:gd name="T109" fmla="*/ 469 h 532"/>
                  <a:gd name="T110" fmla="*/ 699 w 1301"/>
                  <a:gd name="T111" fmla="*/ 483 h 532"/>
                  <a:gd name="T112" fmla="*/ 814 w 1301"/>
                  <a:gd name="T113" fmla="*/ 463 h 532"/>
                  <a:gd name="T114" fmla="*/ 980 w 1301"/>
                  <a:gd name="T115" fmla="*/ 282 h 532"/>
                  <a:gd name="T116" fmla="*/ 1197 w 1301"/>
                  <a:gd name="T117" fmla="*/ 240 h 532"/>
                  <a:gd name="T118" fmla="*/ 1127 w 1301"/>
                  <a:gd name="T119" fmla="*/ 268 h 532"/>
                  <a:gd name="T120" fmla="*/ 1195 w 1301"/>
                  <a:gd name="T121" fmla="*/ 277 h 532"/>
                  <a:gd name="T122" fmla="*/ 1088 w 1301"/>
                  <a:gd name="T123" fmla="*/ 318 h 532"/>
                  <a:gd name="T124" fmla="*/ 1153 w 1301"/>
                  <a:gd name="T125" fmla="*/ 295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301" h="532">
                    <a:moveTo>
                      <a:pt x="1291" y="346"/>
                    </a:moveTo>
                    <a:cubicBezTo>
                      <a:pt x="1290" y="346"/>
                      <a:pt x="1290" y="347"/>
                      <a:pt x="1289" y="348"/>
                    </a:cubicBezTo>
                    <a:cubicBezTo>
                      <a:pt x="1290" y="343"/>
                      <a:pt x="1284" y="344"/>
                      <a:pt x="1282" y="340"/>
                    </a:cubicBezTo>
                    <a:cubicBezTo>
                      <a:pt x="1285" y="341"/>
                      <a:pt x="1290" y="338"/>
                      <a:pt x="1293" y="340"/>
                    </a:cubicBezTo>
                    <a:cubicBezTo>
                      <a:pt x="1293" y="338"/>
                      <a:pt x="1294" y="337"/>
                      <a:pt x="1294" y="334"/>
                    </a:cubicBezTo>
                    <a:cubicBezTo>
                      <a:pt x="1291" y="333"/>
                      <a:pt x="1293" y="338"/>
                      <a:pt x="1290" y="337"/>
                    </a:cubicBezTo>
                    <a:cubicBezTo>
                      <a:pt x="1290" y="335"/>
                      <a:pt x="1291" y="335"/>
                      <a:pt x="1292" y="333"/>
                    </a:cubicBezTo>
                    <a:cubicBezTo>
                      <a:pt x="1288" y="334"/>
                      <a:pt x="1289" y="340"/>
                      <a:pt x="1285" y="337"/>
                    </a:cubicBezTo>
                    <a:cubicBezTo>
                      <a:pt x="1285" y="336"/>
                      <a:pt x="1288" y="333"/>
                      <a:pt x="1285" y="331"/>
                    </a:cubicBezTo>
                    <a:cubicBezTo>
                      <a:pt x="1285" y="333"/>
                      <a:pt x="1285" y="333"/>
                      <a:pt x="1284" y="333"/>
                    </a:cubicBezTo>
                    <a:cubicBezTo>
                      <a:pt x="1283" y="332"/>
                      <a:pt x="1283" y="331"/>
                      <a:pt x="1283" y="329"/>
                    </a:cubicBezTo>
                    <a:cubicBezTo>
                      <a:pt x="1285" y="332"/>
                      <a:pt x="1284" y="326"/>
                      <a:pt x="1285" y="326"/>
                    </a:cubicBezTo>
                    <a:cubicBezTo>
                      <a:pt x="1286" y="330"/>
                      <a:pt x="1289" y="328"/>
                      <a:pt x="1291" y="326"/>
                    </a:cubicBezTo>
                    <a:cubicBezTo>
                      <a:pt x="1288" y="324"/>
                      <a:pt x="1290" y="325"/>
                      <a:pt x="1291" y="324"/>
                    </a:cubicBezTo>
                    <a:cubicBezTo>
                      <a:pt x="1290" y="322"/>
                      <a:pt x="1287" y="323"/>
                      <a:pt x="1287" y="321"/>
                    </a:cubicBezTo>
                    <a:cubicBezTo>
                      <a:pt x="1290" y="320"/>
                      <a:pt x="1292" y="322"/>
                      <a:pt x="1294" y="323"/>
                    </a:cubicBezTo>
                    <a:cubicBezTo>
                      <a:pt x="1292" y="317"/>
                      <a:pt x="1287" y="319"/>
                      <a:pt x="1288" y="315"/>
                    </a:cubicBezTo>
                    <a:cubicBezTo>
                      <a:pt x="1288" y="317"/>
                      <a:pt x="1285" y="316"/>
                      <a:pt x="1285" y="317"/>
                    </a:cubicBezTo>
                    <a:cubicBezTo>
                      <a:pt x="1287" y="314"/>
                      <a:pt x="1283" y="315"/>
                      <a:pt x="1282" y="316"/>
                    </a:cubicBezTo>
                    <a:cubicBezTo>
                      <a:pt x="1283" y="312"/>
                      <a:pt x="1280" y="313"/>
                      <a:pt x="1279" y="314"/>
                    </a:cubicBezTo>
                    <a:cubicBezTo>
                      <a:pt x="1280" y="314"/>
                      <a:pt x="1283" y="317"/>
                      <a:pt x="1281" y="317"/>
                    </a:cubicBezTo>
                    <a:cubicBezTo>
                      <a:pt x="1276" y="316"/>
                      <a:pt x="1277" y="313"/>
                      <a:pt x="1273" y="311"/>
                    </a:cubicBezTo>
                    <a:cubicBezTo>
                      <a:pt x="1282" y="310"/>
                      <a:pt x="1282" y="311"/>
                      <a:pt x="1288" y="310"/>
                    </a:cubicBezTo>
                    <a:cubicBezTo>
                      <a:pt x="1286" y="310"/>
                      <a:pt x="1286" y="307"/>
                      <a:pt x="1285" y="304"/>
                    </a:cubicBezTo>
                    <a:cubicBezTo>
                      <a:pt x="1287" y="303"/>
                      <a:pt x="1290" y="306"/>
                      <a:pt x="1290" y="304"/>
                    </a:cubicBezTo>
                    <a:cubicBezTo>
                      <a:pt x="1289" y="304"/>
                      <a:pt x="1286" y="301"/>
                      <a:pt x="1288" y="300"/>
                    </a:cubicBezTo>
                    <a:cubicBezTo>
                      <a:pt x="1289" y="307"/>
                      <a:pt x="1295" y="293"/>
                      <a:pt x="1298" y="294"/>
                    </a:cubicBezTo>
                    <a:cubicBezTo>
                      <a:pt x="1297" y="294"/>
                      <a:pt x="1297" y="293"/>
                      <a:pt x="1298" y="293"/>
                    </a:cubicBezTo>
                    <a:cubicBezTo>
                      <a:pt x="1297" y="288"/>
                      <a:pt x="1295" y="296"/>
                      <a:pt x="1294" y="293"/>
                    </a:cubicBezTo>
                    <a:cubicBezTo>
                      <a:pt x="1294" y="292"/>
                      <a:pt x="1296" y="287"/>
                      <a:pt x="1295" y="288"/>
                    </a:cubicBezTo>
                    <a:cubicBezTo>
                      <a:pt x="1294" y="289"/>
                      <a:pt x="1294" y="290"/>
                      <a:pt x="1292" y="290"/>
                    </a:cubicBezTo>
                    <a:cubicBezTo>
                      <a:pt x="1290" y="287"/>
                      <a:pt x="1286" y="284"/>
                      <a:pt x="1282" y="286"/>
                    </a:cubicBezTo>
                    <a:cubicBezTo>
                      <a:pt x="1282" y="284"/>
                      <a:pt x="1281" y="284"/>
                      <a:pt x="1282" y="282"/>
                    </a:cubicBezTo>
                    <a:cubicBezTo>
                      <a:pt x="1289" y="284"/>
                      <a:pt x="1297" y="284"/>
                      <a:pt x="1299" y="292"/>
                    </a:cubicBezTo>
                    <a:cubicBezTo>
                      <a:pt x="1299" y="290"/>
                      <a:pt x="1301" y="291"/>
                      <a:pt x="1301" y="289"/>
                    </a:cubicBezTo>
                    <a:cubicBezTo>
                      <a:pt x="1300" y="287"/>
                      <a:pt x="1297" y="285"/>
                      <a:pt x="1298" y="283"/>
                    </a:cubicBezTo>
                    <a:cubicBezTo>
                      <a:pt x="1293" y="284"/>
                      <a:pt x="1284" y="282"/>
                      <a:pt x="1281" y="277"/>
                    </a:cubicBezTo>
                    <a:cubicBezTo>
                      <a:pt x="1281" y="277"/>
                      <a:pt x="1282" y="277"/>
                      <a:pt x="1282" y="275"/>
                    </a:cubicBezTo>
                    <a:cubicBezTo>
                      <a:pt x="1284" y="276"/>
                      <a:pt x="1284" y="274"/>
                      <a:pt x="1287" y="274"/>
                    </a:cubicBezTo>
                    <a:cubicBezTo>
                      <a:pt x="1289" y="277"/>
                      <a:pt x="1287" y="280"/>
                      <a:pt x="1288" y="280"/>
                    </a:cubicBezTo>
                    <a:cubicBezTo>
                      <a:pt x="1289" y="278"/>
                      <a:pt x="1291" y="274"/>
                      <a:pt x="1292" y="269"/>
                    </a:cubicBezTo>
                    <a:cubicBezTo>
                      <a:pt x="1292" y="272"/>
                      <a:pt x="1295" y="271"/>
                      <a:pt x="1296" y="270"/>
                    </a:cubicBezTo>
                    <a:cubicBezTo>
                      <a:pt x="1294" y="268"/>
                      <a:pt x="1289" y="266"/>
                      <a:pt x="1291" y="261"/>
                    </a:cubicBezTo>
                    <a:cubicBezTo>
                      <a:pt x="1289" y="260"/>
                      <a:pt x="1290" y="265"/>
                      <a:pt x="1288" y="266"/>
                    </a:cubicBezTo>
                    <a:cubicBezTo>
                      <a:pt x="1287" y="267"/>
                      <a:pt x="1286" y="262"/>
                      <a:pt x="1285" y="265"/>
                    </a:cubicBezTo>
                    <a:cubicBezTo>
                      <a:pt x="1287" y="265"/>
                      <a:pt x="1285" y="269"/>
                      <a:pt x="1284" y="268"/>
                    </a:cubicBezTo>
                    <a:cubicBezTo>
                      <a:pt x="1286" y="265"/>
                      <a:pt x="1276" y="266"/>
                      <a:pt x="1280" y="269"/>
                    </a:cubicBezTo>
                    <a:cubicBezTo>
                      <a:pt x="1277" y="270"/>
                      <a:pt x="1278" y="266"/>
                      <a:pt x="1276" y="266"/>
                    </a:cubicBezTo>
                    <a:cubicBezTo>
                      <a:pt x="1277" y="269"/>
                      <a:pt x="1275" y="269"/>
                      <a:pt x="1274" y="270"/>
                    </a:cubicBezTo>
                    <a:cubicBezTo>
                      <a:pt x="1274" y="267"/>
                      <a:pt x="1276" y="265"/>
                      <a:pt x="1273" y="265"/>
                    </a:cubicBezTo>
                    <a:cubicBezTo>
                      <a:pt x="1272" y="269"/>
                      <a:pt x="1267" y="262"/>
                      <a:pt x="1266" y="259"/>
                    </a:cubicBezTo>
                    <a:cubicBezTo>
                      <a:pt x="1267" y="259"/>
                      <a:pt x="1267" y="258"/>
                      <a:pt x="1268" y="258"/>
                    </a:cubicBezTo>
                    <a:cubicBezTo>
                      <a:pt x="1267" y="262"/>
                      <a:pt x="1270" y="261"/>
                      <a:pt x="1271" y="264"/>
                    </a:cubicBezTo>
                    <a:cubicBezTo>
                      <a:pt x="1270" y="261"/>
                      <a:pt x="1271" y="259"/>
                      <a:pt x="1272" y="257"/>
                    </a:cubicBezTo>
                    <a:cubicBezTo>
                      <a:pt x="1272" y="259"/>
                      <a:pt x="1278" y="258"/>
                      <a:pt x="1275" y="257"/>
                    </a:cubicBezTo>
                    <a:cubicBezTo>
                      <a:pt x="1269" y="256"/>
                      <a:pt x="1264" y="254"/>
                      <a:pt x="1261" y="253"/>
                    </a:cubicBezTo>
                    <a:cubicBezTo>
                      <a:pt x="1261" y="253"/>
                      <a:pt x="1261" y="253"/>
                      <a:pt x="1260" y="253"/>
                    </a:cubicBezTo>
                    <a:cubicBezTo>
                      <a:pt x="1262" y="248"/>
                      <a:pt x="1265" y="249"/>
                      <a:pt x="1269" y="246"/>
                    </a:cubicBezTo>
                    <a:cubicBezTo>
                      <a:pt x="1269" y="244"/>
                      <a:pt x="1266" y="246"/>
                      <a:pt x="1266" y="244"/>
                    </a:cubicBezTo>
                    <a:cubicBezTo>
                      <a:pt x="1266" y="243"/>
                      <a:pt x="1266" y="242"/>
                      <a:pt x="1267" y="242"/>
                    </a:cubicBezTo>
                    <a:cubicBezTo>
                      <a:pt x="1267" y="245"/>
                      <a:pt x="1275" y="236"/>
                      <a:pt x="1275" y="246"/>
                    </a:cubicBezTo>
                    <a:cubicBezTo>
                      <a:pt x="1271" y="246"/>
                      <a:pt x="1269" y="249"/>
                      <a:pt x="1265" y="249"/>
                    </a:cubicBezTo>
                    <a:cubicBezTo>
                      <a:pt x="1265" y="252"/>
                      <a:pt x="1267" y="253"/>
                      <a:pt x="1270" y="253"/>
                    </a:cubicBezTo>
                    <a:cubicBezTo>
                      <a:pt x="1272" y="250"/>
                      <a:pt x="1272" y="249"/>
                      <a:pt x="1273" y="246"/>
                    </a:cubicBezTo>
                    <a:cubicBezTo>
                      <a:pt x="1275" y="246"/>
                      <a:pt x="1273" y="251"/>
                      <a:pt x="1275" y="249"/>
                    </a:cubicBezTo>
                    <a:cubicBezTo>
                      <a:pt x="1276" y="245"/>
                      <a:pt x="1280" y="250"/>
                      <a:pt x="1280" y="244"/>
                    </a:cubicBezTo>
                    <a:cubicBezTo>
                      <a:pt x="1277" y="244"/>
                      <a:pt x="1278" y="242"/>
                      <a:pt x="1276" y="245"/>
                    </a:cubicBezTo>
                    <a:cubicBezTo>
                      <a:pt x="1275" y="242"/>
                      <a:pt x="1277" y="242"/>
                      <a:pt x="1275" y="241"/>
                    </a:cubicBezTo>
                    <a:cubicBezTo>
                      <a:pt x="1278" y="241"/>
                      <a:pt x="1274" y="239"/>
                      <a:pt x="1276" y="239"/>
                    </a:cubicBezTo>
                    <a:cubicBezTo>
                      <a:pt x="1277" y="239"/>
                      <a:pt x="1277" y="240"/>
                      <a:pt x="1279" y="241"/>
                    </a:cubicBezTo>
                    <a:cubicBezTo>
                      <a:pt x="1281" y="239"/>
                      <a:pt x="1287" y="228"/>
                      <a:pt x="1284" y="230"/>
                    </a:cubicBezTo>
                    <a:cubicBezTo>
                      <a:pt x="1283" y="232"/>
                      <a:pt x="1282" y="233"/>
                      <a:pt x="1279" y="233"/>
                    </a:cubicBezTo>
                    <a:cubicBezTo>
                      <a:pt x="1278" y="236"/>
                      <a:pt x="1282" y="237"/>
                      <a:pt x="1280" y="238"/>
                    </a:cubicBezTo>
                    <a:cubicBezTo>
                      <a:pt x="1280" y="236"/>
                      <a:pt x="1279" y="238"/>
                      <a:pt x="1278" y="238"/>
                    </a:cubicBezTo>
                    <a:cubicBezTo>
                      <a:pt x="1278" y="232"/>
                      <a:pt x="1275" y="240"/>
                      <a:pt x="1274" y="235"/>
                    </a:cubicBezTo>
                    <a:cubicBezTo>
                      <a:pt x="1274" y="235"/>
                      <a:pt x="1274" y="235"/>
                      <a:pt x="1274" y="235"/>
                    </a:cubicBezTo>
                    <a:cubicBezTo>
                      <a:pt x="1271" y="236"/>
                      <a:pt x="1269" y="230"/>
                      <a:pt x="1266" y="234"/>
                    </a:cubicBezTo>
                    <a:cubicBezTo>
                      <a:pt x="1267" y="234"/>
                      <a:pt x="1269" y="234"/>
                      <a:pt x="1269" y="236"/>
                    </a:cubicBezTo>
                    <a:cubicBezTo>
                      <a:pt x="1266" y="236"/>
                      <a:pt x="1260" y="238"/>
                      <a:pt x="1258" y="236"/>
                    </a:cubicBezTo>
                    <a:cubicBezTo>
                      <a:pt x="1259" y="234"/>
                      <a:pt x="1258" y="230"/>
                      <a:pt x="1261" y="231"/>
                    </a:cubicBezTo>
                    <a:cubicBezTo>
                      <a:pt x="1263" y="231"/>
                      <a:pt x="1263" y="234"/>
                      <a:pt x="1265" y="234"/>
                    </a:cubicBezTo>
                    <a:cubicBezTo>
                      <a:pt x="1267" y="227"/>
                      <a:pt x="1277" y="231"/>
                      <a:pt x="1282" y="223"/>
                    </a:cubicBezTo>
                    <a:cubicBezTo>
                      <a:pt x="1277" y="225"/>
                      <a:pt x="1277" y="218"/>
                      <a:pt x="1276" y="222"/>
                    </a:cubicBezTo>
                    <a:cubicBezTo>
                      <a:pt x="1276" y="219"/>
                      <a:pt x="1272" y="222"/>
                      <a:pt x="1272" y="220"/>
                    </a:cubicBezTo>
                    <a:cubicBezTo>
                      <a:pt x="1275" y="219"/>
                      <a:pt x="1276" y="217"/>
                      <a:pt x="1275" y="214"/>
                    </a:cubicBezTo>
                    <a:cubicBezTo>
                      <a:pt x="1276" y="214"/>
                      <a:pt x="1279" y="214"/>
                      <a:pt x="1277" y="213"/>
                    </a:cubicBezTo>
                    <a:cubicBezTo>
                      <a:pt x="1274" y="212"/>
                      <a:pt x="1273" y="217"/>
                      <a:pt x="1271" y="214"/>
                    </a:cubicBezTo>
                    <a:cubicBezTo>
                      <a:pt x="1273" y="214"/>
                      <a:pt x="1272" y="207"/>
                      <a:pt x="1275" y="212"/>
                    </a:cubicBezTo>
                    <a:cubicBezTo>
                      <a:pt x="1274" y="203"/>
                      <a:pt x="1265" y="213"/>
                      <a:pt x="1264" y="205"/>
                    </a:cubicBezTo>
                    <a:cubicBezTo>
                      <a:pt x="1267" y="204"/>
                      <a:pt x="1271" y="206"/>
                      <a:pt x="1272" y="203"/>
                    </a:cubicBezTo>
                    <a:cubicBezTo>
                      <a:pt x="1270" y="202"/>
                      <a:pt x="1268" y="201"/>
                      <a:pt x="1266" y="200"/>
                    </a:cubicBezTo>
                    <a:cubicBezTo>
                      <a:pt x="1268" y="198"/>
                      <a:pt x="1271" y="201"/>
                      <a:pt x="1273" y="199"/>
                    </a:cubicBezTo>
                    <a:cubicBezTo>
                      <a:pt x="1271" y="197"/>
                      <a:pt x="1270" y="199"/>
                      <a:pt x="1269" y="196"/>
                    </a:cubicBezTo>
                    <a:cubicBezTo>
                      <a:pt x="1273" y="196"/>
                      <a:pt x="1270" y="193"/>
                      <a:pt x="1272" y="190"/>
                    </a:cubicBezTo>
                    <a:cubicBezTo>
                      <a:pt x="1266" y="189"/>
                      <a:pt x="1263" y="181"/>
                      <a:pt x="1259" y="182"/>
                    </a:cubicBezTo>
                    <a:cubicBezTo>
                      <a:pt x="1261" y="182"/>
                      <a:pt x="1262" y="185"/>
                      <a:pt x="1262" y="188"/>
                    </a:cubicBezTo>
                    <a:cubicBezTo>
                      <a:pt x="1260" y="186"/>
                      <a:pt x="1257" y="180"/>
                      <a:pt x="1254" y="183"/>
                    </a:cubicBezTo>
                    <a:cubicBezTo>
                      <a:pt x="1257" y="184"/>
                      <a:pt x="1259" y="186"/>
                      <a:pt x="1260" y="190"/>
                    </a:cubicBezTo>
                    <a:cubicBezTo>
                      <a:pt x="1257" y="189"/>
                      <a:pt x="1258" y="191"/>
                      <a:pt x="1256" y="193"/>
                    </a:cubicBezTo>
                    <a:cubicBezTo>
                      <a:pt x="1253" y="193"/>
                      <a:pt x="1251" y="191"/>
                      <a:pt x="1248" y="191"/>
                    </a:cubicBezTo>
                    <a:cubicBezTo>
                      <a:pt x="1248" y="192"/>
                      <a:pt x="1248" y="193"/>
                      <a:pt x="1247" y="193"/>
                    </a:cubicBezTo>
                    <a:cubicBezTo>
                      <a:pt x="1246" y="193"/>
                      <a:pt x="1247" y="190"/>
                      <a:pt x="1246" y="190"/>
                    </a:cubicBezTo>
                    <a:cubicBezTo>
                      <a:pt x="1245" y="194"/>
                      <a:pt x="1241" y="190"/>
                      <a:pt x="1240" y="191"/>
                    </a:cubicBezTo>
                    <a:cubicBezTo>
                      <a:pt x="1240" y="189"/>
                      <a:pt x="1241" y="190"/>
                      <a:pt x="1241" y="189"/>
                    </a:cubicBezTo>
                    <a:cubicBezTo>
                      <a:pt x="1237" y="186"/>
                      <a:pt x="1239" y="190"/>
                      <a:pt x="1235" y="190"/>
                    </a:cubicBezTo>
                    <a:cubicBezTo>
                      <a:pt x="1236" y="187"/>
                      <a:pt x="1235" y="187"/>
                      <a:pt x="1236" y="186"/>
                    </a:cubicBezTo>
                    <a:cubicBezTo>
                      <a:pt x="1239" y="188"/>
                      <a:pt x="1241" y="184"/>
                      <a:pt x="1245" y="185"/>
                    </a:cubicBezTo>
                    <a:cubicBezTo>
                      <a:pt x="1246" y="187"/>
                      <a:pt x="1253" y="187"/>
                      <a:pt x="1253" y="191"/>
                    </a:cubicBezTo>
                    <a:cubicBezTo>
                      <a:pt x="1254" y="190"/>
                      <a:pt x="1256" y="190"/>
                      <a:pt x="1257" y="189"/>
                    </a:cubicBezTo>
                    <a:cubicBezTo>
                      <a:pt x="1257" y="184"/>
                      <a:pt x="1253" y="184"/>
                      <a:pt x="1252" y="183"/>
                    </a:cubicBezTo>
                    <a:cubicBezTo>
                      <a:pt x="1252" y="179"/>
                      <a:pt x="1250" y="178"/>
                      <a:pt x="1252" y="176"/>
                    </a:cubicBezTo>
                    <a:cubicBezTo>
                      <a:pt x="1250" y="173"/>
                      <a:pt x="1247" y="174"/>
                      <a:pt x="1245" y="173"/>
                    </a:cubicBezTo>
                    <a:cubicBezTo>
                      <a:pt x="1245" y="173"/>
                      <a:pt x="1246" y="172"/>
                      <a:pt x="1248" y="172"/>
                    </a:cubicBezTo>
                    <a:cubicBezTo>
                      <a:pt x="1248" y="172"/>
                      <a:pt x="1248" y="171"/>
                      <a:pt x="1248" y="171"/>
                    </a:cubicBezTo>
                    <a:cubicBezTo>
                      <a:pt x="1247" y="171"/>
                      <a:pt x="1246" y="171"/>
                      <a:pt x="1245" y="170"/>
                    </a:cubicBezTo>
                    <a:cubicBezTo>
                      <a:pt x="1246" y="171"/>
                      <a:pt x="1244" y="172"/>
                      <a:pt x="1243" y="173"/>
                    </a:cubicBezTo>
                    <a:cubicBezTo>
                      <a:pt x="1242" y="172"/>
                      <a:pt x="1242" y="170"/>
                      <a:pt x="1242" y="167"/>
                    </a:cubicBezTo>
                    <a:cubicBezTo>
                      <a:pt x="1240" y="171"/>
                      <a:pt x="1234" y="170"/>
                      <a:pt x="1231" y="167"/>
                    </a:cubicBezTo>
                    <a:cubicBezTo>
                      <a:pt x="1231" y="163"/>
                      <a:pt x="1233" y="169"/>
                      <a:pt x="1233" y="164"/>
                    </a:cubicBezTo>
                    <a:cubicBezTo>
                      <a:pt x="1228" y="167"/>
                      <a:pt x="1223" y="162"/>
                      <a:pt x="1217" y="160"/>
                    </a:cubicBezTo>
                    <a:cubicBezTo>
                      <a:pt x="1226" y="150"/>
                      <a:pt x="1241" y="159"/>
                      <a:pt x="1246" y="148"/>
                    </a:cubicBezTo>
                    <a:cubicBezTo>
                      <a:pt x="1244" y="149"/>
                      <a:pt x="1239" y="146"/>
                      <a:pt x="1238" y="146"/>
                    </a:cubicBezTo>
                    <a:cubicBezTo>
                      <a:pt x="1239" y="146"/>
                      <a:pt x="1241" y="149"/>
                      <a:pt x="1239" y="149"/>
                    </a:cubicBezTo>
                    <a:cubicBezTo>
                      <a:pt x="1237" y="146"/>
                      <a:pt x="1235" y="145"/>
                      <a:pt x="1233" y="143"/>
                    </a:cubicBezTo>
                    <a:cubicBezTo>
                      <a:pt x="1233" y="143"/>
                      <a:pt x="1233" y="143"/>
                      <a:pt x="1233" y="143"/>
                    </a:cubicBezTo>
                    <a:cubicBezTo>
                      <a:pt x="1238" y="143"/>
                      <a:pt x="1238" y="141"/>
                      <a:pt x="1237" y="140"/>
                    </a:cubicBezTo>
                    <a:cubicBezTo>
                      <a:pt x="1237" y="139"/>
                      <a:pt x="1236" y="137"/>
                      <a:pt x="1237" y="136"/>
                    </a:cubicBezTo>
                    <a:cubicBezTo>
                      <a:pt x="1238" y="137"/>
                      <a:pt x="1240" y="136"/>
                      <a:pt x="1239" y="136"/>
                    </a:cubicBezTo>
                    <a:cubicBezTo>
                      <a:pt x="1234" y="136"/>
                      <a:pt x="1229" y="131"/>
                      <a:pt x="1227" y="132"/>
                    </a:cubicBezTo>
                    <a:cubicBezTo>
                      <a:pt x="1228" y="132"/>
                      <a:pt x="1228" y="132"/>
                      <a:pt x="1228" y="134"/>
                    </a:cubicBezTo>
                    <a:cubicBezTo>
                      <a:pt x="1226" y="133"/>
                      <a:pt x="1222" y="131"/>
                      <a:pt x="1221" y="132"/>
                    </a:cubicBezTo>
                    <a:cubicBezTo>
                      <a:pt x="1221" y="132"/>
                      <a:pt x="1221" y="132"/>
                      <a:pt x="1221" y="132"/>
                    </a:cubicBezTo>
                    <a:cubicBezTo>
                      <a:pt x="1220" y="132"/>
                      <a:pt x="1220" y="133"/>
                      <a:pt x="1219" y="135"/>
                    </a:cubicBezTo>
                    <a:cubicBezTo>
                      <a:pt x="1207" y="137"/>
                      <a:pt x="1193" y="131"/>
                      <a:pt x="1179" y="133"/>
                    </a:cubicBezTo>
                    <a:cubicBezTo>
                      <a:pt x="1178" y="132"/>
                      <a:pt x="1179" y="129"/>
                      <a:pt x="1178" y="129"/>
                    </a:cubicBezTo>
                    <a:cubicBezTo>
                      <a:pt x="1179" y="134"/>
                      <a:pt x="1175" y="129"/>
                      <a:pt x="1175" y="134"/>
                    </a:cubicBezTo>
                    <a:cubicBezTo>
                      <a:pt x="1192" y="136"/>
                      <a:pt x="1205" y="133"/>
                      <a:pt x="1219" y="140"/>
                    </a:cubicBezTo>
                    <a:cubicBezTo>
                      <a:pt x="1218" y="141"/>
                      <a:pt x="1217" y="140"/>
                      <a:pt x="1217" y="141"/>
                    </a:cubicBezTo>
                    <a:cubicBezTo>
                      <a:pt x="1225" y="141"/>
                      <a:pt x="1230" y="141"/>
                      <a:pt x="1231" y="149"/>
                    </a:cubicBezTo>
                    <a:cubicBezTo>
                      <a:pt x="1230" y="147"/>
                      <a:pt x="1225" y="147"/>
                      <a:pt x="1228" y="145"/>
                    </a:cubicBezTo>
                    <a:cubicBezTo>
                      <a:pt x="1226" y="144"/>
                      <a:pt x="1226" y="147"/>
                      <a:pt x="1224" y="146"/>
                    </a:cubicBezTo>
                    <a:cubicBezTo>
                      <a:pt x="1218" y="141"/>
                      <a:pt x="1209" y="140"/>
                      <a:pt x="1201" y="137"/>
                    </a:cubicBezTo>
                    <a:cubicBezTo>
                      <a:pt x="1196" y="137"/>
                      <a:pt x="1198" y="139"/>
                      <a:pt x="1201" y="138"/>
                    </a:cubicBezTo>
                    <a:cubicBezTo>
                      <a:pt x="1206" y="142"/>
                      <a:pt x="1215" y="140"/>
                      <a:pt x="1218" y="146"/>
                    </a:cubicBezTo>
                    <a:cubicBezTo>
                      <a:pt x="1208" y="145"/>
                      <a:pt x="1205" y="143"/>
                      <a:pt x="1199" y="141"/>
                    </a:cubicBezTo>
                    <a:cubicBezTo>
                      <a:pt x="1200" y="145"/>
                      <a:pt x="1197" y="140"/>
                      <a:pt x="1197" y="144"/>
                    </a:cubicBezTo>
                    <a:cubicBezTo>
                      <a:pt x="1204" y="146"/>
                      <a:pt x="1216" y="145"/>
                      <a:pt x="1222" y="151"/>
                    </a:cubicBezTo>
                    <a:cubicBezTo>
                      <a:pt x="1212" y="147"/>
                      <a:pt x="1191" y="147"/>
                      <a:pt x="1177" y="141"/>
                    </a:cubicBezTo>
                    <a:cubicBezTo>
                      <a:pt x="1177" y="142"/>
                      <a:pt x="1176" y="142"/>
                      <a:pt x="1176" y="142"/>
                    </a:cubicBezTo>
                    <a:cubicBezTo>
                      <a:pt x="1177" y="148"/>
                      <a:pt x="1182" y="145"/>
                      <a:pt x="1185" y="145"/>
                    </a:cubicBezTo>
                    <a:cubicBezTo>
                      <a:pt x="1192" y="146"/>
                      <a:pt x="1199" y="146"/>
                      <a:pt x="1204" y="151"/>
                    </a:cubicBezTo>
                    <a:cubicBezTo>
                      <a:pt x="1199" y="151"/>
                      <a:pt x="1199" y="150"/>
                      <a:pt x="1196" y="153"/>
                    </a:cubicBezTo>
                    <a:cubicBezTo>
                      <a:pt x="1190" y="151"/>
                      <a:pt x="1179" y="151"/>
                      <a:pt x="1171" y="153"/>
                    </a:cubicBezTo>
                    <a:cubicBezTo>
                      <a:pt x="1166" y="150"/>
                      <a:pt x="1157" y="151"/>
                      <a:pt x="1150" y="153"/>
                    </a:cubicBezTo>
                    <a:cubicBezTo>
                      <a:pt x="1150" y="149"/>
                      <a:pt x="1144" y="155"/>
                      <a:pt x="1146" y="151"/>
                    </a:cubicBezTo>
                    <a:cubicBezTo>
                      <a:pt x="1141" y="150"/>
                      <a:pt x="1143" y="152"/>
                      <a:pt x="1142" y="154"/>
                    </a:cubicBezTo>
                    <a:cubicBezTo>
                      <a:pt x="1133" y="153"/>
                      <a:pt x="1113" y="154"/>
                      <a:pt x="1101" y="155"/>
                    </a:cubicBezTo>
                    <a:cubicBezTo>
                      <a:pt x="1101" y="153"/>
                      <a:pt x="1100" y="153"/>
                      <a:pt x="1100" y="152"/>
                    </a:cubicBezTo>
                    <a:cubicBezTo>
                      <a:pt x="1103" y="152"/>
                      <a:pt x="1112" y="150"/>
                      <a:pt x="1105" y="150"/>
                    </a:cubicBezTo>
                    <a:cubicBezTo>
                      <a:pt x="1105" y="151"/>
                      <a:pt x="1100" y="152"/>
                      <a:pt x="1099" y="150"/>
                    </a:cubicBezTo>
                    <a:cubicBezTo>
                      <a:pt x="1100" y="147"/>
                      <a:pt x="1103" y="149"/>
                      <a:pt x="1102" y="146"/>
                    </a:cubicBezTo>
                    <a:cubicBezTo>
                      <a:pt x="1118" y="147"/>
                      <a:pt x="1132" y="145"/>
                      <a:pt x="1151" y="143"/>
                    </a:cubicBezTo>
                    <a:cubicBezTo>
                      <a:pt x="1145" y="141"/>
                      <a:pt x="1145" y="141"/>
                      <a:pt x="1139" y="143"/>
                    </a:cubicBezTo>
                    <a:cubicBezTo>
                      <a:pt x="1139" y="140"/>
                      <a:pt x="1131" y="142"/>
                      <a:pt x="1132" y="144"/>
                    </a:cubicBezTo>
                    <a:cubicBezTo>
                      <a:pt x="1128" y="141"/>
                      <a:pt x="1124" y="144"/>
                      <a:pt x="1120" y="143"/>
                    </a:cubicBezTo>
                    <a:cubicBezTo>
                      <a:pt x="1120" y="143"/>
                      <a:pt x="1120" y="143"/>
                      <a:pt x="1120" y="143"/>
                    </a:cubicBezTo>
                    <a:cubicBezTo>
                      <a:pt x="1119" y="143"/>
                      <a:pt x="1119" y="143"/>
                      <a:pt x="1119" y="142"/>
                    </a:cubicBezTo>
                    <a:cubicBezTo>
                      <a:pt x="1119" y="142"/>
                      <a:pt x="1118" y="142"/>
                      <a:pt x="1118" y="142"/>
                    </a:cubicBezTo>
                    <a:cubicBezTo>
                      <a:pt x="1118" y="142"/>
                      <a:pt x="1119" y="142"/>
                      <a:pt x="1119" y="142"/>
                    </a:cubicBezTo>
                    <a:cubicBezTo>
                      <a:pt x="1116" y="141"/>
                      <a:pt x="1114" y="146"/>
                      <a:pt x="1111" y="144"/>
                    </a:cubicBezTo>
                    <a:cubicBezTo>
                      <a:pt x="1107" y="142"/>
                      <a:pt x="1097" y="142"/>
                      <a:pt x="1091" y="144"/>
                    </a:cubicBezTo>
                    <a:cubicBezTo>
                      <a:pt x="1091" y="142"/>
                      <a:pt x="1089" y="142"/>
                      <a:pt x="1089" y="140"/>
                    </a:cubicBezTo>
                    <a:cubicBezTo>
                      <a:pt x="1098" y="139"/>
                      <a:pt x="1106" y="137"/>
                      <a:pt x="1120" y="136"/>
                    </a:cubicBezTo>
                    <a:cubicBezTo>
                      <a:pt x="1122" y="135"/>
                      <a:pt x="1118" y="133"/>
                      <a:pt x="1121" y="134"/>
                    </a:cubicBezTo>
                    <a:cubicBezTo>
                      <a:pt x="1122" y="135"/>
                      <a:pt x="1122" y="137"/>
                      <a:pt x="1125" y="136"/>
                    </a:cubicBezTo>
                    <a:cubicBezTo>
                      <a:pt x="1126" y="135"/>
                      <a:pt x="1123" y="133"/>
                      <a:pt x="1125" y="133"/>
                    </a:cubicBezTo>
                    <a:cubicBezTo>
                      <a:pt x="1125" y="133"/>
                      <a:pt x="1125" y="134"/>
                      <a:pt x="1125" y="135"/>
                    </a:cubicBezTo>
                    <a:cubicBezTo>
                      <a:pt x="1140" y="132"/>
                      <a:pt x="1158" y="135"/>
                      <a:pt x="1171" y="132"/>
                    </a:cubicBezTo>
                    <a:cubicBezTo>
                      <a:pt x="1153" y="131"/>
                      <a:pt x="1123" y="133"/>
                      <a:pt x="1101" y="132"/>
                    </a:cubicBezTo>
                    <a:cubicBezTo>
                      <a:pt x="1109" y="130"/>
                      <a:pt x="1119" y="129"/>
                      <a:pt x="1130" y="129"/>
                    </a:cubicBezTo>
                    <a:cubicBezTo>
                      <a:pt x="1131" y="127"/>
                      <a:pt x="1131" y="127"/>
                      <a:pt x="1130" y="128"/>
                    </a:cubicBezTo>
                    <a:cubicBezTo>
                      <a:pt x="1118" y="128"/>
                      <a:pt x="1109" y="126"/>
                      <a:pt x="1095" y="130"/>
                    </a:cubicBezTo>
                    <a:cubicBezTo>
                      <a:pt x="1097" y="127"/>
                      <a:pt x="1095" y="129"/>
                      <a:pt x="1095" y="127"/>
                    </a:cubicBezTo>
                    <a:cubicBezTo>
                      <a:pt x="1096" y="127"/>
                      <a:pt x="1097" y="127"/>
                      <a:pt x="1098" y="126"/>
                    </a:cubicBezTo>
                    <a:cubicBezTo>
                      <a:pt x="1095" y="126"/>
                      <a:pt x="1094" y="125"/>
                      <a:pt x="1095" y="123"/>
                    </a:cubicBezTo>
                    <a:cubicBezTo>
                      <a:pt x="1090" y="124"/>
                      <a:pt x="1087" y="123"/>
                      <a:pt x="1082" y="123"/>
                    </a:cubicBezTo>
                    <a:cubicBezTo>
                      <a:pt x="1085" y="119"/>
                      <a:pt x="1079" y="122"/>
                      <a:pt x="1080" y="117"/>
                    </a:cubicBezTo>
                    <a:cubicBezTo>
                      <a:pt x="1078" y="117"/>
                      <a:pt x="1077" y="118"/>
                      <a:pt x="1076" y="117"/>
                    </a:cubicBezTo>
                    <a:cubicBezTo>
                      <a:pt x="1077" y="117"/>
                      <a:pt x="1077" y="115"/>
                      <a:pt x="1078" y="115"/>
                    </a:cubicBezTo>
                    <a:cubicBezTo>
                      <a:pt x="1079" y="117"/>
                      <a:pt x="1089" y="114"/>
                      <a:pt x="1091" y="110"/>
                    </a:cubicBezTo>
                    <a:cubicBezTo>
                      <a:pt x="1088" y="111"/>
                      <a:pt x="1087" y="111"/>
                      <a:pt x="1085" y="113"/>
                    </a:cubicBezTo>
                    <a:cubicBezTo>
                      <a:pt x="1086" y="112"/>
                      <a:pt x="1086" y="112"/>
                      <a:pt x="1086" y="110"/>
                    </a:cubicBezTo>
                    <a:cubicBezTo>
                      <a:pt x="1083" y="113"/>
                      <a:pt x="1077" y="108"/>
                      <a:pt x="1074" y="111"/>
                    </a:cubicBezTo>
                    <a:cubicBezTo>
                      <a:pt x="1073" y="108"/>
                      <a:pt x="1072" y="109"/>
                      <a:pt x="1069" y="108"/>
                    </a:cubicBezTo>
                    <a:cubicBezTo>
                      <a:pt x="1070" y="107"/>
                      <a:pt x="1071" y="108"/>
                      <a:pt x="1071" y="107"/>
                    </a:cubicBezTo>
                    <a:cubicBezTo>
                      <a:pt x="1070" y="106"/>
                      <a:pt x="1068" y="106"/>
                      <a:pt x="1068" y="105"/>
                    </a:cubicBezTo>
                    <a:cubicBezTo>
                      <a:pt x="1069" y="105"/>
                      <a:pt x="1069" y="103"/>
                      <a:pt x="1069" y="103"/>
                    </a:cubicBezTo>
                    <a:cubicBezTo>
                      <a:pt x="1070" y="104"/>
                      <a:pt x="1069" y="105"/>
                      <a:pt x="1070" y="106"/>
                    </a:cubicBezTo>
                    <a:cubicBezTo>
                      <a:pt x="1075" y="96"/>
                      <a:pt x="1069" y="94"/>
                      <a:pt x="1064" y="89"/>
                    </a:cubicBezTo>
                    <a:cubicBezTo>
                      <a:pt x="1064" y="93"/>
                      <a:pt x="1066" y="90"/>
                      <a:pt x="1066" y="92"/>
                    </a:cubicBezTo>
                    <a:cubicBezTo>
                      <a:pt x="1066" y="93"/>
                      <a:pt x="1067" y="95"/>
                      <a:pt x="1066" y="95"/>
                    </a:cubicBezTo>
                    <a:cubicBezTo>
                      <a:pt x="1060" y="91"/>
                      <a:pt x="1054" y="92"/>
                      <a:pt x="1050" y="88"/>
                    </a:cubicBezTo>
                    <a:cubicBezTo>
                      <a:pt x="1053" y="89"/>
                      <a:pt x="1058" y="86"/>
                      <a:pt x="1055" y="85"/>
                    </a:cubicBezTo>
                    <a:cubicBezTo>
                      <a:pt x="1056" y="85"/>
                      <a:pt x="1056" y="84"/>
                      <a:pt x="1056" y="83"/>
                    </a:cubicBezTo>
                    <a:cubicBezTo>
                      <a:pt x="1060" y="84"/>
                      <a:pt x="1063" y="83"/>
                      <a:pt x="1065" y="80"/>
                    </a:cubicBezTo>
                    <a:cubicBezTo>
                      <a:pt x="1066" y="84"/>
                      <a:pt x="1068" y="81"/>
                      <a:pt x="1069" y="84"/>
                    </a:cubicBezTo>
                    <a:cubicBezTo>
                      <a:pt x="1070" y="79"/>
                      <a:pt x="1071" y="82"/>
                      <a:pt x="1071" y="83"/>
                    </a:cubicBezTo>
                    <a:cubicBezTo>
                      <a:pt x="1072" y="82"/>
                      <a:pt x="1072" y="80"/>
                      <a:pt x="1072" y="78"/>
                    </a:cubicBezTo>
                    <a:cubicBezTo>
                      <a:pt x="1068" y="79"/>
                      <a:pt x="1068" y="77"/>
                      <a:pt x="1066" y="78"/>
                    </a:cubicBezTo>
                    <a:cubicBezTo>
                      <a:pt x="1067" y="78"/>
                      <a:pt x="1067" y="78"/>
                      <a:pt x="1067" y="80"/>
                    </a:cubicBezTo>
                    <a:cubicBezTo>
                      <a:pt x="1066" y="77"/>
                      <a:pt x="1061" y="83"/>
                      <a:pt x="1060" y="79"/>
                    </a:cubicBezTo>
                    <a:cubicBezTo>
                      <a:pt x="1063" y="83"/>
                      <a:pt x="1063" y="72"/>
                      <a:pt x="1061" y="76"/>
                    </a:cubicBezTo>
                    <a:cubicBezTo>
                      <a:pt x="1062" y="76"/>
                      <a:pt x="1062" y="76"/>
                      <a:pt x="1062" y="78"/>
                    </a:cubicBezTo>
                    <a:cubicBezTo>
                      <a:pt x="1060" y="74"/>
                      <a:pt x="1059" y="79"/>
                      <a:pt x="1057" y="77"/>
                    </a:cubicBezTo>
                    <a:cubicBezTo>
                      <a:pt x="1057" y="75"/>
                      <a:pt x="1060" y="74"/>
                      <a:pt x="1058" y="74"/>
                    </a:cubicBezTo>
                    <a:cubicBezTo>
                      <a:pt x="1052" y="74"/>
                      <a:pt x="1040" y="71"/>
                      <a:pt x="1033" y="72"/>
                    </a:cubicBezTo>
                    <a:cubicBezTo>
                      <a:pt x="1033" y="72"/>
                      <a:pt x="1034" y="73"/>
                      <a:pt x="1034" y="74"/>
                    </a:cubicBezTo>
                    <a:cubicBezTo>
                      <a:pt x="1037" y="73"/>
                      <a:pt x="1035" y="73"/>
                      <a:pt x="1036" y="75"/>
                    </a:cubicBezTo>
                    <a:cubicBezTo>
                      <a:pt x="1038" y="74"/>
                      <a:pt x="1045" y="73"/>
                      <a:pt x="1047" y="79"/>
                    </a:cubicBezTo>
                    <a:cubicBezTo>
                      <a:pt x="1045" y="79"/>
                      <a:pt x="1043" y="79"/>
                      <a:pt x="1042" y="78"/>
                    </a:cubicBezTo>
                    <a:cubicBezTo>
                      <a:pt x="1042" y="84"/>
                      <a:pt x="1050" y="77"/>
                      <a:pt x="1051" y="81"/>
                    </a:cubicBezTo>
                    <a:cubicBezTo>
                      <a:pt x="1050" y="82"/>
                      <a:pt x="1050" y="84"/>
                      <a:pt x="1048" y="84"/>
                    </a:cubicBezTo>
                    <a:cubicBezTo>
                      <a:pt x="1047" y="82"/>
                      <a:pt x="1042" y="84"/>
                      <a:pt x="1040" y="82"/>
                    </a:cubicBezTo>
                    <a:cubicBezTo>
                      <a:pt x="1038" y="83"/>
                      <a:pt x="1034" y="81"/>
                      <a:pt x="1033" y="83"/>
                    </a:cubicBezTo>
                    <a:cubicBezTo>
                      <a:pt x="1035" y="83"/>
                      <a:pt x="1038" y="83"/>
                      <a:pt x="1040" y="83"/>
                    </a:cubicBezTo>
                    <a:cubicBezTo>
                      <a:pt x="1041" y="85"/>
                      <a:pt x="1045" y="83"/>
                      <a:pt x="1045" y="85"/>
                    </a:cubicBezTo>
                    <a:cubicBezTo>
                      <a:pt x="1043" y="86"/>
                      <a:pt x="1043" y="88"/>
                      <a:pt x="1040" y="87"/>
                    </a:cubicBezTo>
                    <a:cubicBezTo>
                      <a:pt x="1040" y="83"/>
                      <a:pt x="1030" y="84"/>
                      <a:pt x="1027" y="86"/>
                    </a:cubicBezTo>
                    <a:cubicBezTo>
                      <a:pt x="1027" y="84"/>
                      <a:pt x="1014" y="84"/>
                      <a:pt x="1011" y="86"/>
                    </a:cubicBezTo>
                    <a:cubicBezTo>
                      <a:pt x="1012" y="84"/>
                      <a:pt x="1013" y="82"/>
                      <a:pt x="1015" y="81"/>
                    </a:cubicBezTo>
                    <a:cubicBezTo>
                      <a:pt x="1012" y="83"/>
                      <a:pt x="1009" y="82"/>
                      <a:pt x="1007" y="82"/>
                    </a:cubicBezTo>
                    <a:cubicBezTo>
                      <a:pt x="1008" y="79"/>
                      <a:pt x="1008" y="74"/>
                      <a:pt x="1010" y="70"/>
                    </a:cubicBezTo>
                    <a:cubicBezTo>
                      <a:pt x="1007" y="73"/>
                      <a:pt x="1006" y="78"/>
                      <a:pt x="1005" y="82"/>
                    </a:cubicBezTo>
                    <a:cubicBezTo>
                      <a:pt x="1004" y="82"/>
                      <a:pt x="1004" y="83"/>
                      <a:pt x="1004" y="84"/>
                    </a:cubicBezTo>
                    <a:cubicBezTo>
                      <a:pt x="1001" y="85"/>
                      <a:pt x="1003" y="81"/>
                      <a:pt x="1001" y="81"/>
                    </a:cubicBezTo>
                    <a:cubicBezTo>
                      <a:pt x="1001" y="85"/>
                      <a:pt x="999" y="81"/>
                      <a:pt x="998" y="81"/>
                    </a:cubicBezTo>
                    <a:cubicBezTo>
                      <a:pt x="996" y="83"/>
                      <a:pt x="999" y="84"/>
                      <a:pt x="997" y="84"/>
                    </a:cubicBezTo>
                    <a:cubicBezTo>
                      <a:pt x="993" y="85"/>
                      <a:pt x="995" y="79"/>
                      <a:pt x="992" y="82"/>
                    </a:cubicBezTo>
                    <a:cubicBezTo>
                      <a:pt x="994" y="82"/>
                      <a:pt x="992" y="85"/>
                      <a:pt x="992" y="85"/>
                    </a:cubicBezTo>
                    <a:cubicBezTo>
                      <a:pt x="988" y="86"/>
                      <a:pt x="988" y="83"/>
                      <a:pt x="988" y="82"/>
                    </a:cubicBezTo>
                    <a:cubicBezTo>
                      <a:pt x="986" y="85"/>
                      <a:pt x="986" y="82"/>
                      <a:pt x="986" y="81"/>
                    </a:cubicBezTo>
                    <a:cubicBezTo>
                      <a:pt x="984" y="87"/>
                      <a:pt x="978" y="84"/>
                      <a:pt x="976" y="88"/>
                    </a:cubicBezTo>
                    <a:cubicBezTo>
                      <a:pt x="980" y="87"/>
                      <a:pt x="980" y="88"/>
                      <a:pt x="982" y="90"/>
                    </a:cubicBezTo>
                    <a:cubicBezTo>
                      <a:pt x="983" y="87"/>
                      <a:pt x="985" y="90"/>
                      <a:pt x="986" y="90"/>
                    </a:cubicBezTo>
                    <a:cubicBezTo>
                      <a:pt x="988" y="90"/>
                      <a:pt x="990" y="86"/>
                      <a:pt x="991" y="86"/>
                    </a:cubicBezTo>
                    <a:cubicBezTo>
                      <a:pt x="990" y="86"/>
                      <a:pt x="989" y="94"/>
                      <a:pt x="992" y="89"/>
                    </a:cubicBezTo>
                    <a:cubicBezTo>
                      <a:pt x="994" y="89"/>
                      <a:pt x="990" y="86"/>
                      <a:pt x="992" y="86"/>
                    </a:cubicBezTo>
                    <a:cubicBezTo>
                      <a:pt x="992" y="88"/>
                      <a:pt x="993" y="88"/>
                      <a:pt x="993" y="89"/>
                    </a:cubicBezTo>
                    <a:cubicBezTo>
                      <a:pt x="1008" y="91"/>
                      <a:pt x="1025" y="85"/>
                      <a:pt x="1029" y="92"/>
                    </a:cubicBezTo>
                    <a:cubicBezTo>
                      <a:pt x="1031" y="88"/>
                      <a:pt x="1038" y="91"/>
                      <a:pt x="1040" y="92"/>
                    </a:cubicBezTo>
                    <a:cubicBezTo>
                      <a:pt x="1035" y="97"/>
                      <a:pt x="1029" y="92"/>
                      <a:pt x="1021" y="93"/>
                    </a:cubicBezTo>
                    <a:cubicBezTo>
                      <a:pt x="1020" y="94"/>
                      <a:pt x="1021" y="97"/>
                      <a:pt x="1018" y="97"/>
                    </a:cubicBezTo>
                    <a:cubicBezTo>
                      <a:pt x="1018" y="96"/>
                      <a:pt x="1017" y="96"/>
                      <a:pt x="1018" y="94"/>
                    </a:cubicBezTo>
                    <a:cubicBezTo>
                      <a:pt x="1019" y="94"/>
                      <a:pt x="1022" y="94"/>
                      <a:pt x="1020" y="93"/>
                    </a:cubicBezTo>
                    <a:cubicBezTo>
                      <a:pt x="1013" y="92"/>
                      <a:pt x="1018" y="97"/>
                      <a:pt x="1010" y="97"/>
                    </a:cubicBezTo>
                    <a:cubicBezTo>
                      <a:pt x="1010" y="96"/>
                      <a:pt x="1010" y="94"/>
                      <a:pt x="1009" y="94"/>
                    </a:cubicBezTo>
                    <a:cubicBezTo>
                      <a:pt x="1006" y="98"/>
                      <a:pt x="1000" y="97"/>
                      <a:pt x="994" y="96"/>
                    </a:cubicBezTo>
                    <a:cubicBezTo>
                      <a:pt x="994" y="96"/>
                      <a:pt x="994" y="96"/>
                      <a:pt x="994" y="95"/>
                    </a:cubicBezTo>
                    <a:cubicBezTo>
                      <a:pt x="994" y="96"/>
                      <a:pt x="994" y="96"/>
                      <a:pt x="993" y="96"/>
                    </a:cubicBezTo>
                    <a:cubicBezTo>
                      <a:pt x="990" y="96"/>
                      <a:pt x="987" y="96"/>
                      <a:pt x="986" y="98"/>
                    </a:cubicBezTo>
                    <a:cubicBezTo>
                      <a:pt x="985" y="96"/>
                      <a:pt x="988" y="95"/>
                      <a:pt x="986" y="94"/>
                    </a:cubicBezTo>
                    <a:cubicBezTo>
                      <a:pt x="985" y="98"/>
                      <a:pt x="983" y="90"/>
                      <a:pt x="982" y="94"/>
                    </a:cubicBezTo>
                    <a:cubicBezTo>
                      <a:pt x="986" y="97"/>
                      <a:pt x="981" y="95"/>
                      <a:pt x="980" y="98"/>
                    </a:cubicBezTo>
                    <a:cubicBezTo>
                      <a:pt x="978" y="95"/>
                      <a:pt x="970" y="100"/>
                      <a:pt x="973" y="94"/>
                    </a:cubicBezTo>
                    <a:cubicBezTo>
                      <a:pt x="971" y="95"/>
                      <a:pt x="970" y="95"/>
                      <a:pt x="969" y="95"/>
                    </a:cubicBezTo>
                    <a:cubicBezTo>
                      <a:pt x="969" y="95"/>
                      <a:pt x="969" y="94"/>
                      <a:pt x="969" y="94"/>
                    </a:cubicBezTo>
                    <a:cubicBezTo>
                      <a:pt x="964" y="93"/>
                      <a:pt x="960" y="94"/>
                      <a:pt x="956" y="95"/>
                    </a:cubicBezTo>
                    <a:cubicBezTo>
                      <a:pt x="956" y="95"/>
                      <a:pt x="955" y="96"/>
                      <a:pt x="955" y="96"/>
                    </a:cubicBezTo>
                    <a:cubicBezTo>
                      <a:pt x="954" y="94"/>
                      <a:pt x="951" y="95"/>
                      <a:pt x="950" y="93"/>
                    </a:cubicBezTo>
                    <a:cubicBezTo>
                      <a:pt x="953" y="90"/>
                      <a:pt x="957" y="92"/>
                      <a:pt x="960" y="89"/>
                    </a:cubicBezTo>
                    <a:cubicBezTo>
                      <a:pt x="957" y="89"/>
                      <a:pt x="962" y="86"/>
                      <a:pt x="959" y="86"/>
                    </a:cubicBezTo>
                    <a:cubicBezTo>
                      <a:pt x="958" y="89"/>
                      <a:pt x="952" y="88"/>
                      <a:pt x="956" y="90"/>
                    </a:cubicBezTo>
                    <a:cubicBezTo>
                      <a:pt x="954" y="90"/>
                      <a:pt x="954" y="91"/>
                      <a:pt x="953" y="91"/>
                    </a:cubicBezTo>
                    <a:cubicBezTo>
                      <a:pt x="953" y="90"/>
                      <a:pt x="954" y="90"/>
                      <a:pt x="953" y="88"/>
                    </a:cubicBezTo>
                    <a:cubicBezTo>
                      <a:pt x="952" y="88"/>
                      <a:pt x="951" y="88"/>
                      <a:pt x="950" y="87"/>
                    </a:cubicBezTo>
                    <a:cubicBezTo>
                      <a:pt x="948" y="92"/>
                      <a:pt x="950" y="91"/>
                      <a:pt x="947" y="88"/>
                    </a:cubicBezTo>
                    <a:cubicBezTo>
                      <a:pt x="945" y="88"/>
                      <a:pt x="947" y="93"/>
                      <a:pt x="945" y="92"/>
                    </a:cubicBezTo>
                    <a:cubicBezTo>
                      <a:pt x="943" y="90"/>
                      <a:pt x="943" y="90"/>
                      <a:pt x="944" y="89"/>
                    </a:cubicBezTo>
                    <a:cubicBezTo>
                      <a:pt x="942" y="87"/>
                      <a:pt x="943" y="90"/>
                      <a:pt x="941" y="90"/>
                    </a:cubicBezTo>
                    <a:cubicBezTo>
                      <a:pt x="940" y="89"/>
                      <a:pt x="942" y="89"/>
                      <a:pt x="941" y="88"/>
                    </a:cubicBezTo>
                    <a:cubicBezTo>
                      <a:pt x="940" y="90"/>
                      <a:pt x="939" y="90"/>
                      <a:pt x="938" y="89"/>
                    </a:cubicBezTo>
                    <a:cubicBezTo>
                      <a:pt x="938" y="88"/>
                      <a:pt x="939" y="87"/>
                      <a:pt x="939" y="85"/>
                    </a:cubicBezTo>
                    <a:cubicBezTo>
                      <a:pt x="935" y="83"/>
                      <a:pt x="933" y="88"/>
                      <a:pt x="931" y="88"/>
                    </a:cubicBezTo>
                    <a:cubicBezTo>
                      <a:pt x="930" y="89"/>
                      <a:pt x="929" y="87"/>
                      <a:pt x="928" y="87"/>
                    </a:cubicBezTo>
                    <a:cubicBezTo>
                      <a:pt x="925" y="87"/>
                      <a:pt x="923" y="88"/>
                      <a:pt x="921" y="90"/>
                    </a:cubicBezTo>
                    <a:cubicBezTo>
                      <a:pt x="921" y="90"/>
                      <a:pt x="921" y="90"/>
                      <a:pt x="921" y="90"/>
                    </a:cubicBezTo>
                    <a:cubicBezTo>
                      <a:pt x="920" y="91"/>
                      <a:pt x="920" y="91"/>
                      <a:pt x="919" y="92"/>
                    </a:cubicBezTo>
                    <a:cubicBezTo>
                      <a:pt x="918" y="92"/>
                      <a:pt x="916" y="92"/>
                      <a:pt x="919" y="90"/>
                    </a:cubicBezTo>
                    <a:cubicBezTo>
                      <a:pt x="918" y="90"/>
                      <a:pt x="918" y="90"/>
                      <a:pt x="917" y="90"/>
                    </a:cubicBezTo>
                    <a:cubicBezTo>
                      <a:pt x="917" y="89"/>
                      <a:pt x="916" y="87"/>
                      <a:pt x="914" y="86"/>
                    </a:cubicBezTo>
                    <a:cubicBezTo>
                      <a:pt x="913" y="86"/>
                      <a:pt x="909" y="87"/>
                      <a:pt x="908" y="85"/>
                    </a:cubicBezTo>
                    <a:cubicBezTo>
                      <a:pt x="908" y="86"/>
                      <a:pt x="908" y="86"/>
                      <a:pt x="908" y="87"/>
                    </a:cubicBezTo>
                    <a:cubicBezTo>
                      <a:pt x="907" y="88"/>
                      <a:pt x="905" y="86"/>
                      <a:pt x="903" y="85"/>
                    </a:cubicBezTo>
                    <a:cubicBezTo>
                      <a:pt x="900" y="86"/>
                      <a:pt x="901" y="89"/>
                      <a:pt x="899" y="91"/>
                    </a:cubicBezTo>
                    <a:cubicBezTo>
                      <a:pt x="899" y="91"/>
                      <a:pt x="899" y="91"/>
                      <a:pt x="899" y="91"/>
                    </a:cubicBezTo>
                    <a:cubicBezTo>
                      <a:pt x="899" y="91"/>
                      <a:pt x="898" y="91"/>
                      <a:pt x="898" y="91"/>
                    </a:cubicBezTo>
                    <a:cubicBezTo>
                      <a:pt x="898" y="92"/>
                      <a:pt x="898" y="92"/>
                      <a:pt x="897" y="92"/>
                    </a:cubicBezTo>
                    <a:cubicBezTo>
                      <a:pt x="888" y="87"/>
                      <a:pt x="900" y="82"/>
                      <a:pt x="903" y="77"/>
                    </a:cubicBezTo>
                    <a:cubicBezTo>
                      <a:pt x="899" y="77"/>
                      <a:pt x="899" y="79"/>
                      <a:pt x="897" y="79"/>
                    </a:cubicBezTo>
                    <a:cubicBezTo>
                      <a:pt x="895" y="78"/>
                      <a:pt x="898" y="76"/>
                      <a:pt x="898" y="74"/>
                    </a:cubicBezTo>
                    <a:cubicBezTo>
                      <a:pt x="892" y="71"/>
                      <a:pt x="889" y="65"/>
                      <a:pt x="888" y="58"/>
                    </a:cubicBezTo>
                    <a:cubicBezTo>
                      <a:pt x="890" y="59"/>
                      <a:pt x="892" y="57"/>
                      <a:pt x="895" y="59"/>
                    </a:cubicBezTo>
                    <a:cubicBezTo>
                      <a:pt x="896" y="57"/>
                      <a:pt x="897" y="56"/>
                      <a:pt x="898" y="54"/>
                    </a:cubicBezTo>
                    <a:cubicBezTo>
                      <a:pt x="897" y="53"/>
                      <a:pt x="895" y="53"/>
                      <a:pt x="892" y="53"/>
                    </a:cubicBezTo>
                    <a:cubicBezTo>
                      <a:pt x="893" y="51"/>
                      <a:pt x="892" y="50"/>
                      <a:pt x="891" y="49"/>
                    </a:cubicBezTo>
                    <a:cubicBezTo>
                      <a:pt x="886" y="62"/>
                      <a:pt x="878" y="48"/>
                      <a:pt x="883" y="39"/>
                    </a:cubicBezTo>
                    <a:cubicBezTo>
                      <a:pt x="877" y="39"/>
                      <a:pt x="881" y="48"/>
                      <a:pt x="879" y="51"/>
                    </a:cubicBezTo>
                    <a:cubicBezTo>
                      <a:pt x="865" y="50"/>
                      <a:pt x="870" y="32"/>
                      <a:pt x="875" y="27"/>
                    </a:cubicBezTo>
                    <a:cubicBezTo>
                      <a:pt x="876" y="27"/>
                      <a:pt x="876" y="28"/>
                      <a:pt x="876" y="29"/>
                    </a:cubicBezTo>
                    <a:cubicBezTo>
                      <a:pt x="881" y="22"/>
                      <a:pt x="877" y="14"/>
                      <a:pt x="880" y="6"/>
                    </a:cubicBezTo>
                    <a:cubicBezTo>
                      <a:pt x="873" y="10"/>
                      <a:pt x="879" y="22"/>
                      <a:pt x="868" y="21"/>
                    </a:cubicBezTo>
                    <a:cubicBezTo>
                      <a:pt x="867" y="27"/>
                      <a:pt x="858" y="28"/>
                      <a:pt x="860" y="36"/>
                    </a:cubicBezTo>
                    <a:cubicBezTo>
                      <a:pt x="861" y="36"/>
                      <a:pt x="862" y="36"/>
                      <a:pt x="863" y="36"/>
                    </a:cubicBezTo>
                    <a:cubicBezTo>
                      <a:pt x="863" y="45"/>
                      <a:pt x="858" y="51"/>
                      <a:pt x="855" y="58"/>
                    </a:cubicBezTo>
                    <a:cubicBezTo>
                      <a:pt x="862" y="59"/>
                      <a:pt x="861" y="53"/>
                      <a:pt x="870" y="53"/>
                    </a:cubicBezTo>
                    <a:cubicBezTo>
                      <a:pt x="867" y="58"/>
                      <a:pt x="858" y="58"/>
                      <a:pt x="858" y="65"/>
                    </a:cubicBezTo>
                    <a:cubicBezTo>
                      <a:pt x="857" y="65"/>
                      <a:pt x="850" y="65"/>
                      <a:pt x="849" y="66"/>
                    </a:cubicBezTo>
                    <a:cubicBezTo>
                      <a:pt x="848" y="68"/>
                      <a:pt x="848" y="70"/>
                      <a:pt x="847" y="72"/>
                    </a:cubicBezTo>
                    <a:cubicBezTo>
                      <a:pt x="843" y="72"/>
                      <a:pt x="839" y="70"/>
                      <a:pt x="841" y="67"/>
                    </a:cubicBezTo>
                    <a:cubicBezTo>
                      <a:pt x="842" y="66"/>
                      <a:pt x="846" y="67"/>
                      <a:pt x="847" y="66"/>
                    </a:cubicBezTo>
                    <a:cubicBezTo>
                      <a:pt x="848" y="63"/>
                      <a:pt x="843" y="64"/>
                      <a:pt x="842" y="64"/>
                    </a:cubicBezTo>
                    <a:cubicBezTo>
                      <a:pt x="838" y="62"/>
                      <a:pt x="835" y="56"/>
                      <a:pt x="828" y="57"/>
                    </a:cubicBezTo>
                    <a:cubicBezTo>
                      <a:pt x="817" y="58"/>
                      <a:pt x="811" y="70"/>
                      <a:pt x="822" y="74"/>
                    </a:cubicBezTo>
                    <a:cubicBezTo>
                      <a:pt x="818" y="77"/>
                      <a:pt x="816" y="84"/>
                      <a:pt x="815" y="87"/>
                    </a:cubicBezTo>
                    <a:cubicBezTo>
                      <a:pt x="810" y="86"/>
                      <a:pt x="804" y="94"/>
                      <a:pt x="800" y="95"/>
                    </a:cubicBezTo>
                    <a:cubicBezTo>
                      <a:pt x="798" y="95"/>
                      <a:pt x="798" y="94"/>
                      <a:pt x="798" y="93"/>
                    </a:cubicBezTo>
                    <a:cubicBezTo>
                      <a:pt x="798" y="93"/>
                      <a:pt x="798" y="93"/>
                      <a:pt x="798" y="93"/>
                    </a:cubicBezTo>
                    <a:cubicBezTo>
                      <a:pt x="798" y="93"/>
                      <a:pt x="798" y="93"/>
                      <a:pt x="798" y="93"/>
                    </a:cubicBezTo>
                    <a:cubicBezTo>
                      <a:pt x="797" y="92"/>
                      <a:pt x="798" y="90"/>
                      <a:pt x="797" y="90"/>
                    </a:cubicBezTo>
                    <a:cubicBezTo>
                      <a:pt x="794" y="90"/>
                      <a:pt x="793" y="91"/>
                      <a:pt x="791" y="92"/>
                    </a:cubicBezTo>
                    <a:cubicBezTo>
                      <a:pt x="784" y="88"/>
                      <a:pt x="778" y="79"/>
                      <a:pt x="771" y="83"/>
                    </a:cubicBezTo>
                    <a:cubicBezTo>
                      <a:pt x="769" y="85"/>
                      <a:pt x="773" y="89"/>
                      <a:pt x="768" y="88"/>
                    </a:cubicBezTo>
                    <a:cubicBezTo>
                      <a:pt x="768" y="91"/>
                      <a:pt x="768" y="95"/>
                      <a:pt x="766" y="97"/>
                    </a:cubicBezTo>
                    <a:cubicBezTo>
                      <a:pt x="763" y="98"/>
                      <a:pt x="760" y="98"/>
                      <a:pt x="757" y="98"/>
                    </a:cubicBezTo>
                    <a:cubicBezTo>
                      <a:pt x="757" y="96"/>
                      <a:pt x="757" y="94"/>
                      <a:pt x="756" y="94"/>
                    </a:cubicBezTo>
                    <a:cubicBezTo>
                      <a:pt x="748" y="98"/>
                      <a:pt x="749" y="91"/>
                      <a:pt x="742" y="90"/>
                    </a:cubicBezTo>
                    <a:cubicBezTo>
                      <a:pt x="741" y="90"/>
                      <a:pt x="741" y="92"/>
                      <a:pt x="741" y="94"/>
                    </a:cubicBezTo>
                    <a:cubicBezTo>
                      <a:pt x="747" y="93"/>
                      <a:pt x="747" y="97"/>
                      <a:pt x="749" y="99"/>
                    </a:cubicBezTo>
                    <a:cubicBezTo>
                      <a:pt x="747" y="100"/>
                      <a:pt x="745" y="100"/>
                      <a:pt x="744" y="100"/>
                    </a:cubicBezTo>
                    <a:cubicBezTo>
                      <a:pt x="744" y="100"/>
                      <a:pt x="745" y="97"/>
                      <a:pt x="744" y="97"/>
                    </a:cubicBezTo>
                    <a:cubicBezTo>
                      <a:pt x="744" y="97"/>
                      <a:pt x="743" y="98"/>
                      <a:pt x="742" y="99"/>
                    </a:cubicBezTo>
                    <a:cubicBezTo>
                      <a:pt x="741" y="97"/>
                      <a:pt x="738" y="96"/>
                      <a:pt x="736" y="95"/>
                    </a:cubicBezTo>
                    <a:cubicBezTo>
                      <a:pt x="736" y="97"/>
                      <a:pt x="738" y="99"/>
                      <a:pt x="738" y="101"/>
                    </a:cubicBezTo>
                    <a:cubicBezTo>
                      <a:pt x="738" y="101"/>
                      <a:pt x="737" y="101"/>
                      <a:pt x="737" y="100"/>
                    </a:cubicBezTo>
                    <a:cubicBezTo>
                      <a:pt x="737" y="101"/>
                      <a:pt x="738" y="102"/>
                      <a:pt x="737" y="103"/>
                    </a:cubicBezTo>
                    <a:cubicBezTo>
                      <a:pt x="736" y="103"/>
                      <a:pt x="736" y="100"/>
                      <a:pt x="735" y="100"/>
                    </a:cubicBezTo>
                    <a:cubicBezTo>
                      <a:pt x="735" y="103"/>
                      <a:pt x="732" y="100"/>
                      <a:pt x="731" y="102"/>
                    </a:cubicBezTo>
                    <a:cubicBezTo>
                      <a:pt x="732" y="102"/>
                      <a:pt x="732" y="103"/>
                      <a:pt x="732" y="104"/>
                    </a:cubicBezTo>
                    <a:cubicBezTo>
                      <a:pt x="732" y="104"/>
                      <a:pt x="733" y="104"/>
                      <a:pt x="733" y="104"/>
                    </a:cubicBezTo>
                    <a:cubicBezTo>
                      <a:pt x="733" y="104"/>
                      <a:pt x="733" y="104"/>
                      <a:pt x="733" y="104"/>
                    </a:cubicBezTo>
                    <a:cubicBezTo>
                      <a:pt x="733" y="104"/>
                      <a:pt x="733" y="104"/>
                      <a:pt x="733" y="103"/>
                    </a:cubicBezTo>
                    <a:cubicBezTo>
                      <a:pt x="735" y="103"/>
                      <a:pt x="737" y="103"/>
                      <a:pt x="739" y="103"/>
                    </a:cubicBezTo>
                    <a:cubicBezTo>
                      <a:pt x="739" y="104"/>
                      <a:pt x="739" y="105"/>
                      <a:pt x="738" y="107"/>
                    </a:cubicBezTo>
                    <a:cubicBezTo>
                      <a:pt x="735" y="106"/>
                      <a:pt x="733" y="106"/>
                      <a:pt x="731" y="105"/>
                    </a:cubicBezTo>
                    <a:cubicBezTo>
                      <a:pt x="732" y="100"/>
                      <a:pt x="722" y="101"/>
                      <a:pt x="726" y="98"/>
                    </a:cubicBezTo>
                    <a:cubicBezTo>
                      <a:pt x="719" y="100"/>
                      <a:pt x="715" y="97"/>
                      <a:pt x="712" y="101"/>
                    </a:cubicBezTo>
                    <a:cubicBezTo>
                      <a:pt x="710" y="96"/>
                      <a:pt x="701" y="106"/>
                      <a:pt x="695" y="101"/>
                    </a:cubicBezTo>
                    <a:cubicBezTo>
                      <a:pt x="695" y="101"/>
                      <a:pt x="695" y="102"/>
                      <a:pt x="695" y="102"/>
                    </a:cubicBezTo>
                    <a:cubicBezTo>
                      <a:pt x="695" y="102"/>
                      <a:pt x="694" y="102"/>
                      <a:pt x="694" y="103"/>
                    </a:cubicBezTo>
                    <a:cubicBezTo>
                      <a:pt x="693" y="97"/>
                      <a:pt x="688" y="99"/>
                      <a:pt x="687" y="104"/>
                    </a:cubicBezTo>
                    <a:cubicBezTo>
                      <a:pt x="682" y="104"/>
                      <a:pt x="678" y="105"/>
                      <a:pt x="673" y="104"/>
                    </a:cubicBezTo>
                    <a:cubicBezTo>
                      <a:pt x="675" y="104"/>
                      <a:pt x="676" y="102"/>
                      <a:pt x="674" y="102"/>
                    </a:cubicBezTo>
                    <a:cubicBezTo>
                      <a:pt x="674" y="102"/>
                      <a:pt x="672" y="103"/>
                      <a:pt x="671" y="103"/>
                    </a:cubicBezTo>
                    <a:cubicBezTo>
                      <a:pt x="669" y="104"/>
                      <a:pt x="669" y="106"/>
                      <a:pt x="668" y="106"/>
                    </a:cubicBezTo>
                    <a:cubicBezTo>
                      <a:pt x="667" y="106"/>
                      <a:pt x="667" y="106"/>
                      <a:pt x="667" y="106"/>
                    </a:cubicBezTo>
                    <a:cubicBezTo>
                      <a:pt x="666" y="106"/>
                      <a:pt x="666" y="106"/>
                      <a:pt x="666" y="106"/>
                    </a:cubicBezTo>
                    <a:cubicBezTo>
                      <a:pt x="665" y="101"/>
                      <a:pt x="665" y="90"/>
                      <a:pt x="669" y="84"/>
                    </a:cubicBezTo>
                    <a:cubicBezTo>
                      <a:pt x="672" y="84"/>
                      <a:pt x="673" y="85"/>
                      <a:pt x="675" y="83"/>
                    </a:cubicBezTo>
                    <a:cubicBezTo>
                      <a:pt x="671" y="83"/>
                      <a:pt x="672" y="83"/>
                      <a:pt x="668" y="83"/>
                    </a:cubicBezTo>
                    <a:cubicBezTo>
                      <a:pt x="668" y="82"/>
                      <a:pt x="666" y="83"/>
                      <a:pt x="667" y="83"/>
                    </a:cubicBezTo>
                    <a:cubicBezTo>
                      <a:pt x="668" y="83"/>
                      <a:pt x="668" y="84"/>
                      <a:pt x="668" y="84"/>
                    </a:cubicBezTo>
                    <a:cubicBezTo>
                      <a:pt x="668" y="84"/>
                      <a:pt x="668" y="84"/>
                      <a:pt x="669" y="84"/>
                    </a:cubicBezTo>
                    <a:cubicBezTo>
                      <a:pt x="665" y="86"/>
                      <a:pt x="666" y="91"/>
                      <a:pt x="660" y="93"/>
                    </a:cubicBezTo>
                    <a:cubicBezTo>
                      <a:pt x="660" y="93"/>
                      <a:pt x="648" y="93"/>
                      <a:pt x="650" y="94"/>
                    </a:cubicBezTo>
                    <a:cubicBezTo>
                      <a:pt x="647" y="93"/>
                      <a:pt x="645" y="88"/>
                      <a:pt x="647" y="85"/>
                    </a:cubicBezTo>
                    <a:cubicBezTo>
                      <a:pt x="648" y="83"/>
                      <a:pt x="657" y="84"/>
                      <a:pt x="659" y="79"/>
                    </a:cubicBezTo>
                    <a:cubicBezTo>
                      <a:pt x="662" y="75"/>
                      <a:pt x="656" y="73"/>
                      <a:pt x="659" y="68"/>
                    </a:cubicBezTo>
                    <a:cubicBezTo>
                      <a:pt x="666" y="72"/>
                      <a:pt x="668" y="64"/>
                      <a:pt x="664" y="60"/>
                    </a:cubicBezTo>
                    <a:cubicBezTo>
                      <a:pt x="661" y="56"/>
                      <a:pt x="654" y="57"/>
                      <a:pt x="654" y="56"/>
                    </a:cubicBezTo>
                    <a:cubicBezTo>
                      <a:pt x="654" y="53"/>
                      <a:pt x="658" y="52"/>
                      <a:pt x="655" y="50"/>
                    </a:cubicBezTo>
                    <a:cubicBezTo>
                      <a:pt x="652" y="55"/>
                      <a:pt x="642" y="54"/>
                      <a:pt x="640" y="48"/>
                    </a:cubicBezTo>
                    <a:cubicBezTo>
                      <a:pt x="639" y="49"/>
                      <a:pt x="638" y="48"/>
                      <a:pt x="636" y="48"/>
                    </a:cubicBezTo>
                    <a:cubicBezTo>
                      <a:pt x="637" y="42"/>
                      <a:pt x="626" y="39"/>
                      <a:pt x="618" y="39"/>
                    </a:cubicBezTo>
                    <a:cubicBezTo>
                      <a:pt x="620" y="35"/>
                      <a:pt x="621" y="28"/>
                      <a:pt x="615" y="29"/>
                    </a:cubicBezTo>
                    <a:cubicBezTo>
                      <a:pt x="616" y="24"/>
                      <a:pt x="605" y="26"/>
                      <a:pt x="603" y="22"/>
                    </a:cubicBezTo>
                    <a:cubicBezTo>
                      <a:pt x="602" y="25"/>
                      <a:pt x="594" y="26"/>
                      <a:pt x="595" y="26"/>
                    </a:cubicBezTo>
                    <a:cubicBezTo>
                      <a:pt x="592" y="25"/>
                      <a:pt x="593" y="21"/>
                      <a:pt x="590" y="18"/>
                    </a:cubicBezTo>
                    <a:cubicBezTo>
                      <a:pt x="590" y="18"/>
                      <a:pt x="583" y="14"/>
                      <a:pt x="581" y="14"/>
                    </a:cubicBezTo>
                    <a:cubicBezTo>
                      <a:pt x="575" y="12"/>
                      <a:pt x="572" y="17"/>
                      <a:pt x="570" y="11"/>
                    </a:cubicBezTo>
                    <a:cubicBezTo>
                      <a:pt x="560" y="15"/>
                      <a:pt x="556" y="6"/>
                      <a:pt x="553" y="0"/>
                    </a:cubicBezTo>
                    <a:cubicBezTo>
                      <a:pt x="549" y="2"/>
                      <a:pt x="552" y="5"/>
                      <a:pt x="548" y="8"/>
                    </a:cubicBezTo>
                    <a:cubicBezTo>
                      <a:pt x="546" y="9"/>
                      <a:pt x="542" y="7"/>
                      <a:pt x="539" y="8"/>
                    </a:cubicBezTo>
                    <a:cubicBezTo>
                      <a:pt x="536" y="9"/>
                      <a:pt x="537" y="11"/>
                      <a:pt x="535" y="13"/>
                    </a:cubicBezTo>
                    <a:cubicBezTo>
                      <a:pt x="534" y="13"/>
                      <a:pt x="531" y="12"/>
                      <a:pt x="531" y="13"/>
                    </a:cubicBezTo>
                    <a:cubicBezTo>
                      <a:pt x="528" y="16"/>
                      <a:pt x="531" y="19"/>
                      <a:pt x="526" y="22"/>
                    </a:cubicBezTo>
                    <a:cubicBezTo>
                      <a:pt x="525" y="25"/>
                      <a:pt x="529" y="24"/>
                      <a:pt x="529" y="27"/>
                    </a:cubicBezTo>
                    <a:cubicBezTo>
                      <a:pt x="522" y="26"/>
                      <a:pt x="510" y="25"/>
                      <a:pt x="506" y="20"/>
                    </a:cubicBezTo>
                    <a:cubicBezTo>
                      <a:pt x="506" y="22"/>
                      <a:pt x="505" y="23"/>
                      <a:pt x="505" y="24"/>
                    </a:cubicBezTo>
                    <a:cubicBezTo>
                      <a:pt x="497" y="23"/>
                      <a:pt x="491" y="22"/>
                      <a:pt x="493" y="18"/>
                    </a:cubicBezTo>
                    <a:cubicBezTo>
                      <a:pt x="487" y="20"/>
                      <a:pt x="492" y="24"/>
                      <a:pt x="491" y="28"/>
                    </a:cubicBezTo>
                    <a:cubicBezTo>
                      <a:pt x="490" y="30"/>
                      <a:pt x="489" y="29"/>
                      <a:pt x="487" y="30"/>
                    </a:cubicBezTo>
                    <a:cubicBezTo>
                      <a:pt x="483" y="34"/>
                      <a:pt x="484" y="41"/>
                      <a:pt x="480" y="45"/>
                    </a:cubicBezTo>
                    <a:cubicBezTo>
                      <a:pt x="487" y="50"/>
                      <a:pt x="480" y="64"/>
                      <a:pt x="491" y="67"/>
                    </a:cubicBezTo>
                    <a:cubicBezTo>
                      <a:pt x="490" y="71"/>
                      <a:pt x="493" y="76"/>
                      <a:pt x="497" y="76"/>
                    </a:cubicBezTo>
                    <a:cubicBezTo>
                      <a:pt x="498" y="78"/>
                      <a:pt x="497" y="79"/>
                      <a:pt x="496" y="81"/>
                    </a:cubicBezTo>
                    <a:cubicBezTo>
                      <a:pt x="506" y="82"/>
                      <a:pt x="516" y="86"/>
                      <a:pt x="522" y="92"/>
                    </a:cubicBezTo>
                    <a:cubicBezTo>
                      <a:pt x="520" y="95"/>
                      <a:pt x="518" y="97"/>
                      <a:pt x="521" y="101"/>
                    </a:cubicBezTo>
                    <a:cubicBezTo>
                      <a:pt x="525" y="99"/>
                      <a:pt x="527" y="97"/>
                      <a:pt x="527" y="94"/>
                    </a:cubicBezTo>
                    <a:cubicBezTo>
                      <a:pt x="529" y="95"/>
                      <a:pt x="533" y="96"/>
                      <a:pt x="535" y="97"/>
                    </a:cubicBezTo>
                    <a:cubicBezTo>
                      <a:pt x="535" y="98"/>
                      <a:pt x="534" y="100"/>
                      <a:pt x="534" y="101"/>
                    </a:cubicBezTo>
                    <a:cubicBezTo>
                      <a:pt x="535" y="103"/>
                      <a:pt x="541" y="106"/>
                      <a:pt x="541" y="108"/>
                    </a:cubicBezTo>
                    <a:cubicBezTo>
                      <a:pt x="541" y="109"/>
                      <a:pt x="540" y="111"/>
                      <a:pt x="540" y="112"/>
                    </a:cubicBezTo>
                    <a:cubicBezTo>
                      <a:pt x="541" y="113"/>
                      <a:pt x="546" y="118"/>
                      <a:pt x="545" y="121"/>
                    </a:cubicBezTo>
                    <a:cubicBezTo>
                      <a:pt x="543" y="121"/>
                      <a:pt x="540" y="122"/>
                      <a:pt x="538" y="122"/>
                    </a:cubicBezTo>
                    <a:cubicBezTo>
                      <a:pt x="535" y="121"/>
                      <a:pt x="531" y="119"/>
                      <a:pt x="530" y="119"/>
                    </a:cubicBezTo>
                    <a:cubicBezTo>
                      <a:pt x="526" y="116"/>
                      <a:pt x="521" y="111"/>
                      <a:pt x="515" y="106"/>
                    </a:cubicBezTo>
                    <a:cubicBezTo>
                      <a:pt x="500" y="94"/>
                      <a:pt x="479" y="82"/>
                      <a:pt x="468" y="70"/>
                    </a:cubicBezTo>
                    <a:cubicBezTo>
                      <a:pt x="466" y="75"/>
                      <a:pt x="460" y="74"/>
                      <a:pt x="456" y="77"/>
                    </a:cubicBezTo>
                    <a:cubicBezTo>
                      <a:pt x="454" y="78"/>
                      <a:pt x="454" y="81"/>
                      <a:pt x="452" y="82"/>
                    </a:cubicBezTo>
                    <a:cubicBezTo>
                      <a:pt x="447" y="86"/>
                      <a:pt x="440" y="85"/>
                      <a:pt x="443" y="94"/>
                    </a:cubicBezTo>
                    <a:cubicBezTo>
                      <a:pt x="438" y="93"/>
                      <a:pt x="429" y="82"/>
                      <a:pt x="421" y="79"/>
                    </a:cubicBezTo>
                    <a:cubicBezTo>
                      <a:pt x="416" y="77"/>
                      <a:pt x="408" y="76"/>
                      <a:pt x="410" y="81"/>
                    </a:cubicBezTo>
                    <a:cubicBezTo>
                      <a:pt x="405" y="81"/>
                      <a:pt x="401" y="83"/>
                      <a:pt x="398" y="79"/>
                    </a:cubicBezTo>
                    <a:cubicBezTo>
                      <a:pt x="393" y="81"/>
                      <a:pt x="388" y="82"/>
                      <a:pt x="383" y="81"/>
                    </a:cubicBezTo>
                    <a:cubicBezTo>
                      <a:pt x="377" y="79"/>
                      <a:pt x="373" y="72"/>
                      <a:pt x="364" y="76"/>
                    </a:cubicBezTo>
                    <a:cubicBezTo>
                      <a:pt x="363" y="76"/>
                      <a:pt x="362" y="75"/>
                      <a:pt x="363" y="74"/>
                    </a:cubicBezTo>
                    <a:cubicBezTo>
                      <a:pt x="359" y="74"/>
                      <a:pt x="359" y="74"/>
                      <a:pt x="355" y="73"/>
                    </a:cubicBezTo>
                    <a:cubicBezTo>
                      <a:pt x="357" y="72"/>
                      <a:pt x="357" y="72"/>
                      <a:pt x="356" y="70"/>
                    </a:cubicBezTo>
                    <a:cubicBezTo>
                      <a:pt x="347" y="74"/>
                      <a:pt x="340" y="80"/>
                      <a:pt x="331" y="83"/>
                    </a:cubicBezTo>
                    <a:cubicBezTo>
                      <a:pt x="345" y="97"/>
                      <a:pt x="362" y="108"/>
                      <a:pt x="378" y="120"/>
                    </a:cubicBezTo>
                    <a:cubicBezTo>
                      <a:pt x="370" y="123"/>
                      <a:pt x="373" y="130"/>
                      <a:pt x="372" y="135"/>
                    </a:cubicBezTo>
                    <a:cubicBezTo>
                      <a:pt x="370" y="140"/>
                      <a:pt x="362" y="142"/>
                      <a:pt x="362" y="147"/>
                    </a:cubicBezTo>
                    <a:cubicBezTo>
                      <a:pt x="360" y="143"/>
                      <a:pt x="357" y="136"/>
                      <a:pt x="349" y="140"/>
                    </a:cubicBezTo>
                    <a:cubicBezTo>
                      <a:pt x="340" y="144"/>
                      <a:pt x="346" y="159"/>
                      <a:pt x="333" y="160"/>
                    </a:cubicBezTo>
                    <a:cubicBezTo>
                      <a:pt x="335" y="153"/>
                      <a:pt x="325" y="147"/>
                      <a:pt x="321" y="154"/>
                    </a:cubicBezTo>
                    <a:cubicBezTo>
                      <a:pt x="311" y="154"/>
                      <a:pt x="305" y="158"/>
                      <a:pt x="303" y="162"/>
                    </a:cubicBezTo>
                    <a:cubicBezTo>
                      <a:pt x="302" y="163"/>
                      <a:pt x="300" y="164"/>
                      <a:pt x="300" y="164"/>
                    </a:cubicBezTo>
                    <a:cubicBezTo>
                      <a:pt x="299" y="166"/>
                      <a:pt x="300" y="169"/>
                      <a:pt x="302" y="172"/>
                    </a:cubicBezTo>
                    <a:cubicBezTo>
                      <a:pt x="285" y="176"/>
                      <a:pt x="268" y="179"/>
                      <a:pt x="252" y="179"/>
                    </a:cubicBezTo>
                    <a:cubicBezTo>
                      <a:pt x="251" y="178"/>
                      <a:pt x="251" y="177"/>
                      <a:pt x="250" y="176"/>
                    </a:cubicBezTo>
                    <a:cubicBezTo>
                      <a:pt x="242" y="183"/>
                      <a:pt x="227" y="183"/>
                      <a:pt x="218" y="185"/>
                    </a:cubicBezTo>
                    <a:cubicBezTo>
                      <a:pt x="216" y="184"/>
                      <a:pt x="214" y="181"/>
                      <a:pt x="216" y="178"/>
                    </a:cubicBezTo>
                    <a:cubicBezTo>
                      <a:pt x="213" y="178"/>
                      <a:pt x="211" y="178"/>
                      <a:pt x="210" y="180"/>
                    </a:cubicBezTo>
                    <a:cubicBezTo>
                      <a:pt x="211" y="180"/>
                      <a:pt x="212" y="182"/>
                      <a:pt x="213" y="183"/>
                    </a:cubicBezTo>
                    <a:cubicBezTo>
                      <a:pt x="213" y="182"/>
                      <a:pt x="213" y="180"/>
                      <a:pt x="213" y="180"/>
                    </a:cubicBezTo>
                    <a:cubicBezTo>
                      <a:pt x="213" y="182"/>
                      <a:pt x="215" y="182"/>
                      <a:pt x="214" y="185"/>
                    </a:cubicBezTo>
                    <a:cubicBezTo>
                      <a:pt x="195" y="191"/>
                      <a:pt x="175" y="194"/>
                      <a:pt x="160" y="194"/>
                    </a:cubicBezTo>
                    <a:cubicBezTo>
                      <a:pt x="160" y="192"/>
                      <a:pt x="162" y="192"/>
                      <a:pt x="162" y="191"/>
                    </a:cubicBezTo>
                    <a:cubicBezTo>
                      <a:pt x="166" y="193"/>
                      <a:pt x="169" y="190"/>
                      <a:pt x="170" y="191"/>
                    </a:cubicBezTo>
                    <a:cubicBezTo>
                      <a:pt x="167" y="190"/>
                      <a:pt x="169" y="187"/>
                      <a:pt x="167" y="186"/>
                    </a:cubicBezTo>
                    <a:cubicBezTo>
                      <a:pt x="166" y="189"/>
                      <a:pt x="165" y="184"/>
                      <a:pt x="163" y="186"/>
                    </a:cubicBezTo>
                    <a:cubicBezTo>
                      <a:pt x="161" y="191"/>
                      <a:pt x="156" y="186"/>
                      <a:pt x="151" y="190"/>
                    </a:cubicBezTo>
                    <a:cubicBezTo>
                      <a:pt x="151" y="191"/>
                      <a:pt x="153" y="194"/>
                      <a:pt x="154" y="192"/>
                    </a:cubicBezTo>
                    <a:cubicBezTo>
                      <a:pt x="151" y="192"/>
                      <a:pt x="157" y="190"/>
                      <a:pt x="156" y="191"/>
                    </a:cubicBezTo>
                    <a:cubicBezTo>
                      <a:pt x="154" y="195"/>
                      <a:pt x="159" y="192"/>
                      <a:pt x="159" y="193"/>
                    </a:cubicBezTo>
                    <a:cubicBezTo>
                      <a:pt x="152" y="198"/>
                      <a:pt x="142" y="201"/>
                      <a:pt x="136" y="197"/>
                    </a:cubicBezTo>
                    <a:cubicBezTo>
                      <a:pt x="139" y="198"/>
                      <a:pt x="138" y="195"/>
                      <a:pt x="139" y="194"/>
                    </a:cubicBezTo>
                    <a:cubicBezTo>
                      <a:pt x="142" y="194"/>
                      <a:pt x="143" y="196"/>
                      <a:pt x="146" y="195"/>
                    </a:cubicBezTo>
                    <a:cubicBezTo>
                      <a:pt x="145" y="192"/>
                      <a:pt x="152" y="193"/>
                      <a:pt x="149" y="190"/>
                    </a:cubicBezTo>
                    <a:cubicBezTo>
                      <a:pt x="137" y="193"/>
                      <a:pt x="130" y="195"/>
                      <a:pt x="118" y="196"/>
                    </a:cubicBezTo>
                    <a:cubicBezTo>
                      <a:pt x="118" y="195"/>
                      <a:pt x="119" y="195"/>
                      <a:pt x="118" y="194"/>
                    </a:cubicBezTo>
                    <a:cubicBezTo>
                      <a:pt x="118" y="195"/>
                      <a:pt x="117" y="196"/>
                      <a:pt x="117" y="196"/>
                    </a:cubicBezTo>
                    <a:cubicBezTo>
                      <a:pt x="116" y="195"/>
                      <a:pt x="118" y="195"/>
                      <a:pt x="117" y="194"/>
                    </a:cubicBezTo>
                    <a:cubicBezTo>
                      <a:pt x="106" y="200"/>
                      <a:pt x="104" y="197"/>
                      <a:pt x="91" y="201"/>
                    </a:cubicBezTo>
                    <a:cubicBezTo>
                      <a:pt x="91" y="203"/>
                      <a:pt x="92" y="204"/>
                      <a:pt x="91" y="204"/>
                    </a:cubicBezTo>
                    <a:cubicBezTo>
                      <a:pt x="88" y="201"/>
                      <a:pt x="84" y="203"/>
                      <a:pt x="81" y="206"/>
                    </a:cubicBezTo>
                    <a:cubicBezTo>
                      <a:pt x="82" y="206"/>
                      <a:pt x="81" y="207"/>
                      <a:pt x="81" y="208"/>
                    </a:cubicBezTo>
                    <a:cubicBezTo>
                      <a:pt x="88" y="207"/>
                      <a:pt x="93" y="203"/>
                      <a:pt x="100" y="206"/>
                    </a:cubicBezTo>
                    <a:cubicBezTo>
                      <a:pt x="92" y="211"/>
                      <a:pt x="78" y="210"/>
                      <a:pt x="69" y="216"/>
                    </a:cubicBezTo>
                    <a:cubicBezTo>
                      <a:pt x="71" y="213"/>
                      <a:pt x="64" y="221"/>
                      <a:pt x="62" y="216"/>
                    </a:cubicBezTo>
                    <a:cubicBezTo>
                      <a:pt x="60" y="221"/>
                      <a:pt x="51" y="218"/>
                      <a:pt x="45" y="219"/>
                    </a:cubicBezTo>
                    <a:cubicBezTo>
                      <a:pt x="32" y="223"/>
                      <a:pt x="18" y="229"/>
                      <a:pt x="5" y="231"/>
                    </a:cubicBezTo>
                    <a:cubicBezTo>
                      <a:pt x="5" y="235"/>
                      <a:pt x="5" y="235"/>
                      <a:pt x="3" y="237"/>
                    </a:cubicBezTo>
                    <a:cubicBezTo>
                      <a:pt x="4" y="240"/>
                      <a:pt x="7" y="240"/>
                      <a:pt x="8" y="243"/>
                    </a:cubicBezTo>
                    <a:cubicBezTo>
                      <a:pt x="8" y="245"/>
                      <a:pt x="5" y="244"/>
                      <a:pt x="5" y="246"/>
                    </a:cubicBezTo>
                    <a:cubicBezTo>
                      <a:pt x="10" y="245"/>
                      <a:pt x="17" y="242"/>
                      <a:pt x="22" y="245"/>
                    </a:cubicBezTo>
                    <a:cubicBezTo>
                      <a:pt x="16" y="250"/>
                      <a:pt x="4" y="247"/>
                      <a:pt x="0" y="254"/>
                    </a:cubicBezTo>
                    <a:cubicBezTo>
                      <a:pt x="6" y="254"/>
                      <a:pt x="13" y="250"/>
                      <a:pt x="18" y="255"/>
                    </a:cubicBezTo>
                    <a:cubicBezTo>
                      <a:pt x="15" y="254"/>
                      <a:pt x="14" y="257"/>
                      <a:pt x="11" y="256"/>
                    </a:cubicBezTo>
                    <a:cubicBezTo>
                      <a:pt x="11" y="258"/>
                      <a:pt x="12" y="259"/>
                      <a:pt x="11" y="259"/>
                    </a:cubicBezTo>
                    <a:cubicBezTo>
                      <a:pt x="10" y="258"/>
                      <a:pt x="3" y="257"/>
                      <a:pt x="5" y="261"/>
                    </a:cubicBezTo>
                    <a:cubicBezTo>
                      <a:pt x="9" y="264"/>
                      <a:pt x="24" y="256"/>
                      <a:pt x="32" y="262"/>
                    </a:cubicBezTo>
                    <a:cubicBezTo>
                      <a:pt x="28" y="260"/>
                      <a:pt x="27" y="264"/>
                      <a:pt x="26" y="267"/>
                    </a:cubicBezTo>
                    <a:cubicBezTo>
                      <a:pt x="24" y="265"/>
                      <a:pt x="23" y="263"/>
                      <a:pt x="17" y="267"/>
                    </a:cubicBezTo>
                    <a:cubicBezTo>
                      <a:pt x="16" y="268"/>
                      <a:pt x="18" y="269"/>
                      <a:pt x="17" y="270"/>
                    </a:cubicBezTo>
                    <a:cubicBezTo>
                      <a:pt x="13" y="271"/>
                      <a:pt x="8" y="268"/>
                      <a:pt x="7" y="273"/>
                    </a:cubicBezTo>
                    <a:cubicBezTo>
                      <a:pt x="8" y="271"/>
                      <a:pt x="11" y="274"/>
                      <a:pt x="8" y="274"/>
                    </a:cubicBezTo>
                    <a:cubicBezTo>
                      <a:pt x="15" y="277"/>
                      <a:pt x="22" y="275"/>
                      <a:pt x="29" y="277"/>
                    </a:cubicBezTo>
                    <a:cubicBezTo>
                      <a:pt x="27" y="277"/>
                      <a:pt x="27" y="279"/>
                      <a:pt x="24" y="278"/>
                    </a:cubicBezTo>
                    <a:cubicBezTo>
                      <a:pt x="25" y="281"/>
                      <a:pt x="24" y="282"/>
                      <a:pt x="22" y="281"/>
                    </a:cubicBezTo>
                    <a:cubicBezTo>
                      <a:pt x="21" y="285"/>
                      <a:pt x="25" y="282"/>
                      <a:pt x="24" y="284"/>
                    </a:cubicBezTo>
                    <a:cubicBezTo>
                      <a:pt x="20" y="283"/>
                      <a:pt x="24" y="288"/>
                      <a:pt x="22" y="289"/>
                    </a:cubicBezTo>
                    <a:cubicBezTo>
                      <a:pt x="27" y="290"/>
                      <a:pt x="30" y="286"/>
                      <a:pt x="32" y="291"/>
                    </a:cubicBezTo>
                    <a:cubicBezTo>
                      <a:pt x="30" y="290"/>
                      <a:pt x="30" y="293"/>
                      <a:pt x="29" y="293"/>
                    </a:cubicBezTo>
                    <a:cubicBezTo>
                      <a:pt x="29" y="292"/>
                      <a:pt x="30" y="291"/>
                      <a:pt x="29" y="291"/>
                    </a:cubicBezTo>
                    <a:cubicBezTo>
                      <a:pt x="28" y="293"/>
                      <a:pt x="24" y="291"/>
                      <a:pt x="24" y="294"/>
                    </a:cubicBezTo>
                    <a:cubicBezTo>
                      <a:pt x="28" y="292"/>
                      <a:pt x="34" y="294"/>
                      <a:pt x="40" y="293"/>
                    </a:cubicBezTo>
                    <a:cubicBezTo>
                      <a:pt x="41" y="288"/>
                      <a:pt x="46" y="288"/>
                      <a:pt x="48" y="283"/>
                    </a:cubicBezTo>
                    <a:cubicBezTo>
                      <a:pt x="49" y="284"/>
                      <a:pt x="49" y="286"/>
                      <a:pt x="49" y="288"/>
                    </a:cubicBezTo>
                    <a:cubicBezTo>
                      <a:pt x="47" y="288"/>
                      <a:pt x="45" y="287"/>
                      <a:pt x="46" y="290"/>
                    </a:cubicBezTo>
                    <a:cubicBezTo>
                      <a:pt x="47" y="290"/>
                      <a:pt x="48" y="288"/>
                      <a:pt x="48" y="290"/>
                    </a:cubicBezTo>
                    <a:cubicBezTo>
                      <a:pt x="48" y="294"/>
                      <a:pt x="45" y="296"/>
                      <a:pt x="45" y="300"/>
                    </a:cubicBezTo>
                    <a:cubicBezTo>
                      <a:pt x="45" y="300"/>
                      <a:pt x="46" y="300"/>
                      <a:pt x="46" y="300"/>
                    </a:cubicBezTo>
                    <a:cubicBezTo>
                      <a:pt x="46" y="300"/>
                      <a:pt x="46" y="301"/>
                      <a:pt x="47" y="301"/>
                    </a:cubicBezTo>
                    <a:cubicBezTo>
                      <a:pt x="48" y="292"/>
                      <a:pt x="57" y="299"/>
                      <a:pt x="62" y="296"/>
                    </a:cubicBezTo>
                    <a:cubicBezTo>
                      <a:pt x="62" y="298"/>
                      <a:pt x="59" y="298"/>
                      <a:pt x="59" y="301"/>
                    </a:cubicBezTo>
                    <a:cubicBezTo>
                      <a:pt x="63" y="302"/>
                      <a:pt x="66" y="296"/>
                      <a:pt x="68" y="299"/>
                    </a:cubicBezTo>
                    <a:cubicBezTo>
                      <a:pt x="64" y="301"/>
                      <a:pt x="60" y="303"/>
                      <a:pt x="57" y="307"/>
                    </a:cubicBezTo>
                    <a:cubicBezTo>
                      <a:pt x="60" y="312"/>
                      <a:pt x="64" y="305"/>
                      <a:pt x="65" y="309"/>
                    </a:cubicBezTo>
                    <a:cubicBezTo>
                      <a:pt x="66" y="304"/>
                      <a:pt x="70" y="309"/>
                      <a:pt x="73" y="305"/>
                    </a:cubicBezTo>
                    <a:cubicBezTo>
                      <a:pt x="74" y="308"/>
                      <a:pt x="77" y="308"/>
                      <a:pt x="78" y="311"/>
                    </a:cubicBezTo>
                    <a:cubicBezTo>
                      <a:pt x="74" y="314"/>
                      <a:pt x="73" y="307"/>
                      <a:pt x="71" y="311"/>
                    </a:cubicBezTo>
                    <a:cubicBezTo>
                      <a:pt x="74" y="311"/>
                      <a:pt x="71" y="313"/>
                      <a:pt x="72" y="315"/>
                    </a:cubicBezTo>
                    <a:cubicBezTo>
                      <a:pt x="76" y="315"/>
                      <a:pt x="77" y="318"/>
                      <a:pt x="79" y="318"/>
                    </a:cubicBezTo>
                    <a:cubicBezTo>
                      <a:pt x="79" y="319"/>
                      <a:pt x="79" y="320"/>
                      <a:pt x="79" y="321"/>
                    </a:cubicBezTo>
                    <a:cubicBezTo>
                      <a:pt x="78" y="321"/>
                      <a:pt x="75" y="320"/>
                      <a:pt x="75" y="322"/>
                    </a:cubicBezTo>
                    <a:cubicBezTo>
                      <a:pt x="78" y="322"/>
                      <a:pt x="77" y="325"/>
                      <a:pt x="75" y="323"/>
                    </a:cubicBezTo>
                    <a:cubicBezTo>
                      <a:pt x="75" y="326"/>
                      <a:pt x="78" y="326"/>
                      <a:pt x="80" y="327"/>
                    </a:cubicBezTo>
                    <a:cubicBezTo>
                      <a:pt x="82" y="323"/>
                      <a:pt x="88" y="325"/>
                      <a:pt x="91" y="323"/>
                    </a:cubicBezTo>
                    <a:cubicBezTo>
                      <a:pt x="89" y="328"/>
                      <a:pt x="100" y="325"/>
                      <a:pt x="101" y="327"/>
                    </a:cubicBezTo>
                    <a:cubicBezTo>
                      <a:pt x="98" y="330"/>
                      <a:pt x="92" y="329"/>
                      <a:pt x="91" y="333"/>
                    </a:cubicBezTo>
                    <a:cubicBezTo>
                      <a:pt x="95" y="332"/>
                      <a:pt x="96" y="335"/>
                      <a:pt x="94" y="338"/>
                    </a:cubicBezTo>
                    <a:cubicBezTo>
                      <a:pt x="102" y="338"/>
                      <a:pt x="107" y="335"/>
                      <a:pt x="116" y="336"/>
                    </a:cubicBezTo>
                    <a:cubicBezTo>
                      <a:pt x="116" y="338"/>
                      <a:pt x="116" y="340"/>
                      <a:pt x="114" y="339"/>
                    </a:cubicBezTo>
                    <a:cubicBezTo>
                      <a:pt x="117" y="337"/>
                      <a:pt x="111" y="335"/>
                      <a:pt x="110" y="337"/>
                    </a:cubicBezTo>
                    <a:cubicBezTo>
                      <a:pt x="111" y="337"/>
                      <a:pt x="112" y="337"/>
                      <a:pt x="112" y="338"/>
                    </a:cubicBezTo>
                    <a:cubicBezTo>
                      <a:pt x="108" y="339"/>
                      <a:pt x="104" y="338"/>
                      <a:pt x="101" y="342"/>
                    </a:cubicBezTo>
                    <a:cubicBezTo>
                      <a:pt x="100" y="341"/>
                      <a:pt x="99" y="339"/>
                      <a:pt x="97" y="338"/>
                    </a:cubicBezTo>
                    <a:cubicBezTo>
                      <a:pt x="98" y="341"/>
                      <a:pt x="96" y="341"/>
                      <a:pt x="95" y="343"/>
                    </a:cubicBezTo>
                    <a:cubicBezTo>
                      <a:pt x="95" y="342"/>
                      <a:pt x="95" y="341"/>
                      <a:pt x="95" y="340"/>
                    </a:cubicBezTo>
                    <a:cubicBezTo>
                      <a:pt x="91" y="343"/>
                      <a:pt x="88" y="344"/>
                      <a:pt x="87" y="350"/>
                    </a:cubicBezTo>
                    <a:cubicBezTo>
                      <a:pt x="93" y="349"/>
                      <a:pt x="100" y="346"/>
                      <a:pt x="107" y="347"/>
                    </a:cubicBezTo>
                    <a:cubicBezTo>
                      <a:pt x="107" y="350"/>
                      <a:pt x="103" y="351"/>
                      <a:pt x="101" y="350"/>
                    </a:cubicBezTo>
                    <a:cubicBezTo>
                      <a:pt x="102" y="356"/>
                      <a:pt x="98" y="351"/>
                      <a:pt x="97" y="355"/>
                    </a:cubicBezTo>
                    <a:cubicBezTo>
                      <a:pt x="98" y="356"/>
                      <a:pt x="99" y="358"/>
                      <a:pt x="99" y="359"/>
                    </a:cubicBezTo>
                    <a:cubicBezTo>
                      <a:pt x="113" y="361"/>
                      <a:pt x="130" y="353"/>
                      <a:pt x="145" y="355"/>
                    </a:cubicBezTo>
                    <a:cubicBezTo>
                      <a:pt x="148" y="355"/>
                      <a:pt x="147" y="355"/>
                      <a:pt x="151" y="354"/>
                    </a:cubicBezTo>
                    <a:cubicBezTo>
                      <a:pt x="162" y="351"/>
                      <a:pt x="175" y="352"/>
                      <a:pt x="187" y="347"/>
                    </a:cubicBezTo>
                    <a:cubicBezTo>
                      <a:pt x="185" y="346"/>
                      <a:pt x="189" y="344"/>
                      <a:pt x="188" y="343"/>
                    </a:cubicBezTo>
                    <a:cubicBezTo>
                      <a:pt x="190" y="344"/>
                      <a:pt x="189" y="349"/>
                      <a:pt x="191" y="347"/>
                    </a:cubicBezTo>
                    <a:cubicBezTo>
                      <a:pt x="194" y="346"/>
                      <a:pt x="189" y="347"/>
                      <a:pt x="191" y="344"/>
                    </a:cubicBezTo>
                    <a:cubicBezTo>
                      <a:pt x="192" y="350"/>
                      <a:pt x="199" y="344"/>
                      <a:pt x="202" y="346"/>
                    </a:cubicBezTo>
                    <a:cubicBezTo>
                      <a:pt x="197" y="350"/>
                      <a:pt x="192" y="347"/>
                      <a:pt x="188" y="352"/>
                    </a:cubicBezTo>
                    <a:cubicBezTo>
                      <a:pt x="191" y="352"/>
                      <a:pt x="195" y="348"/>
                      <a:pt x="197" y="351"/>
                    </a:cubicBezTo>
                    <a:cubicBezTo>
                      <a:pt x="196" y="351"/>
                      <a:pt x="196" y="352"/>
                      <a:pt x="195" y="353"/>
                    </a:cubicBezTo>
                    <a:cubicBezTo>
                      <a:pt x="198" y="352"/>
                      <a:pt x="197" y="353"/>
                      <a:pt x="197" y="356"/>
                    </a:cubicBezTo>
                    <a:cubicBezTo>
                      <a:pt x="200" y="355"/>
                      <a:pt x="202" y="355"/>
                      <a:pt x="199" y="357"/>
                    </a:cubicBezTo>
                    <a:cubicBezTo>
                      <a:pt x="200" y="357"/>
                      <a:pt x="201" y="357"/>
                      <a:pt x="203" y="357"/>
                    </a:cubicBezTo>
                    <a:cubicBezTo>
                      <a:pt x="203" y="356"/>
                      <a:pt x="202" y="354"/>
                      <a:pt x="204" y="354"/>
                    </a:cubicBezTo>
                    <a:cubicBezTo>
                      <a:pt x="204" y="354"/>
                      <a:pt x="206" y="353"/>
                      <a:pt x="206" y="355"/>
                    </a:cubicBezTo>
                    <a:cubicBezTo>
                      <a:pt x="205" y="355"/>
                      <a:pt x="203" y="355"/>
                      <a:pt x="204" y="358"/>
                    </a:cubicBezTo>
                    <a:cubicBezTo>
                      <a:pt x="205" y="353"/>
                      <a:pt x="215" y="349"/>
                      <a:pt x="220" y="353"/>
                    </a:cubicBezTo>
                    <a:cubicBezTo>
                      <a:pt x="218" y="353"/>
                      <a:pt x="216" y="353"/>
                      <a:pt x="214" y="353"/>
                    </a:cubicBezTo>
                    <a:cubicBezTo>
                      <a:pt x="214" y="357"/>
                      <a:pt x="209" y="359"/>
                      <a:pt x="209" y="359"/>
                    </a:cubicBezTo>
                    <a:cubicBezTo>
                      <a:pt x="211" y="358"/>
                      <a:pt x="213" y="362"/>
                      <a:pt x="213" y="359"/>
                    </a:cubicBezTo>
                    <a:cubicBezTo>
                      <a:pt x="211" y="358"/>
                      <a:pt x="217" y="352"/>
                      <a:pt x="220" y="356"/>
                    </a:cubicBezTo>
                    <a:cubicBezTo>
                      <a:pt x="218" y="357"/>
                      <a:pt x="216" y="358"/>
                      <a:pt x="214" y="358"/>
                    </a:cubicBezTo>
                    <a:cubicBezTo>
                      <a:pt x="214" y="361"/>
                      <a:pt x="216" y="360"/>
                      <a:pt x="216" y="362"/>
                    </a:cubicBezTo>
                    <a:cubicBezTo>
                      <a:pt x="213" y="361"/>
                      <a:pt x="215" y="365"/>
                      <a:pt x="213" y="365"/>
                    </a:cubicBezTo>
                    <a:cubicBezTo>
                      <a:pt x="213" y="364"/>
                      <a:pt x="214" y="363"/>
                      <a:pt x="213" y="362"/>
                    </a:cubicBezTo>
                    <a:cubicBezTo>
                      <a:pt x="213" y="366"/>
                      <a:pt x="211" y="364"/>
                      <a:pt x="210" y="365"/>
                    </a:cubicBezTo>
                    <a:cubicBezTo>
                      <a:pt x="213" y="368"/>
                      <a:pt x="223" y="358"/>
                      <a:pt x="223" y="366"/>
                    </a:cubicBezTo>
                    <a:cubicBezTo>
                      <a:pt x="225" y="366"/>
                      <a:pt x="225" y="363"/>
                      <a:pt x="225" y="360"/>
                    </a:cubicBezTo>
                    <a:cubicBezTo>
                      <a:pt x="223" y="362"/>
                      <a:pt x="218" y="364"/>
                      <a:pt x="217" y="359"/>
                    </a:cubicBezTo>
                    <a:cubicBezTo>
                      <a:pt x="222" y="357"/>
                      <a:pt x="224" y="361"/>
                      <a:pt x="227" y="358"/>
                    </a:cubicBezTo>
                    <a:cubicBezTo>
                      <a:pt x="227" y="358"/>
                      <a:pt x="226" y="358"/>
                      <a:pt x="226" y="357"/>
                    </a:cubicBezTo>
                    <a:cubicBezTo>
                      <a:pt x="227" y="357"/>
                      <a:pt x="231" y="355"/>
                      <a:pt x="232" y="357"/>
                    </a:cubicBezTo>
                    <a:cubicBezTo>
                      <a:pt x="231" y="360"/>
                      <a:pt x="231" y="359"/>
                      <a:pt x="229" y="358"/>
                    </a:cubicBezTo>
                    <a:cubicBezTo>
                      <a:pt x="229" y="362"/>
                      <a:pt x="226" y="360"/>
                      <a:pt x="226" y="364"/>
                    </a:cubicBezTo>
                    <a:cubicBezTo>
                      <a:pt x="228" y="365"/>
                      <a:pt x="229" y="361"/>
                      <a:pt x="229" y="364"/>
                    </a:cubicBezTo>
                    <a:cubicBezTo>
                      <a:pt x="229" y="367"/>
                      <a:pt x="227" y="368"/>
                      <a:pt x="226" y="369"/>
                    </a:cubicBezTo>
                    <a:cubicBezTo>
                      <a:pt x="225" y="368"/>
                      <a:pt x="223" y="368"/>
                      <a:pt x="222" y="367"/>
                    </a:cubicBezTo>
                    <a:cubicBezTo>
                      <a:pt x="223" y="370"/>
                      <a:pt x="215" y="373"/>
                      <a:pt x="216" y="370"/>
                    </a:cubicBezTo>
                    <a:cubicBezTo>
                      <a:pt x="215" y="370"/>
                      <a:pt x="213" y="371"/>
                      <a:pt x="213" y="373"/>
                    </a:cubicBezTo>
                    <a:cubicBezTo>
                      <a:pt x="214" y="373"/>
                      <a:pt x="212" y="378"/>
                      <a:pt x="215" y="379"/>
                    </a:cubicBezTo>
                    <a:cubicBezTo>
                      <a:pt x="221" y="373"/>
                      <a:pt x="230" y="374"/>
                      <a:pt x="237" y="374"/>
                    </a:cubicBezTo>
                    <a:cubicBezTo>
                      <a:pt x="237" y="375"/>
                      <a:pt x="236" y="375"/>
                      <a:pt x="236" y="376"/>
                    </a:cubicBezTo>
                    <a:cubicBezTo>
                      <a:pt x="242" y="374"/>
                      <a:pt x="248" y="374"/>
                      <a:pt x="252" y="373"/>
                    </a:cubicBezTo>
                    <a:cubicBezTo>
                      <a:pt x="251" y="375"/>
                      <a:pt x="249" y="375"/>
                      <a:pt x="248" y="378"/>
                    </a:cubicBezTo>
                    <a:cubicBezTo>
                      <a:pt x="245" y="377"/>
                      <a:pt x="243" y="376"/>
                      <a:pt x="242" y="379"/>
                    </a:cubicBezTo>
                    <a:cubicBezTo>
                      <a:pt x="244" y="379"/>
                      <a:pt x="245" y="379"/>
                      <a:pt x="245" y="381"/>
                    </a:cubicBezTo>
                    <a:cubicBezTo>
                      <a:pt x="242" y="382"/>
                      <a:pt x="241" y="381"/>
                      <a:pt x="238" y="381"/>
                    </a:cubicBezTo>
                    <a:cubicBezTo>
                      <a:pt x="238" y="384"/>
                      <a:pt x="237" y="386"/>
                      <a:pt x="236" y="386"/>
                    </a:cubicBezTo>
                    <a:cubicBezTo>
                      <a:pt x="235" y="386"/>
                      <a:pt x="233" y="386"/>
                      <a:pt x="231" y="385"/>
                    </a:cubicBezTo>
                    <a:cubicBezTo>
                      <a:pt x="232" y="391"/>
                      <a:pt x="227" y="389"/>
                      <a:pt x="225" y="390"/>
                    </a:cubicBezTo>
                    <a:cubicBezTo>
                      <a:pt x="225" y="398"/>
                      <a:pt x="220" y="399"/>
                      <a:pt x="216" y="396"/>
                    </a:cubicBezTo>
                    <a:cubicBezTo>
                      <a:pt x="215" y="400"/>
                      <a:pt x="221" y="396"/>
                      <a:pt x="220" y="400"/>
                    </a:cubicBezTo>
                    <a:cubicBezTo>
                      <a:pt x="219" y="399"/>
                      <a:pt x="216" y="401"/>
                      <a:pt x="218" y="402"/>
                    </a:cubicBezTo>
                    <a:cubicBezTo>
                      <a:pt x="219" y="402"/>
                      <a:pt x="221" y="400"/>
                      <a:pt x="223" y="399"/>
                    </a:cubicBezTo>
                    <a:cubicBezTo>
                      <a:pt x="226" y="404"/>
                      <a:pt x="235" y="394"/>
                      <a:pt x="243" y="396"/>
                    </a:cubicBezTo>
                    <a:cubicBezTo>
                      <a:pt x="243" y="399"/>
                      <a:pt x="239" y="400"/>
                      <a:pt x="242" y="404"/>
                    </a:cubicBezTo>
                    <a:cubicBezTo>
                      <a:pt x="239" y="402"/>
                      <a:pt x="234" y="405"/>
                      <a:pt x="235" y="408"/>
                    </a:cubicBezTo>
                    <a:cubicBezTo>
                      <a:pt x="237" y="406"/>
                      <a:pt x="239" y="407"/>
                      <a:pt x="240" y="410"/>
                    </a:cubicBezTo>
                    <a:cubicBezTo>
                      <a:pt x="240" y="408"/>
                      <a:pt x="241" y="407"/>
                      <a:pt x="242" y="407"/>
                    </a:cubicBezTo>
                    <a:cubicBezTo>
                      <a:pt x="241" y="411"/>
                      <a:pt x="246" y="410"/>
                      <a:pt x="245" y="407"/>
                    </a:cubicBezTo>
                    <a:cubicBezTo>
                      <a:pt x="246" y="404"/>
                      <a:pt x="243" y="409"/>
                      <a:pt x="243" y="406"/>
                    </a:cubicBezTo>
                    <a:cubicBezTo>
                      <a:pt x="250" y="405"/>
                      <a:pt x="258" y="407"/>
                      <a:pt x="264" y="402"/>
                    </a:cubicBezTo>
                    <a:cubicBezTo>
                      <a:pt x="272" y="405"/>
                      <a:pt x="282" y="397"/>
                      <a:pt x="289" y="399"/>
                    </a:cubicBezTo>
                    <a:cubicBezTo>
                      <a:pt x="286" y="392"/>
                      <a:pt x="268" y="402"/>
                      <a:pt x="261" y="400"/>
                    </a:cubicBezTo>
                    <a:cubicBezTo>
                      <a:pt x="259" y="400"/>
                      <a:pt x="260" y="397"/>
                      <a:pt x="258" y="400"/>
                    </a:cubicBezTo>
                    <a:cubicBezTo>
                      <a:pt x="258" y="399"/>
                      <a:pt x="258" y="398"/>
                      <a:pt x="258" y="397"/>
                    </a:cubicBezTo>
                    <a:cubicBezTo>
                      <a:pt x="254" y="397"/>
                      <a:pt x="250" y="402"/>
                      <a:pt x="248" y="395"/>
                    </a:cubicBezTo>
                    <a:cubicBezTo>
                      <a:pt x="259" y="394"/>
                      <a:pt x="267" y="390"/>
                      <a:pt x="275" y="392"/>
                    </a:cubicBezTo>
                    <a:cubicBezTo>
                      <a:pt x="274" y="395"/>
                      <a:pt x="271" y="392"/>
                      <a:pt x="271" y="395"/>
                    </a:cubicBezTo>
                    <a:cubicBezTo>
                      <a:pt x="272" y="396"/>
                      <a:pt x="273" y="395"/>
                      <a:pt x="275" y="396"/>
                    </a:cubicBezTo>
                    <a:cubicBezTo>
                      <a:pt x="281" y="392"/>
                      <a:pt x="292" y="391"/>
                      <a:pt x="302" y="390"/>
                    </a:cubicBezTo>
                    <a:cubicBezTo>
                      <a:pt x="300" y="396"/>
                      <a:pt x="293" y="394"/>
                      <a:pt x="290" y="397"/>
                    </a:cubicBezTo>
                    <a:cubicBezTo>
                      <a:pt x="291" y="398"/>
                      <a:pt x="289" y="399"/>
                      <a:pt x="290" y="400"/>
                    </a:cubicBezTo>
                    <a:cubicBezTo>
                      <a:pt x="294" y="398"/>
                      <a:pt x="302" y="397"/>
                      <a:pt x="305" y="398"/>
                    </a:cubicBezTo>
                    <a:cubicBezTo>
                      <a:pt x="304" y="398"/>
                      <a:pt x="302" y="398"/>
                      <a:pt x="303" y="400"/>
                    </a:cubicBezTo>
                    <a:cubicBezTo>
                      <a:pt x="304" y="400"/>
                      <a:pt x="306" y="399"/>
                      <a:pt x="308" y="399"/>
                    </a:cubicBezTo>
                    <a:cubicBezTo>
                      <a:pt x="308" y="399"/>
                      <a:pt x="308" y="400"/>
                      <a:pt x="308" y="400"/>
                    </a:cubicBezTo>
                    <a:cubicBezTo>
                      <a:pt x="308" y="400"/>
                      <a:pt x="309" y="400"/>
                      <a:pt x="309" y="399"/>
                    </a:cubicBezTo>
                    <a:cubicBezTo>
                      <a:pt x="309" y="400"/>
                      <a:pt x="309" y="400"/>
                      <a:pt x="310" y="400"/>
                    </a:cubicBezTo>
                    <a:cubicBezTo>
                      <a:pt x="307" y="404"/>
                      <a:pt x="306" y="405"/>
                      <a:pt x="303" y="404"/>
                    </a:cubicBezTo>
                    <a:cubicBezTo>
                      <a:pt x="303" y="405"/>
                      <a:pt x="303" y="406"/>
                      <a:pt x="303" y="408"/>
                    </a:cubicBezTo>
                    <a:cubicBezTo>
                      <a:pt x="306" y="407"/>
                      <a:pt x="305" y="408"/>
                      <a:pt x="308" y="406"/>
                    </a:cubicBezTo>
                    <a:cubicBezTo>
                      <a:pt x="307" y="411"/>
                      <a:pt x="313" y="408"/>
                      <a:pt x="314" y="412"/>
                    </a:cubicBezTo>
                    <a:cubicBezTo>
                      <a:pt x="313" y="413"/>
                      <a:pt x="310" y="412"/>
                      <a:pt x="308" y="412"/>
                    </a:cubicBezTo>
                    <a:cubicBezTo>
                      <a:pt x="309" y="416"/>
                      <a:pt x="305" y="415"/>
                      <a:pt x="305" y="417"/>
                    </a:cubicBezTo>
                    <a:cubicBezTo>
                      <a:pt x="307" y="417"/>
                      <a:pt x="309" y="417"/>
                      <a:pt x="311" y="417"/>
                    </a:cubicBezTo>
                    <a:cubicBezTo>
                      <a:pt x="311" y="420"/>
                      <a:pt x="309" y="421"/>
                      <a:pt x="312" y="422"/>
                    </a:cubicBezTo>
                    <a:cubicBezTo>
                      <a:pt x="312" y="417"/>
                      <a:pt x="316" y="424"/>
                      <a:pt x="316" y="419"/>
                    </a:cubicBezTo>
                    <a:cubicBezTo>
                      <a:pt x="314" y="419"/>
                      <a:pt x="314" y="419"/>
                      <a:pt x="313" y="417"/>
                    </a:cubicBezTo>
                    <a:cubicBezTo>
                      <a:pt x="315" y="417"/>
                      <a:pt x="318" y="417"/>
                      <a:pt x="318" y="419"/>
                    </a:cubicBezTo>
                    <a:cubicBezTo>
                      <a:pt x="318" y="420"/>
                      <a:pt x="317" y="420"/>
                      <a:pt x="317" y="421"/>
                    </a:cubicBezTo>
                    <a:cubicBezTo>
                      <a:pt x="313" y="423"/>
                      <a:pt x="312" y="428"/>
                      <a:pt x="312" y="432"/>
                    </a:cubicBezTo>
                    <a:cubicBezTo>
                      <a:pt x="312" y="431"/>
                      <a:pt x="312" y="431"/>
                      <a:pt x="311" y="432"/>
                    </a:cubicBezTo>
                    <a:cubicBezTo>
                      <a:pt x="310" y="435"/>
                      <a:pt x="304" y="439"/>
                      <a:pt x="303" y="444"/>
                    </a:cubicBezTo>
                    <a:cubicBezTo>
                      <a:pt x="305" y="445"/>
                      <a:pt x="304" y="442"/>
                      <a:pt x="307" y="442"/>
                    </a:cubicBezTo>
                    <a:cubicBezTo>
                      <a:pt x="307" y="440"/>
                      <a:pt x="305" y="440"/>
                      <a:pt x="307" y="439"/>
                    </a:cubicBezTo>
                    <a:cubicBezTo>
                      <a:pt x="308" y="440"/>
                      <a:pt x="310" y="437"/>
                      <a:pt x="310" y="438"/>
                    </a:cubicBezTo>
                    <a:cubicBezTo>
                      <a:pt x="310" y="439"/>
                      <a:pt x="310" y="439"/>
                      <a:pt x="310" y="440"/>
                    </a:cubicBezTo>
                    <a:cubicBezTo>
                      <a:pt x="309" y="441"/>
                      <a:pt x="307" y="442"/>
                      <a:pt x="309" y="443"/>
                    </a:cubicBezTo>
                    <a:cubicBezTo>
                      <a:pt x="309" y="443"/>
                      <a:pt x="309" y="442"/>
                      <a:pt x="310" y="442"/>
                    </a:cubicBezTo>
                    <a:cubicBezTo>
                      <a:pt x="310" y="444"/>
                      <a:pt x="312" y="446"/>
                      <a:pt x="314" y="446"/>
                    </a:cubicBezTo>
                    <a:cubicBezTo>
                      <a:pt x="317" y="446"/>
                      <a:pt x="319" y="445"/>
                      <a:pt x="319" y="443"/>
                    </a:cubicBezTo>
                    <a:cubicBezTo>
                      <a:pt x="323" y="444"/>
                      <a:pt x="325" y="447"/>
                      <a:pt x="327" y="444"/>
                    </a:cubicBezTo>
                    <a:cubicBezTo>
                      <a:pt x="328" y="444"/>
                      <a:pt x="328" y="444"/>
                      <a:pt x="328" y="444"/>
                    </a:cubicBezTo>
                    <a:cubicBezTo>
                      <a:pt x="328" y="448"/>
                      <a:pt x="328" y="444"/>
                      <a:pt x="330" y="444"/>
                    </a:cubicBezTo>
                    <a:cubicBezTo>
                      <a:pt x="331" y="450"/>
                      <a:pt x="330" y="450"/>
                      <a:pt x="329" y="455"/>
                    </a:cubicBezTo>
                    <a:cubicBezTo>
                      <a:pt x="331" y="454"/>
                      <a:pt x="332" y="454"/>
                      <a:pt x="333" y="454"/>
                    </a:cubicBezTo>
                    <a:cubicBezTo>
                      <a:pt x="332" y="455"/>
                      <a:pt x="331" y="456"/>
                      <a:pt x="330" y="457"/>
                    </a:cubicBezTo>
                    <a:cubicBezTo>
                      <a:pt x="330" y="457"/>
                      <a:pt x="330" y="457"/>
                      <a:pt x="329" y="457"/>
                    </a:cubicBezTo>
                    <a:cubicBezTo>
                      <a:pt x="329" y="457"/>
                      <a:pt x="329" y="457"/>
                      <a:pt x="330" y="457"/>
                    </a:cubicBezTo>
                    <a:cubicBezTo>
                      <a:pt x="328" y="459"/>
                      <a:pt x="327" y="462"/>
                      <a:pt x="328" y="464"/>
                    </a:cubicBezTo>
                    <a:cubicBezTo>
                      <a:pt x="327" y="466"/>
                      <a:pt x="327" y="469"/>
                      <a:pt x="325" y="472"/>
                    </a:cubicBezTo>
                    <a:cubicBezTo>
                      <a:pt x="329" y="471"/>
                      <a:pt x="324" y="477"/>
                      <a:pt x="329" y="476"/>
                    </a:cubicBezTo>
                    <a:cubicBezTo>
                      <a:pt x="331" y="473"/>
                      <a:pt x="327" y="472"/>
                      <a:pt x="329" y="470"/>
                    </a:cubicBezTo>
                    <a:cubicBezTo>
                      <a:pt x="335" y="472"/>
                      <a:pt x="339" y="469"/>
                      <a:pt x="345" y="472"/>
                    </a:cubicBezTo>
                    <a:cubicBezTo>
                      <a:pt x="342" y="474"/>
                      <a:pt x="338" y="477"/>
                      <a:pt x="336" y="477"/>
                    </a:cubicBezTo>
                    <a:cubicBezTo>
                      <a:pt x="337" y="477"/>
                      <a:pt x="337" y="477"/>
                      <a:pt x="337" y="478"/>
                    </a:cubicBezTo>
                    <a:cubicBezTo>
                      <a:pt x="337" y="478"/>
                      <a:pt x="336" y="478"/>
                      <a:pt x="336" y="479"/>
                    </a:cubicBezTo>
                    <a:cubicBezTo>
                      <a:pt x="340" y="479"/>
                      <a:pt x="339" y="478"/>
                      <a:pt x="342" y="476"/>
                    </a:cubicBezTo>
                    <a:cubicBezTo>
                      <a:pt x="342" y="478"/>
                      <a:pt x="343" y="480"/>
                      <a:pt x="344" y="480"/>
                    </a:cubicBezTo>
                    <a:cubicBezTo>
                      <a:pt x="343" y="475"/>
                      <a:pt x="345" y="474"/>
                      <a:pt x="348" y="473"/>
                    </a:cubicBezTo>
                    <a:cubicBezTo>
                      <a:pt x="347" y="476"/>
                      <a:pt x="349" y="475"/>
                      <a:pt x="350" y="476"/>
                    </a:cubicBezTo>
                    <a:cubicBezTo>
                      <a:pt x="350" y="472"/>
                      <a:pt x="353" y="475"/>
                      <a:pt x="353" y="476"/>
                    </a:cubicBezTo>
                    <a:cubicBezTo>
                      <a:pt x="353" y="472"/>
                      <a:pt x="355" y="476"/>
                      <a:pt x="355" y="476"/>
                    </a:cubicBezTo>
                    <a:cubicBezTo>
                      <a:pt x="357" y="475"/>
                      <a:pt x="358" y="473"/>
                      <a:pt x="361" y="473"/>
                    </a:cubicBezTo>
                    <a:cubicBezTo>
                      <a:pt x="361" y="477"/>
                      <a:pt x="364" y="477"/>
                      <a:pt x="367" y="476"/>
                    </a:cubicBezTo>
                    <a:cubicBezTo>
                      <a:pt x="366" y="479"/>
                      <a:pt x="368" y="479"/>
                      <a:pt x="368" y="480"/>
                    </a:cubicBezTo>
                    <a:cubicBezTo>
                      <a:pt x="366" y="481"/>
                      <a:pt x="366" y="476"/>
                      <a:pt x="364" y="479"/>
                    </a:cubicBezTo>
                    <a:cubicBezTo>
                      <a:pt x="365" y="479"/>
                      <a:pt x="366" y="479"/>
                      <a:pt x="366" y="480"/>
                    </a:cubicBezTo>
                    <a:cubicBezTo>
                      <a:pt x="364" y="481"/>
                      <a:pt x="363" y="478"/>
                      <a:pt x="363" y="480"/>
                    </a:cubicBezTo>
                    <a:cubicBezTo>
                      <a:pt x="364" y="483"/>
                      <a:pt x="351" y="493"/>
                      <a:pt x="352" y="484"/>
                    </a:cubicBezTo>
                    <a:cubicBezTo>
                      <a:pt x="350" y="486"/>
                      <a:pt x="345" y="489"/>
                      <a:pt x="345" y="483"/>
                    </a:cubicBezTo>
                    <a:cubicBezTo>
                      <a:pt x="344" y="488"/>
                      <a:pt x="342" y="489"/>
                      <a:pt x="340" y="489"/>
                    </a:cubicBezTo>
                    <a:cubicBezTo>
                      <a:pt x="341" y="489"/>
                      <a:pt x="342" y="489"/>
                      <a:pt x="342" y="491"/>
                    </a:cubicBezTo>
                    <a:cubicBezTo>
                      <a:pt x="341" y="491"/>
                      <a:pt x="340" y="490"/>
                      <a:pt x="339" y="490"/>
                    </a:cubicBezTo>
                    <a:cubicBezTo>
                      <a:pt x="340" y="493"/>
                      <a:pt x="338" y="495"/>
                      <a:pt x="336" y="495"/>
                    </a:cubicBezTo>
                    <a:cubicBezTo>
                      <a:pt x="336" y="494"/>
                      <a:pt x="337" y="493"/>
                      <a:pt x="337" y="493"/>
                    </a:cubicBezTo>
                    <a:cubicBezTo>
                      <a:pt x="334" y="492"/>
                      <a:pt x="334" y="494"/>
                      <a:pt x="332" y="495"/>
                    </a:cubicBezTo>
                    <a:cubicBezTo>
                      <a:pt x="336" y="498"/>
                      <a:pt x="342" y="495"/>
                      <a:pt x="343" y="492"/>
                    </a:cubicBezTo>
                    <a:cubicBezTo>
                      <a:pt x="348" y="492"/>
                      <a:pt x="353" y="494"/>
                      <a:pt x="358" y="491"/>
                    </a:cubicBezTo>
                    <a:cubicBezTo>
                      <a:pt x="357" y="497"/>
                      <a:pt x="362" y="492"/>
                      <a:pt x="363" y="495"/>
                    </a:cubicBezTo>
                    <a:cubicBezTo>
                      <a:pt x="359" y="496"/>
                      <a:pt x="363" y="495"/>
                      <a:pt x="364" y="496"/>
                    </a:cubicBezTo>
                    <a:cubicBezTo>
                      <a:pt x="351" y="498"/>
                      <a:pt x="344" y="514"/>
                      <a:pt x="339" y="522"/>
                    </a:cubicBezTo>
                    <a:cubicBezTo>
                      <a:pt x="336" y="526"/>
                      <a:pt x="333" y="528"/>
                      <a:pt x="337" y="532"/>
                    </a:cubicBezTo>
                    <a:cubicBezTo>
                      <a:pt x="339" y="532"/>
                      <a:pt x="339" y="531"/>
                      <a:pt x="340" y="531"/>
                    </a:cubicBezTo>
                    <a:cubicBezTo>
                      <a:pt x="343" y="525"/>
                      <a:pt x="348" y="520"/>
                      <a:pt x="353" y="516"/>
                    </a:cubicBezTo>
                    <a:cubicBezTo>
                      <a:pt x="355" y="516"/>
                      <a:pt x="355" y="514"/>
                      <a:pt x="356" y="514"/>
                    </a:cubicBezTo>
                    <a:cubicBezTo>
                      <a:pt x="356" y="515"/>
                      <a:pt x="357" y="516"/>
                      <a:pt x="358" y="517"/>
                    </a:cubicBezTo>
                    <a:cubicBezTo>
                      <a:pt x="358" y="515"/>
                      <a:pt x="357" y="514"/>
                      <a:pt x="357" y="513"/>
                    </a:cubicBezTo>
                    <a:cubicBezTo>
                      <a:pt x="357" y="513"/>
                      <a:pt x="356" y="513"/>
                      <a:pt x="356" y="513"/>
                    </a:cubicBezTo>
                    <a:cubicBezTo>
                      <a:pt x="357" y="513"/>
                      <a:pt x="357" y="512"/>
                      <a:pt x="358" y="512"/>
                    </a:cubicBezTo>
                    <a:cubicBezTo>
                      <a:pt x="360" y="511"/>
                      <a:pt x="365" y="511"/>
                      <a:pt x="367" y="507"/>
                    </a:cubicBezTo>
                    <a:cubicBezTo>
                      <a:pt x="377" y="506"/>
                      <a:pt x="390" y="508"/>
                      <a:pt x="400" y="503"/>
                    </a:cubicBezTo>
                    <a:cubicBezTo>
                      <a:pt x="385" y="504"/>
                      <a:pt x="376" y="508"/>
                      <a:pt x="364" y="502"/>
                    </a:cubicBezTo>
                    <a:cubicBezTo>
                      <a:pt x="364" y="503"/>
                      <a:pt x="363" y="504"/>
                      <a:pt x="362" y="505"/>
                    </a:cubicBezTo>
                    <a:cubicBezTo>
                      <a:pt x="363" y="503"/>
                      <a:pt x="364" y="501"/>
                      <a:pt x="364" y="499"/>
                    </a:cubicBezTo>
                    <a:cubicBezTo>
                      <a:pt x="365" y="499"/>
                      <a:pt x="366" y="499"/>
                      <a:pt x="368" y="499"/>
                    </a:cubicBezTo>
                    <a:cubicBezTo>
                      <a:pt x="368" y="498"/>
                      <a:pt x="365" y="496"/>
                      <a:pt x="368" y="495"/>
                    </a:cubicBezTo>
                    <a:cubicBezTo>
                      <a:pt x="369" y="498"/>
                      <a:pt x="375" y="501"/>
                      <a:pt x="378" y="496"/>
                    </a:cubicBezTo>
                    <a:cubicBezTo>
                      <a:pt x="378" y="496"/>
                      <a:pt x="378" y="495"/>
                      <a:pt x="378" y="495"/>
                    </a:cubicBezTo>
                    <a:cubicBezTo>
                      <a:pt x="378" y="495"/>
                      <a:pt x="378" y="496"/>
                      <a:pt x="378" y="496"/>
                    </a:cubicBezTo>
                    <a:cubicBezTo>
                      <a:pt x="378" y="498"/>
                      <a:pt x="379" y="499"/>
                      <a:pt x="380" y="499"/>
                    </a:cubicBezTo>
                    <a:cubicBezTo>
                      <a:pt x="380" y="493"/>
                      <a:pt x="387" y="497"/>
                      <a:pt x="390" y="494"/>
                    </a:cubicBezTo>
                    <a:cubicBezTo>
                      <a:pt x="391" y="493"/>
                      <a:pt x="392" y="492"/>
                      <a:pt x="392" y="492"/>
                    </a:cubicBezTo>
                    <a:cubicBezTo>
                      <a:pt x="392" y="493"/>
                      <a:pt x="391" y="493"/>
                      <a:pt x="390" y="494"/>
                    </a:cubicBezTo>
                    <a:cubicBezTo>
                      <a:pt x="390" y="494"/>
                      <a:pt x="390" y="495"/>
                      <a:pt x="391" y="495"/>
                    </a:cubicBezTo>
                    <a:cubicBezTo>
                      <a:pt x="394" y="492"/>
                      <a:pt x="402" y="496"/>
                      <a:pt x="403" y="490"/>
                    </a:cubicBezTo>
                    <a:cubicBezTo>
                      <a:pt x="404" y="490"/>
                      <a:pt x="404" y="491"/>
                      <a:pt x="405" y="492"/>
                    </a:cubicBezTo>
                    <a:cubicBezTo>
                      <a:pt x="404" y="494"/>
                      <a:pt x="404" y="496"/>
                      <a:pt x="404" y="498"/>
                    </a:cubicBezTo>
                    <a:cubicBezTo>
                      <a:pt x="406" y="495"/>
                      <a:pt x="407" y="493"/>
                      <a:pt x="407" y="490"/>
                    </a:cubicBezTo>
                    <a:cubicBezTo>
                      <a:pt x="407" y="489"/>
                      <a:pt x="407" y="489"/>
                      <a:pt x="407" y="489"/>
                    </a:cubicBezTo>
                    <a:cubicBezTo>
                      <a:pt x="409" y="490"/>
                      <a:pt x="410" y="490"/>
                      <a:pt x="411" y="489"/>
                    </a:cubicBezTo>
                    <a:cubicBezTo>
                      <a:pt x="411" y="490"/>
                      <a:pt x="411" y="491"/>
                      <a:pt x="411" y="491"/>
                    </a:cubicBezTo>
                    <a:cubicBezTo>
                      <a:pt x="410" y="492"/>
                      <a:pt x="409" y="492"/>
                      <a:pt x="408" y="491"/>
                    </a:cubicBezTo>
                    <a:cubicBezTo>
                      <a:pt x="408" y="493"/>
                      <a:pt x="407" y="493"/>
                      <a:pt x="406" y="494"/>
                    </a:cubicBezTo>
                    <a:cubicBezTo>
                      <a:pt x="408" y="493"/>
                      <a:pt x="409" y="493"/>
                      <a:pt x="410" y="493"/>
                    </a:cubicBezTo>
                    <a:cubicBezTo>
                      <a:pt x="410" y="498"/>
                      <a:pt x="407" y="502"/>
                      <a:pt x="405" y="499"/>
                    </a:cubicBezTo>
                    <a:cubicBezTo>
                      <a:pt x="404" y="500"/>
                      <a:pt x="404" y="501"/>
                      <a:pt x="403" y="503"/>
                    </a:cubicBezTo>
                    <a:cubicBezTo>
                      <a:pt x="402" y="503"/>
                      <a:pt x="401" y="503"/>
                      <a:pt x="400" y="504"/>
                    </a:cubicBezTo>
                    <a:cubicBezTo>
                      <a:pt x="401" y="504"/>
                      <a:pt x="402" y="504"/>
                      <a:pt x="403" y="504"/>
                    </a:cubicBezTo>
                    <a:cubicBezTo>
                      <a:pt x="402" y="510"/>
                      <a:pt x="402" y="516"/>
                      <a:pt x="402" y="522"/>
                    </a:cubicBezTo>
                    <a:cubicBezTo>
                      <a:pt x="408" y="517"/>
                      <a:pt x="401" y="512"/>
                      <a:pt x="408" y="508"/>
                    </a:cubicBezTo>
                    <a:cubicBezTo>
                      <a:pt x="409" y="507"/>
                      <a:pt x="412" y="507"/>
                      <a:pt x="414" y="506"/>
                    </a:cubicBezTo>
                    <a:cubicBezTo>
                      <a:pt x="415" y="505"/>
                      <a:pt x="416" y="504"/>
                      <a:pt x="417" y="503"/>
                    </a:cubicBezTo>
                    <a:cubicBezTo>
                      <a:pt x="421" y="502"/>
                      <a:pt x="424" y="502"/>
                      <a:pt x="418" y="502"/>
                    </a:cubicBezTo>
                    <a:cubicBezTo>
                      <a:pt x="418" y="502"/>
                      <a:pt x="418" y="502"/>
                      <a:pt x="417" y="502"/>
                    </a:cubicBezTo>
                    <a:cubicBezTo>
                      <a:pt x="419" y="499"/>
                      <a:pt x="421" y="495"/>
                      <a:pt x="422" y="492"/>
                    </a:cubicBezTo>
                    <a:cubicBezTo>
                      <a:pt x="420" y="490"/>
                      <a:pt x="419" y="492"/>
                      <a:pt x="417" y="491"/>
                    </a:cubicBezTo>
                    <a:cubicBezTo>
                      <a:pt x="418" y="491"/>
                      <a:pt x="418" y="491"/>
                      <a:pt x="418" y="491"/>
                    </a:cubicBezTo>
                    <a:cubicBezTo>
                      <a:pt x="418" y="491"/>
                      <a:pt x="418" y="491"/>
                      <a:pt x="417" y="491"/>
                    </a:cubicBezTo>
                    <a:cubicBezTo>
                      <a:pt x="418" y="489"/>
                      <a:pt x="418" y="487"/>
                      <a:pt x="419" y="486"/>
                    </a:cubicBezTo>
                    <a:cubicBezTo>
                      <a:pt x="420" y="483"/>
                      <a:pt x="421" y="487"/>
                      <a:pt x="424" y="487"/>
                    </a:cubicBezTo>
                    <a:cubicBezTo>
                      <a:pt x="425" y="491"/>
                      <a:pt x="420" y="488"/>
                      <a:pt x="419" y="491"/>
                    </a:cubicBezTo>
                    <a:cubicBezTo>
                      <a:pt x="422" y="492"/>
                      <a:pt x="422" y="490"/>
                      <a:pt x="425" y="491"/>
                    </a:cubicBezTo>
                    <a:cubicBezTo>
                      <a:pt x="425" y="489"/>
                      <a:pt x="424" y="486"/>
                      <a:pt x="426" y="486"/>
                    </a:cubicBezTo>
                    <a:cubicBezTo>
                      <a:pt x="430" y="488"/>
                      <a:pt x="429" y="487"/>
                      <a:pt x="433" y="486"/>
                    </a:cubicBezTo>
                    <a:cubicBezTo>
                      <a:pt x="433" y="490"/>
                      <a:pt x="434" y="486"/>
                      <a:pt x="435" y="487"/>
                    </a:cubicBezTo>
                    <a:cubicBezTo>
                      <a:pt x="435" y="487"/>
                      <a:pt x="435" y="487"/>
                      <a:pt x="435" y="487"/>
                    </a:cubicBezTo>
                    <a:cubicBezTo>
                      <a:pt x="433" y="494"/>
                      <a:pt x="437" y="501"/>
                      <a:pt x="435" y="508"/>
                    </a:cubicBezTo>
                    <a:cubicBezTo>
                      <a:pt x="440" y="503"/>
                      <a:pt x="435" y="492"/>
                      <a:pt x="436" y="485"/>
                    </a:cubicBezTo>
                    <a:cubicBezTo>
                      <a:pt x="437" y="485"/>
                      <a:pt x="437" y="484"/>
                      <a:pt x="438" y="485"/>
                    </a:cubicBezTo>
                    <a:cubicBezTo>
                      <a:pt x="438" y="481"/>
                      <a:pt x="435" y="481"/>
                      <a:pt x="432" y="481"/>
                    </a:cubicBezTo>
                    <a:cubicBezTo>
                      <a:pt x="430" y="482"/>
                      <a:pt x="433" y="483"/>
                      <a:pt x="431" y="484"/>
                    </a:cubicBezTo>
                    <a:cubicBezTo>
                      <a:pt x="431" y="484"/>
                      <a:pt x="430" y="483"/>
                      <a:pt x="430" y="483"/>
                    </a:cubicBezTo>
                    <a:cubicBezTo>
                      <a:pt x="431" y="483"/>
                      <a:pt x="431" y="483"/>
                      <a:pt x="431" y="483"/>
                    </a:cubicBezTo>
                    <a:cubicBezTo>
                      <a:pt x="431" y="483"/>
                      <a:pt x="431" y="482"/>
                      <a:pt x="431" y="482"/>
                    </a:cubicBezTo>
                    <a:cubicBezTo>
                      <a:pt x="430" y="482"/>
                      <a:pt x="430" y="482"/>
                      <a:pt x="429" y="482"/>
                    </a:cubicBezTo>
                    <a:cubicBezTo>
                      <a:pt x="429" y="482"/>
                      <a:pt x="429" y="481"/>
                      <a:pt x="429" y="481"/>
                    </a:cubicBezTo>
                    <a:cubicBezTo>
                      <a:pt x="428" y="485"/>
                      <a:pt x="423" y="482"/>
                      <a:pt x="422" y="485"/>
                    </a:cubicBezTo>
                    <a:cubicBezTo>
                      <a:pt x="422" y="483"/>
                      <a:pt x="423" y="483"/>
                      <a:pt x="423" y="482"/>
                    </a:cubicBezTo>
                    <a:cubicBezTo>
                      <a:pt x="422" y="483"/>
                      <a:pt x="421" y="482"/>
                      <a:pt x="420" y="483"/>
                    </a:cubicBezTo>
                    <a:cubicBezTo>
                      <a:pt x="421" y="479"/>
                      <a:pt x="423" y="476"/>
                      <a:pt x="424" y="472"/>
                    </a:cubicBezTo>
                    <a:cubicBezTo>
                      <a:pt x="426" y="472"/>
                      <a:pt x="427" y="472"/>
                      <a:pt x="429" y="471"/>
                    </a:cubicBezTo>
                    <a:cubicBezTo>
                      <a:pt x="428" y="475"/>
                      <a:pt x="427" y="474"/>
                      <a:pt x="429" y="477"/>
                    </a:cubicBezTo>
                    <a:cubicBezTo>
                      <a:pt x="427" y="475"/>
                      <a:pt x="427" y="480"/>
                      <a:pt x="425" y="477"/>
                    </a:cubicBezTo>
                    <a:cubicBezTo>
                      <a:pt x="425" y="481"/>
                      <a:pt x="428" y="479"/>
                      <a:pt x="431" y="479"/>
                    </a:cubicBezTo>
                    <a:cubicBezTo>
                      <a:pt x="431" y="477"/>
                      <a:pt x="430" y="477"/>
                      <a:pt x="429" y="476"/>
                    </a:cubicBezTo>
                    <a:cubicBezTo>
                      <a:pt x="432" y="476"/>
                      <a:pt x="433" y="477"/>
                      <a:pt x="432" y="479"/>
                    </a:cubicBezTo>
                    <a:cubicBezTo>
                      <a:pt x="434" y="480"/>
                      <a:pt x="432" y="476"/>
                      <a:pt x="435" y="477"/>
                    </a:cubicBezTo>
                    <a:cubicBezTo>
                      <a:pt x="434" y="479"/>
                      <a:pt x="436" y="479"/>
                      <a:pt x="439" y="478"/>
                    </a:cubicBezTo>
                    <a:cubicBezTo>
                      <a:pt x="439" y="478"/>
                      <a:pt x="439" y="478"/>
                      <a:pt x="439" y="478"/>
                    </a:cubicBezTo>
                    <a:cubicBezTo>
                      <a:pt x="440" y="478"/>
                      <a:pt x="441" y="477"/>
                      <a:pt x="442" y="477"/>
                    </a:cubicBezTo>
                    <a:cubicBezTo>
                      <a:pt x="439" y="476"/>
                      <a:pt x="443" y="476"/>
                      <a:pt x="443" y="474"/>
                    </a:cubicBezTo>
                    <a:cubicBezTo>
                      <a:pt x="436" y="474"/>
                      <a:pt x="433" y="476"/>
                      <a:pt x="429" y="473"/>
                    </a:cubicBezTo>
                    <a:cubicBezTo>
                      <a:pt x="429" y="472"/>
                      <a:pt x="431" y="472"/>
                      <a:pt x="431" y="468"/>
                    </a:cubicBezTo>
                    <a:cubicBezTo>
                      <a:pt x="429" y="468"/>
                      <a:pt x="429" y="469"/>
                      <a:pt x="430" y="470"/>
                    </a:cubicBezTo>
                    <a:cubicBezTo>
                      <a:pt x="428" y="471"/>
                      <a:pt x="426" y="471"/>
                      <a:pt x="425" y="471"/>
                    </a:cubicBezTo>
                    <a:cubicBezTo>
                      <a:pt x="425" y="470"/>
                      <a:pt x="425" y="470"/>
                      <a:pt x="425" y="469"/>
                    </a:cubicBezTo>
                    <a:cubicBezTo>
                      <a:pt x="423" y="469"/>
                      <a:pt x="422" y="470"/>
                      <a:pt x="420" y="471"/>
                    </a:cubicBezTo>
                    <a:cubicBezTo>
                      <a:pt x="418" y="471"/>
                      <a:pt x="417" y="472"/>
                      <a:pt x="415" y="473"/>
                    </a:cubicBezTo>
                    <a:cubicBezTo>
                      <a:pt x="416" y="473"/>
                      <a:pt x="417" y="473"/>
                      <a:pt x="417" y="473"/>
                    </a:cubicBezTo>
                    <a:cubicBezTo>
                      <a:pt x="416" y="474"/>
                      <a:pt x="415" y="475"/>
                      <a:pt x="413" y="475"/>
                    </a:cubicBezTo>
                    <a:cubicBezTo>
                      <a:pt x="413" y="474"/>
                      <a:pt x="413" y="474"/>
                      <a:pt x="413" y="473"/>
                    </a:cubicBezTo>
                    <a:cubicBezTo>
                      <a:pt x="415" y="470"/>
                      <a:pt x="420" y="469"/>
                      <a:pt x="422" y="465"/>
                    </a:cubicBezTo>
                    <a:cubicBezTo>
                      <a:pt x="426" y="465"/>
                      <a:pt x="431" y="464"/>
                      <a:pt x="435" y="463"/>
                    </a:cubicBezTo>
                    <a:cubicBezTo>
                      <a:pt x="444" y="468"/>
                      <a:pt x="453" y="475"/>
                      <a:pt x="464" y="467"/>
                    </a:cubicBezTo>
                    <a:cubicBezTo>
                      <a:pt x="464" y="469"/>
                      <a:pt x="463" y="470"/>
                      <a:pt x="463" y="472"/>
                    </a:cubicBezTo>
                    <a:cubicBezTo>
                      <a:pt x="465" y="471"/>
                      <a:pt x="467" y="464"/>
                      <a:pt x="464" y="466"/>
                    </a:cubicBezTo>
                    <a:cubicBezTo>
                      <a:pt x="466" y="462"/>
                      <a:pt x="465" y="456"/>
                      <a:pt x="458" y="454"/>
                    </a:cubicBezTo>
                    <a:cubicBezTo>
                      <a:pt x="462" y="451"/>
                      <a:pt x="465" y="446"/>
                      <a:pt x="465" y="442"/>
                    </a:cubicBezTo>
                    <a:cubicBezTo>
                      <a:pt x="469" y="442"/>
                      <a:pt x="472" y="446"/>
                      <a:pt x="475" y="446"/>
                    </a:cubicBezTo>
                    <a:cubicBezTo>
                      <a:pt x="476" y="439"/>
                      <a:pt x="482" y="442"/>
                      <a:pt x="484" y="445"/>
                    </a:cubicBezTo>
                    <a:cubicBezTo>
                      <a:pt x="486" y="442"/>
                      <a:pt x="491" y="442"/>
                      <a:pt x="493" y="444"/>
                    </a:cubicBezTo>
                    <a:cubicBezTo>
                      <a:pt x="494" y="441"/>
                      <a:pt x="498" y="442"/>
                      <a:pt x="499" y="442"/>
                    </a:cubicBezTo>
                    <a:cubicBezTo>
                      <a:pt x="502" y="444"/>
                      <a:pt x="504" y="446"/>
                      <a:pt x="507" y="446"/>
                    </a:cubicBezTo>
                    <a:cubicBezTo>
                      <a:pt x="508" y="444"/>
                      <a:pt x="506" y="442"/>
                      <a:pt x="504" y="440"/>
                    </a:cubicBezTo>
                    <a:cubicBezTo>
                      <a:pt x="502" y="438"/>
                      <a:pt x="506" y="435"/>
                      <a:pt x="509" y="435"/>
                    </a:cubicBezTo>
                    <a:cubicBezTo>
                      <a:pt x="507" y="435"/>
                      <a:pt x="506" y="435"/>
                      <a:pt x="506" y="433"/>
                    </a:cubicBezTo>
                    <a:cubicBezTo>
                      <a:pt x="505" y="433"/>
                      <a:pt x="503" y="434"/>
                      <a:pt x="502" y="434"/>
                    </a:cubicBezTo>
                    <a:cubicBezTo>
                      <a:pt x="502" y="434"/>
                      <a:pt x="502" y="434"/>
                      <a:pt x="502" y="434"/>
                    </a:cubicBezTo>
                    <a:cubicBezTo>
                      <a:pt x="506" y="424"/>
                      <a:pt x="516" y="436"/>
                      <a:pt x="505" y="438"/>
                    </a:cubicBezTo>
                    <a:cubicBezTo>
                      <a:pt x="505" y="441"/>
                      <a:pt x="509" y="442"/>
                      <a:pt x="511" y="444"/>
                    </a:cubicBezTo>
                    <a:cubicBezTo>
                      <a:pt x="509" y="441"/>
                      <a:pt x="511" y="441"/>
                      <a:pt x="514" y="440"/>
                    </a:cubicBezTo>
                    <a:cubicBezTo>
                      <a:pt x="513" y="432"/>
                      <a:pt x="515" y="427"/>
                      <a:pt x="524" y="429"/>
                    </a:cubicBezTo>
                    <a:cubicBezTo>
                      <a:pt x="525" y="429"/>
                      <a:pt x="522" y="433"/>
                      <a:pt x="525" y="434"/>
                    </a:cubicBezTo>
                    <a:cubicBezTo>
                      <a:pt x="528" y="435"/>
                      <a:pt x="528" y="433"/>
                      <a:pt x="530" y="433"/>
                    </a:cubicBezTo>
                    <a:cubicBezTo>
                      <a:pt x="534" y="433"/>
                      <a:pt x="534" y="437"/>
                      <a:pt x="537" y="438"/>
                    </a:cubicBezTo>
                    <a:cubicBezTo>
                      <a:pt x="538" y="438"/>
                      <a:pt x="540" y="437"/>
                      <a:pt x="540" y="436"/>
                    </a:cubicBezTo>
                    <a:cubicBezTo>
                      <a:pt x="538" y="433"/>
                      <a:pt x="531" y="433"/>
                      <a:pt x="533" y="428"/>
                    </a:cubicBezTo>
                    <a:cubicBezTo>
                      <a:pt x="531" y="428"/>
                      <a:pt x="530" y="428"/>
                      <a:pt x="529" y="427"/>
                    </a:cubicBezTo>
                    <a:cubicBezTo>
                      <a:pt x="530" y="426"/>
                      <a:pt x="531" y="425"/>
                      <a:pt x="532" y="425"/>
                    </a:cubicBezTo>
                    <a:cubicBezTo>
                      <a:pt x="533" y="424"/>
                      <a:pt x="534" y="424"/>
                      <a:pt x="535" y="424"/>
                    </a:cubicBezTo>
                    <a:cubicBezTo>
                      <a:pt x="535" y="424"/>
                      <a:pt x="535" y="424"/>
                      <a:pt x="536" y="424"/>
                    </a:cubicBezTo>
                    <a:cubicBezTo>
                      <a:pt x="537" y="428"/>
                      <a:pt x="540" y="432"/>
                      <a:pt x="547" y="433"/>
                    </a:cubicBezTo>
                    <a:cubicBezTo>
                      <a:pt x="543" y="430"/>
                      <a:pt x="543" y="427"/>
                      <a:pt x="543" y="424"/>
                    </a:cubicBezTo>
                    <a:cubicBezTo>
                      <a:pt x="544" y="424"/>
                      <a:pt x="546" y="424"/>
                      <a:pt x="547" y="424"/>
                    </a:cubicBezTo>
                    <a:cubicBezTo>
                      <a:pt x="546" y="423"/>
                      <a:pt x="546" y="423"/>
                      <a:pt x="546" y="422"/>
                    </a:cubicBezTo>
                    <a:cubicBezTo>
                      <a:pt x="549" y="422"/>
                      <a:pt x="551" y="425"/>
                      <a:pt x="554" y="425"/>
                    </a:cubicBezTo>
                    <a:cubicBezTo>
                      <a:pt x="553" y="422"/>
                      <a:pt x="549" y="421"/>
                      <a:pt x="546" y="420"/>
                    </a:cubicBezTo>
                    <a:cubicBezTo>
                      <a:pt x="546" y="420"/>
                      <a:pt x="546" y="420"/>
                      <a:pt x="546" y="420"/>
                    </a:cubicBezTo>
                    <a:cubicBezTo>
                      <a:pt x="546" y="420"/>
                      <a:pt x="546" y="420"/>
                      <a:pt x="546" y="420"/>
                    </a:cubicBezTo>
                    <a:cubicBezTo>
                      <a:pt x="545" y="420"/>
                      <a:pt x="544" y="420"/>
                      <a:pt x="544" y="420"/>
                    </a:cubicBezTo>
                    <a:cubicBezTo>
                      <a:pt x="545" y="417"/>
                      <a:pt x="546" y="415"/>
                      <a:pt x="546" y="411"/>
                    </a:cubicBezTo>
                    <a:cubicBezTo>
                      <a:pt x="547" y="410"/>
                      <a:pt x="552" y="412"/>
                      <a:pt x="556" y="411"/>
                    </a:cubicBezTo>
                    <a:cubicBezTo>
                      <a:pt x="552" y="408"/>
                      <a:pt x="549" y="407"/>
                      <a:pt x="544" y="407"/>
                    </a:cubicBezTo>
                    <a:cubicBezTo>
                      <a:pt x="543" y="407"/>
                      <a:pt x="543" y="406"/>
                      <a:pt x="543" y="405"/>
                    </a:cubicBezTo>
                    <a:cubicBezTo>
                      <a:pt x="545" y="404"/>
                      <a:pt x="547" y="403"/>
                      <a:pt x="546" y="403"/>
                    </a:cubicBezTo>
                    <a:cubicBezTo>
                      <a:pt x="546" y="404"/>
                      <a:pt x="545" y="404"/>
                      <a:pt x="543" y="404"/>
                    </a:cubicBezTo>
                    <a:cubicBezTo>
                      <a:pt x="543" y="403"/>
                      <a:pt x="543" y="403"/>
                      <a:pt x="542" y="403"/>
                    </a:cubicBezTo>
                    <a:cubicBezTo>
                      <a:pt x="543" y="399"/>
                      <a:pt x="546" y="403"/>
                      <a:pt x="548" y="402"/>
                    </a:cubicBezTo>
                    <a:cubicBezTo>
                      <a:pt x="548" y="399"/>
                      <a:pt x="545" y="398"/>
                      <a:pt x="541" y="398"/>
                    </a:cubicBezTo>
                    <a:cubicBezTo>
                      <a:pt x="544" y="378"/>
                      <a:pt x="576" y="395"/>
                      <a:pt x="585" y="398"/>
                    </a:cubicBezTo>
                    <a:cubicBezTo>
                      <a:pt x="585" y="399"/>
                      <a:pt x="587" y="397"/>
                      <a:pt x="587" y="398"/>
                    </a:cubicBezTo>
                    <a:cubicBezTo>
                      <a:pt x="589" y="399"/>
                      <a:pt x="590" y="403"/>
                      <a:pt x="589" y="406"/>
                    </a:cubicBezTo>
                    <a:cubicBezTo>
                      <a:pt x="591" y="406"/>
                      <a:pt x="592" y="406"/>
                      <a:pt x="592" y="407"/>
                    </a:cubicBezTo>
                    <a:cubicBezTo>
                      <a:pt x="599" y="409"/>
                      <a:pt x="590" y="414"/>
                      <a:pt x="591" y="418"/>
                    </a:cubicBezTo>
                    <a:cubicBezTo>
                      <a:pt x="595" y="415"/>
                      <a:pt x="597" y="410"/>
                      <a:pt x="603" y="411"/>
                    </a:cubicBezTo>
                    <a:cubicBezTo>
                      <a:pt x="603" y="410"/>
                      <a:pt x="603" y="409"/>
                      <a:pt x="603" y="407"/>
                    </a:cubicBezTo>
                    <a:cubicBezTo>
                      <a:pt x="607" y="407"/>
                      <a:pt x="608" y="408"/>
                      <a:pt x="609" y="407"/>
                    </a:cubicBezTo>
                    <a:cubicBezTo>
                      <a:pt x="611" y="410"/>
                      <a:pt x="615" y="410"/>
                      <a:pt x="618" y="409"/>
                    </a:cubicBezTo>
                    <a:cubicBezTo>
                      <a:pt x="618" y="407"/>
                      <a:pt x="616" y="407"/>
                      <a:pt x="614" y="407"/>
                    </a:cubicBezTo>
                    <a:cubicBezTo>
                      <a:pt x="614" y="405"/>
                      <a:pt x="619" y="406"/>
                      <a:pt x="621" y="407"/>
                    </a:cubicBezTo>
                    <a:cubicBezTo>
                      <a:pt x="622" y="411"/>
                      <a:pt x="619" y="413"/>
                      <a:pt x="619" y="416"/>
                    </a:cubicBezTo>
                    <a:cubicBezTo>
                      <a:pt x="617" y="416"/>
                      <a:pt x="616" y="414"/>
                      <a:pt x="612" y="415"/>
                    </a:cubicBezTo>
                    <a:cubicBezTo>
                      <a:pt x="609" y="418"/>
                      <a:pt x="609" y="422"/>
                      <a:pt x="609" y="424"/>
                    </a:cubicBezTo>
                    <a:cubicBezTo>
                      <a:pt x="612" y="426"/>
                      <a:pt x="612" y="421"/>
                      <a:pt x="615" y="421"/>
                    </a:cubicBezTo>
                    <a:cubicBezTo>
                      <a:pt x="616" y="431"/>
                      <a:pt x="616" y="435"/>
                      <a:pt x="612" y="444"/>
                    </a:cubicBezTo>
                    <a:cubicBezTo>
                      <a:pt x="616" y="443"/>
                      <a:pt x="614" y="440"/>
                      <a:pt x="616" y="438"/>
                    </a:cubicBezTo>
                    <a:cubicBezTo>
                      <a:pt x="622" y="431"/>
                      <a:pt x="640" y="433"/>
                      <a:pt x="634" y="442"/>
                    </a:cubicBezTo>
                    <a:cubicBezTo>
                      <a:pt x="631" y="446"/>
                      <a:pt x="623" y="445"/>
                      <a:pt x="621" y="448"/>
                    </a:cubicBezTo>
                    <a:cubicBezTo>
                      <a:pt x="620" y="450"/>
                      <a:pt x="624" y="456"/>
                      <a:pt x="623" y="458"/>
                    </a:cubicBezTo>
                    <a:cubicBezTo>
                      <a:pt x="622" y="460"/>
                      <a:pt x="619" y="458"/>
                      <a:pt x="618" y="458"/>
                    </a:cubicBezTo>
                    <a:cubicBezTo>
                      <a:pt x="611" y="461"/>
                      <a:pt x="617" y="471"/>
                      <a:pt x="627" y="472"/>
                    </a:cubicBezTo>
                    <a:cubicBezTo>
                      <a:pt x="627" y="474"/>
                      <a:pt x="625" y="475"/>
                      <a:pt x="626" y="477"/>
                    </a:cubicBezTo>
                    <a:cubicBezTo>
                      <a:pt x="630" y="478"/>
                      <a:pt x="629" y="475"/>
                      <a:pt x="630" y="474"/>
                    </a:cubicBezTo>
                    <a:cubicBezTo>
                      <a:pt x="638" y="475"/>
                      <a:pt x="636" y="478"/>
                      <a:pt x="645" y="479"/>
                    </a:cubicBezTo>
                    <a:cubicBezTo>
                      <a:pt x="646" y="486"/>
                      <a:pt x="653" y="489"/>
                      <a:pt x="661" y="488"/>
                    </a:cubicBezTo>
                    <a:cubicBezTo>
                      <a:pt x="659" y="499"/>
                      <a:pt x="668" y="502"/>
                      <a:pt x="678" y="506"/>
                    </a:cubicBezTo>
                    <a:cubicBezTo>
                      <a:pt x="680" y="502"/>
                      <a:pt x="685" y="504"/>
                      <a:pt x="688" y="502"/>
                    </a:cubicBezTo>
                    <a:cubicBezTo>
                      <a:pt x="691" y="508"/>
                      <a:pt x="696" y="515"/>
                      <a:pt x="709" y="514"/>
                    </a:cubicBezTo>
                    <a:cubicBezTo>
                      <a:pt x="711" y="514"/>
                      <a:pt x="710" y="516"/>
                      <a:pt x="710" y="517"/>
                    </a:cubicBezTo>
                    <a:cubicBezTo>
                      <a:pt x="720" y="511"/>
                      <a:pt x="725" y="525"/>
                      <a:pt x="729" y="527"/>
                    </a:cubicBezTo>
                    <a:cubicBezTo>
                      <a:pt x="729" y="518"/>
                      <a:pt x="742" y="520"/>
                      <a:pt x="745" y="518"/>
                    </a:cubicBezTo>
                    <a:cubicBezTo>
                      <a:pt x="746" y="517"/>
                      <a:pt x="746" y="516"/>
                      <a:pt x="747" y="515"/>
                    </a:cubicBezTo>
                    <a:cubicBezTo>
                      <a:pt x="747" y="515"/>
                      <a:pt x="749" y="515"/>
                      <a:pt x="749" y="515"/>
                    </a:cubicBezTo>
                    <a:cubicBezTo>
                      <a:pt x="752" y="513"/>
                      <a:pt x="750" y="509"/>
                      <a:pt x="755" y="506"/>
                    </a:cubicBezTo>
                    <a:cubicBezTo>
                      <a:pt x="756" y="503"/>
                      <a:pt x="752" y="503"/>
                      <a:pt x="751" y="501"/>
                    </a:cubicBezTo>
                    <a:cubicBezTo>
                      <a:pt x="757" y="501"/>
                      <a:pt x="763" y="506"/>
                      <a:pt x="773" y="505"/>
                    </a:cubicBezTo>
                    <a:cubicBezTo>
                      <a:pt x="775" y="505"/>
                      <a:pt x="773" y="508"/>
                      <a:pt x="775" y="508"/>
                    </a:cubicBezTo>
                    <a:cubicBezTo>
                      <a:pt x="776" y="500"/>
                      <a:pt x="787" y="506"/>
                      <a:pt x="790" y="510"/>
                    </a:cubicBezTo>
                    <a:cubicBezTo>
                      <a:pt x="787" y="497"/>
                      <a:pt x="799" y="494"/>
                      <a:pt x="800" y="483"/>
                    </a:cubicBezTo>
                    <a:cubicBezTo>
                      <a:pt x="800" y="483"/>
                      <a:pt x="800" y="483"/>
                      <a:pt x="800" y="483"/>
                    </a:cubicBezTo>
                    <a:cubicBezTo>
                      <a:pt x="800" y="482"/>
                      <a:pt x="800" y="482"/>
                      <a:pt x="800" y="483"/>
                    </a:cubicBezTo>
                    <a:cubicBezTo>
                      <a:pt x="806" y="479"/>
                      <a:pt x="808" y="485"/>
                      <a:pt x="814" y="483"/>
                    </a:cubicBezTo>
                    <a:cubicBezTo>
                      <a:pt x="812" y="475"/>
                      <a:pt x="799" y="475"/>
                      <a:pt x="796" y="469"/>
                    </a:cubicBezTo>
                    <a:cubicBezTo>
                      <a:pt x="797" y="467"/>
                      <a:pt x="804" y="469"/>
                      <a:pt x="801" y="465"/>
                    </a:cubicBezTo>
                    <a:cubicBezTo>
                      <a:pt x="804" y="467"/>
                      <a:pt x="811" y="466"/>
                      <a:pt x="815" y="467"/>
                    </a:cubicBezTo>
                    <a:cubicBezTo>
                      <a:pt x="803" y="475"/>
                      <a:pt x="820" y="485"/>
                      <a:pt x="831" y="481"/>
                    </a:cubicBezTo>
                    <a:cubicBezTo>
                      <a:pt x="834" y="478"/>
                      <a:pt x="830" y="476"/>
                      <a:pt x="832" y="474"/>
                    </a:cubicBezTo>
                    <a:cubicBezTo>
                      <a:pt x="841" y="477"/>
                      <a:pt x="846" y="473"/>
                      <a:pt x="855" y="473"/>
                    </a:cubicBezTo>
                    <a:cubicBezTo>
                      <a:pt x="849" y="472"/>
                      <a:pt x="850" y="468"/>
                      <a:pt x="847" y="465"/>
                    </a:cubicBezTo>
                    <a:cubicBezTo>
                      <a:pt x="841" y="460"/>
                      <a:pt x="828" y="459"/>
                      <a:pt x="824" y="454"/>
                    </a:cubicBezTo>
                    <a:cubicBezTo>
                      <a:pt x="823" y="455"/>
                      <a:pt x="823" y="456"/>
                      <a:pt x="823" y="458"/>
                    </a:cubicBezTo>
                    <a:cubicBezTo>
                      <a:pt x="818" y="458"/>
                      <a:pt x="818" y="456"/>
                      <a:pt x="814" y="456"/>
                    </a:cubicBezTo>
                    <a:cubicBezTo>
                      <a:pt x="816" y="453"/>
                      <a:pt x="820" y="454"/>
                      <a:pt x="824" y="451"/>
                    </a:cubicBezTo>
                    <a:cubicBezTo>
                      <a:pt x="826" y="450"/>
                      <a:pt x="827" y="447"/>
                      <a:pt x="829" y="446"/>
                    </a:cubicBezTo>
                    <a:cubicBezTo>
                      <a:pt x="834" y="442"/>
                      <a:pt x="842" y="441"/>
                      <a:pt x="838" y="433"/>
                    </a:cubicBezTo>
                    <a:cubicBezTo>
                      <a:pt x="843" y="434"/>
                      <a:pt x="847" y="442"/>
                      <a:pt x="854" y="444"/>
                    </a:cubicBezTo>
                    <a:cubicBezTo>
                      <a:pt x="855" y="440"/>
                      <a:pt x="856" y="438"/>
                      <a:pt x="856" y="436"/>
                    </a:cubicBezTo>
                    <a:cubicBezTo>
                      <a:pt x="858" y="426"/>
                      <a:pt x="878" y="413"/>
                      <a:pt x="889" y="419"/>
                    </a:cubicBezTo>
                    <a:cubicBezTo>
                      <a:pt x="890" y="420"/>
                      <a:pt x="889" y="420"/>
                      <a:pt x="890" y="422"/>
                    </a:cubicBezTo>
                    <a:cubicBezTo>
                      <a:pt x="891" y="423"/>
                      <a:pt x="895" y="424"/>
                      <a:pt x="897" y="425"/>
                    </a:cubicBezTo>
                    <a:cubicBezTo>
                      <a:pt x="901" y="427"/>
                      <a:pt x="905" y="432"/>
                      <a:pt x="910" y="429"/>
                    </a:cubicBezTo>
                    <a:cubicBezTo>
                      <a:pt x="910" y="426"/>
                      <a:pt x="908" y="425"/>
                      <a:pt x="906" y="424"/>
                    </a:cubicBezTo>
                    <a:cubicBezTo>
                      <a:pt x="909" y="421"/>
                      <a:pt x="907" y="416"/>
                      <a:pt x="902" y="415"/>
                    </a:cubicBezTo>
                    <a:cubicBezTo>
                      <a:pt x="905" y="414"/>
                      <a:pt x="907" y="413"/>
                      <a:pt x="911" y="413"/>
                    </a:cubicBezTo>
                    <a:cubicBezTo>
                      <a:pt x="910" y="409"/>
                      <a:pt x="919" y="409"/>
                      <a:pt x="917" y="407"/>
                    </a:cubicBezTo>
                    <a:cubicBezTo>
                      <a:pt x="919" y="408"/>
                      <a:pt x="921" y="407"/>
                      <a:pt x="926" y="407"/>
                    </a:cubicBezTo>
                    <a:cubicBezTo>
                      <a:pt x="927" y="405"/>
                      <a:pt x="925" y="404"/>
                      <a:pt x="924" y="402"/>
                    </a:cubicBezTo>
                    <a:cubicBezTo>
                      <a:pt x="930" y="400"/>
                      <a:pt x="929" y="406"/>
                      <a:pt x="932" y="407"/>
                    </a:cubicBezTo>
                    <a:cubicBezTo>
                      <a:pt x="938" y="410"/>
                      <a:pt x="944" y="405"/>
                      <a:pt x="949" y="408"/>
                    </a:cubicBezTo>
                    <a:cubicBezTo>
                      <a:pt x="950" y="406"/>
                      <a:pt x="947" y="403"/>
                      <a:pt x="948" y="399"/>
                    </a:cubicBezTo>
                    <a:cubicBezTo>
                      <a:pt x="949" y="398"/>
                      <a:pt x="952" y="400"/>
                      <a:pt x="956" y="399"/>
                    </a:cubicBezTo>
                    <a:cubicBezTo>
                      <a:pt x="954" y="401"/>
                      <a:pt x="955" y="402"/>
                      <a:pt x="954" y="405"/>
                    </a:cubicBezTo>
                    <a:cubicBezTo>
                      <a:pt x="956" y="406"/>
                      <a:pt x="957" y="407"/>
                      <a:pt x="961" y="407"/>
                    </a:cubicBezTo>
                    <a:cubicBezTo>
                      <a:pt x="961" y="404"/>
                      <a:pt x="963" y="403"/>
                      <a:pt x="968" y="404"/>
                    </a:cubicBezTo>
                    <a:cubicBezTo>
                      <a:pt x="950" y="395"/>
                      <a:pt x="975" y="396"/>
                      <a:pt x="983" y="400"/>
                    </a:cubicBezTo>
                    <a:cubicBezTo>
                      <a:pt x="983" y="393"/>
                      <a:pt x="969" y="398"/>
                      <a:pt x="967" y="393"/>
                    </a:cubicBezTo>
                    <a:cubicBezTo>
                      <a:pt x="966" y="389"/>
                      <a:pt x="979" y="390"/>
                      <a:pt x="983" y="390"/>
                    </a:cubicBezTo>
                    <a:cubicBezTo>
                      <a:pt x="990" y="391"/>
                      <a:pt x="997" y="394"/>
                      <a:pt x="1002" y="395"/>
                    </a:cubicBezTo>
                    <a:cubicBezTo>
                      <a:pt x="1001" y="396"/>
                      <a:pt x="1000" y="397"/>
                      <a:pt x="999" y="397"/>
                    </a:cubicBezTo>
                    <a:cubicBezTo>
                      <a:pt x="1007" y="400"/>
                      <a:pt x="1020" y="401"/>
                      <a:pt x="1030" y="402"/>
                    </a:cubicBezTo>
                    <a:cubicBezTo>
                      <a:pt x="1027" y="397"/>
                      <a:pt x="1022" y="401"/>
                      <a:pt x="1018" y="399"/>
                    </a:cubicBezTo>
                    <a:cubicBezTo>
                      <a:pt x="1012" y="397"/>
                      <a:pt x="1014" y="393"/>
                      <a:pt x="1008" y="391"/>
                    </a:cubicBezTo>
                    <a:cubicBezTo>
                      <a:pt x="1003" y="389"/>
                      <a:pt x="999" y="383"/>
                      <a:pt x="992" y="383"/>
                    </a:cubicBezTo>
                    <a:cubicBezTo>
                      <a:pt x="991" y="384"/>
                      <a:pt x="991" y="385"/>
                      <a:pt x="990" y="386"/>
                    </a:cubicBezTo>
                    <a:cubicBezTo>
                      <a:pt x="981" y="383"/>
                      <a:pt x="968" y="382"/>
                      <a:pt x="963" y="375"/>
                    </a:cubicBezTo>
                    <a:cubicBezTo>
                      <a:pt x="956" y="379"/>
                      <a:pt x="967" y="382"/>
                      <a:pt x="966" y="387"/>
                    </a:cubicBezTo>
                    <a:cubicBezTo>
                      <a:pt x="961" y="386"/>
                      <a:pt x="958" y="378"/>
                      <a:pt x="952" y="377"/>
                    </a:cubicBezTo>
                    <a:cubicBezTo>
                      <a:pt x="952" y="376"/>
                      <a:pt x="955" y="377"/>
                      <a:pt x="958" y="377"/>
                    </a:cubicBezTo>
                    <a:cubicBezTo>
                      <a:pt x="963" y="371"/>
                      <a:pt x="978" y="372"/>
                      <a:pt x="981" y="364"/>
                    </a:cubicBezTo>
                    <a:cubicBezTo>
                      <a:pt x="983" y="358"/>
                      <a:pt x="977" y="354"/>
                      <a:pt x="975" y="346"/>
                    </a:cubicBezTo>
                    <a:cubicBezTo>
                      <a:pt x="970" y="346"/>
                      <a:pt x="968" y="342"/>
                      <a:pt x="970" y="339"/>
                    </a:cubicBezTo>
                    <a:cubicBezTo>
                      <a:pt x="970" y="337"/>
                      <a:pt x="976" y="337"/>
                      <a:pt x="977" y="334"/>
                    </a:cubicBezTo>
                    <a:cubicBezTo>
                      <a:pt x="979" y="330"/>
                      <a:pt x="973" y="321"/>
                      <a:pt x="975" y="316"/>
                    </a:cubicBezTo>
                    <a:cubicBezTo>
                      <a:pt x="964" y="316"/>
                      <a:pt x="957" y="318"/>
                      <a:pt x="957" y="324"/>
                    </a:cubicBezTo>
                    <a:cubicBezTo>
                      <a:pt x="957" y="326"/>
                      <a:pt x="960" y="328"/>
                      <a:pt x="961" y="330"/>
                    </a:cubicBezTo>
                    <a:cubicBezTo>
                      <a:pt x="961" y="335"/>
                      <a:pt x="960" y="338"/>
                      <a:pt x="963" y="341"/>
                    </a:cubicBezTo>
                    <a:cubicBezTo>
                      <a:pt x="959" y="341"/>
                      <a:pt x="959" y="337"/>
                      <a:pt x="955" y="336"/>
                    </a:cubicBezTo>
                    <a:cubicBezTo>
                      <a:pt x="951" y="340"/>
                      <a:pt x="959" y="346"/>
                      <a:pt x="952" y="348"/>
                    </a:cubicBezTo>
                    <a:cubicBezTo>
                      <a:pt x="944" y="344"/>
                      <a:pt x="955" y="340"/>
                      <a:pt x="953" y="334"/>
                    </a:cubicBezTo>
                    <a:cubicBezTo>
                      <a:pt x="951" y="335"/>
                      <a:pt x="946" y="334"/>
                      <a:pt x="946" y="337"/>
                    </a:cubicBezTo>
                    <a:cubicBezTo>
                      <a:pt x="944" y="332"/>
                      <a:pt x="944" y="329"/>
                      <a:pt x="942" y="323"/>
                    </a:cubicBezTo>
                    <a:cubicBezTo>
                      <a:pt x="946" y="323"/>
                      <a:pt x="945" y="326"/>
                      <a:pt x="949" y="327"/>
                    </a:cubicBezTo>
                    <a:cubicBezTo>
                      <a:pt x="951" y="326"/>
                      <a:pt x="952" y="325"/>
                      <a:pt x="952" y="323"/>
                    </a:cubicBezTo>
                    <a:cubicBezTo>
                      <a:pt x="946" y="322"/>
                      <a:pt x="946" y="322"/>
                      <a:pt x="941" y="321"/>
                    </a:cubicBezTo>
                    <a:cubicBezTo>
                      <a:pt x="942" y="319"/>
                      <a:pt x="942" y="316"/>
                      <a:pt x="943" y="313"/>
                    </a:cubicBezTo>
                    <a:cubicBezTo>
                      <a:pt x="944" y="313"/>
                      <a:pt x="944" y="313"/>
                      <a:pt x="944" y="313"/>
                    </a:cubicBezTo>
                    <a:cubicBezTo>
                      <a:pt x="944" y="313"/>
                      <a:pt x="944" y="313"/>
                      <a:pt x="944" y="313"/>
                    </a:cubicBezTo>
                    <a:cubicBezTo>
                      <a:pt x="945" y="313"/>
                      <a:pt x="945" y="313"/>
                      <a:pt x="946" y="313"/>
                    </a:cubicBezTo>
                    <a:cubicBezTo>
                      <a:pt x="946" y="313"/>
                      <a:pt x="946" y="312"/>
                      <a:pt x="946" y="312"/>
                    </a:cubicBezTo>
                    <a:cubicBezTo>
                      <a:pt x="946" y="312"/>
                      <a:pt x="946" y="312"/>
                      <a:pt x="946" y="312"/>
                    </a:cubicBezTo>
                    <a:cubicBezTo>
                      <a:pt x="947" y="311"/>
                      <a:pt x="950" y="312"/>
                      <a:pt x="952" y="313"/>
                    </a:cubicBezTo>
                    <a:cubicBezTo>
                      <a:pt x="952" y="311"/>
                      <a:pt x="962" y="311"/>
                      <a:pt x="961" y="314"/>
                    </a:cubicBezTo>
                    <a:cubicBezTo>
                      <a:pt x="961" y="313"/>
                      <a:pt x="962" y="312"/>
                      <a:pt x="963" y="311"/>
                    </a:cubicBezTo>
                    <a:cubicBezTo>
                      <a:pt x="960" y="309"/>
                      <a:pt x="955" y="309"/>
                      <a:pt x="950" y="311"/>
                    </a:cubicBezTo>
                    <a:cubicBezTo>
                      <a:pt x="949" y="310"/>
                      <a:pt x="947" y="310"/>
                      <a:pt x="944" y="310"/>
                    </a:cubicBezTo>
                    <a:cubicBezTo>
                      <a:pt x="944" y="309"/>
                      <a:pt x="945" y="307"/>
                      <a:pt x="945" y="306"/>
                    </a:cubicBezTo>
                    <a:cubicBezTo>
                      <a:pt x="953" y="306"/>
                      <a:pt x="961" y="305"/>
                      <a:pt x="968" y="305"/>
                    </a:cubicBezTo>
                    <a:cubicBezTo>
                      <a:pt x="968" y="305"/>
                      <a:pt x="968" y="305"/>
                      <a:pt x="968" y="305"/>
                    </a:cubicBezTo>
                    <a:cubicBezTo>
                      <a:pt x="975" y="308"/>
                      <a:pt x="978" y="307"/>
                      <a:pt x="978" y="305"/>
                    </a:cubicBezTo>
                    <a:cubicBezTo>
                      <a:pt x="979" y="305"/>
                      <a:pt x="979" y="305"/>
                      <a:pt x="979" y="306"/>
                    </a:cubicBezTo>
                    <a:cubicBezTo>
                      <a:pt x="980" y="302"/>
                      <a:pt x="983" y="306"/>
                      <a:pt x="980" y="307"/>
                    </a:cubicBezTo>
                    <a:cubicBezTo>
                      <a:pt x="982" y="308"/>
                      <a:pt x="982" y="306"/>
                      <a:pt x="984" y="306"/>
                    </a:cubicBezTo>
                    <a:cubicBezTo>
                      <a:pt x="981" y="304"/>
                      <a:pt x="983" y="305"/>
                      <a:pt x="983" y="302"/>
                    </a:cubicBezTo>
                    <a:cubicBezTo>
                      <a:pt x="981" y="302"/>
                      <a:pt x="980" y="302"/>
                      <a:pt x="978" y="302"/>
                    </a:cubicBezTo>
                    <a:cubicBezTo>
                      <a:pt x="977" y="301"/>
                      <a:pt x="974" y="299"/>
                      <a:pt x="971" y="302"/>
                    </a:cubicBezTo>
                    <a:cubicBezTo>
                      <a:pt x="971" y="302"/>
                      <a:pt x="971" y="302"/>
                      <a:pt x="971" y="302"/>
                    </a:cubicBezTo>
                    <a:cubicBezTo>
                      <a:pt x="962" y="304"/>
                      <a:pt x="954" y="301"/>
                      <a:pt x="949" y="305"/>
                    </a:cubicBezTo>
                    <a:cubicBezTo>
                      <a:pt x="948" y="304"/>
                      <a:pt x="947" y="304"/>
                      <a:pt x="946" y="304"/>
                    </a:cubicBezTo>
                    <a:cubicBezTo>
                      <a:pt x="947" y="302"/>
                      <a:pt x="948" y="300"/>
                      <a:pt x="950" y="300"/>
                    </a:cubicBezTo>
                    <a:cubicBezTo>
                      <a:pt x="951" y="299"/>
                      <a:pt x="958" y="301"/>
                      <a:pt x="961" y="300"/>
                    </a:cubicBezTo>
                    <a:cubicBezTo>
                      <a:pt x="964" y="298"/>
                      <a:pt x="965" y="296"/>
                      <a:pt x="966" y="295"/>
                    </a:cubicBezTo>
                    <a:cubicBezTo>
                      <a:pt x="969" y="295"/>
                      <a:pt x="971" y="295"/>
                      <a:pt x="974" y="294"/>
                    </a:cubicBezTo>
                    <a:cubicBezTo>
                      <a:pt x="972" y="292"/>
                      <a:pt x="970" y="295"/>
                      <a:pt x="968" y="293"/>
                    </a:cubicBezTo>
                    <a:cubicBezTo>
                      <a:pt x="969" y="293"/>
                      <a:pt x="970" y="292"/>
                      <a:pt x="972" y="292"/>
                    </a:cubicBezTo>
                    <a:cubicBezTo>
                      <a:pt x="971" y="292"/>
                      <a:pt x="971" y="292"/>
                      <a:pt x="971" y="292"/>
                    </a:cubicBezTo>
                    <a:cubicBezTo>
                      <a:pt x="974" y="292"/>
                      <a:pt x="976" y="294"/>
                      <a:pt x="977" y="293"/>
                    </a:cubicBezTo>
                    <a:cubicBezTo>
                      <a:pt x="978" y="298"/>
                      <a:pt x="984" y="304"/>
                      <a:pt x="992" y="298"/>
                    </a:cubicBezTo>
                    <a:cubicBezTo>
                      <a:pt x="996" y="295"/>
                      <a:pt x="994" y="292"/>
                      <a:pt x="991" y="288"/>
                    </a:cubicBezTo>
                    <a:cubicBezTo>
                      <a:pt x="994" y="288"/>
                      <a:pt x="997" y="288"/>
                      <a:pt x="1000" y="288"/>
                    </a:cubicBezTo>
                    <a:cubicBezTo>
                      <a:pt x="1000" y="286"/>
                      <a:pt x="1000" y="285"/>
                      <a:pt x="1002" y="285"/>
                    </a:cubicBezTo>
                    <a:cubicBezTo>
                      <a:pt x="999" y="288"/>
                      <a:pt x="1005" y="289"/>
                      <a:pt x="1005" y="286"/>
                    </a:cubicBezTo>
                    <a:cubicBezTo>
                      <a:pt x="1005" y="289"/>
                      <a:pt x="1007" y="288"/>
                      <a:pt x="1005" y="290"/>
                    </a:cubicBezTo>
                    <a:cubicBezTo>
                      <a:pt x="1008" y="288"/>
                      <a:pt x="1006" y="288"/>
                      <a:pt x="1009" y="290"/>
                    </a:cubicBezTo>
                    <a:cubicBezTo>
                      <a:pt x="1022" y="287"/>
                      <a:pt x="1039" y="290"/>
                      <a:pt x="1051" y="287"/>
                    </a:cubicBezTo>
                    <a:cubicBezTo>
                      <a:pt x="1050" y="286"/>
                      <a:pt x="1049" y="285"/>
                      <a:pt x="1047" y="284"/>
                    </a:cubicBezTo>
                    <a:cubicBezTo>
                      <a:pt x="1047" y="285"/>
                      <a:pt x="1047" y="286"/>
                      <a:pt x="1046" y="286"/>
                    </a:cubicBezTo>
                    <a:cubicBezTo>
                      <a:pt x="1047" y="283"/>
                      <a:pt x="1045" y="286"/>
                      <a:pt x="1045" y="284"/>
                    </a:cubicBezTo>
                    <a:cubicBezTo>
                      <a:pt x="1048" y="280"/>
                      <a:pt x="1050" y="286"/>
                      <a:pt x="1052" y="282"/>
                    </a:cubicBezTo>
                    <a:cubicBezTo>
                      <a:pt x="1052" y="283"/>
                      <a:pt x="1050" y="286"/>
                      <a:pt x="1052" y="286"/>
                    </a:cubicBezTo>
                    <a:cubicBezTo>
                      <a:pt x="1052" y="284"/>
                      <a:pt x="1053" y="286"/>
                      <a:pt x="1053" y="287"/>
                    </a:cubicBezTo>
                    <a:cubicBezTo>
                      <a:pt x="1053" y="284"/>
                      <a:pt x="1057" y="287"/>
                      <a:pt x="1056" y="283"/>
                    </a:cubicBezTo>
                    <a:cubicBezTo>
                      <a:pt x="1055" y="283"/>
                      <a:pt x="1055" y="285"/>
                      <a:pt x="1053" y="284"/>
                    </a:cubicBezTo>
                    <a:cubicBezTo>
                      <a:pt x="1053" y="283"/>
                      <a:pt x="1053" y="282"/>
                      <a:pt x="1053" y="280"/>
                    </a:cubicBezTo>
                    <a:cubicBezTo>
                      <a:pt x="1055" y="284"/>
                      <a:pt x="1063" y="283"/>
                      <a:pt x="1063" y="280"/>
                    </a:cubicBezTo>
                    <a:cubicBezTo>
                      <a:pt x="1064" y="282"/>
                      <a:pt x="1065" y="283"/>
                      <a:pt x="1066" y="283"/>
                    </a:cubicBezTo>
                    <a:cubicBezTo>
                      <a:pt x="1067" y="283"/>
                      <a:pt x="1068" y="283"/>
                      <a:pt x="1069" y="284"/>
                    </a:cubicBezTo>
                    <a:cubicBezTo>
                      <a:pt x="1069" y="285"/>
                      <a:pt x="1069" y="287"/>
                      <a:pt x="1069" y="288"/>
                    </a:cubicBezTo>
                    <a:cubicBezTo>
                      <a:pt x="1068" y="289"/>
                      <a:pt x="1068" y="289"/>
                      <a:pt x="1066" y="290"/>
                    </a:cubicBezTo>
                    <a:cubicBezTo>
                      <a:pt x="1069" y="289"/>
                      <a:pt x="1069" y="290"/>
                      <a:pt x="1069" y="291"/>
                    </a:cubicBezTo>
                    <a:cubicBezTo>
                      <a:pt x="1069" y="292"/>
                      <a:pt x="1069" y="292"/>
                      <a:pt x="1070" y="293"/>
                    </a:cubicBezTo>
                    <a:cubicBezTo>
                      <a:pt x="1068" y="293"/>
                      <a:pt x="1066" y="293"/>
                      <a:pt x="1065" y="293"/>
                    </a:cubicBezTo>
                    <a:cubicBezTo>
                      <a:pt x="1066" y="294"/>
                      <a:pt x="1068" y="295"/>
                      <a:pt x="1070" y="295"/>
                    </a:cubicBezTo>
                    <a:cubicBezTo>
                      <a:pt x="1071" y="296"/>
                      <a:pt x="1071" y="297"/>
                      <a:pt x="1072" y="298"/>
                    </a:cubicBezTo>
                    <a:cubicBezTo>
                      <a:pt x="1072" y="298"/>
                      <a:pt x="1072" y="298"/>
                      <a:pt x="1073" y="299"/>
                    </a:cubicBezTo>
                    <a:cubicBezTo>
                      <a:pt x="1072" y="299"/>
                      <a:pt x="1071" y="300"/>
                      <a:pt x="1070" y="302"/>
                    </a:cubicBezTo>
                    <a:cubicBezTo>
                      <a:pt x="1068" y="301"/>
                      <a:pt x="1067" y="301"/>
                      <a:pt x="1066" y="301"/>
                    </a:cubicBezTo>
                    <a:cubicBezTo>
                      <a:pt x="1066" y="301"/>
                      <a:pt x="1066" y="300"/>
                      <a:pt x="1065" y="300"/>
                    </a:cubicBezTo>
                    <a:cubicBezTo>
                      <a:pt x="1067" y="300"/>
                      <a:pt x="1069" y="299"/>
                      <a:pt x="1071" y="298"/>
                    </a:cubicBezTo>
                    <a:cubicBezTo>
                      <a:pt x="1068" y="297"/>
                      <a:pt x="1067" y="297"/>
                      <a:pt x="1064" y="298"/>
                    </a:cubicBezTo>
                    <a:cubicBezTo>
                      <a:pt x="1063" y="297"/>
                      <a:pt x="1062" y="297"/>
                      <a:pt x="1061" y="296"/>
                    </a:cubicBezTo>
                    <a:cubicBezTo>
                      <a:pt x="1063" y="296"/>
                      <a:pt x="1064" y="295"/>
                      <a:pt x="1064" y="294"/>
                    </a:cubicBezTo>
                    <a:cubicBezTo>
                      <a:pt x="1062" y="294"/>
                      <a:pt x="1060" y="294"/>
                      <a:pt x="1059" y="294"/>
                    </a:cubicBezTo>
                    <a:cubicBezTo>
                      <a:pt x="1056" y="293"/>
                      <a:pt x="1052" y="292"/>
                      <a:pt x="1050" y="291"/>
                    </a:cubicBezTo>
                    <a:cubicBezTo>
                      <a:pt x="1050" y="291"/>
                      <a:pt x="1049" y="291"/>
                      <a:pt x="1048" y="291"/>
                    </a:cubicBezTo>
                    <a:cubicBezTo>
                      <a:pt x="1048" y="291"/>
                      <a:pt x="1047" y="291"/>
                      <a:pt x="1046" y="291"/>
                    </a:cubicBezTo>
                    <a:cubicBezTo>
                      <a:pt x="1046" y="291"/>
                      <a:pt x="1045" y="291"/>
                      <a:pt x="1044" y="291"/>
                    </a:cubicBezTo>
                    <a:cubicBezTo>
                      <a:pt x="1040" y="291"/>
                      <a:pt x="1034" y="291"/>
                      <a:pt x="1032" y="290"/>
                    </a:cubicBezTo>
                    <a:cubicBezTo>
                      <a:pt x="1031" y="294"/>
                      <a:pt x="1026" y="289"/>
                      <a:pt x="1024" y="292"/>
                    </a:cubicBezTo>
                    <a:cubicBezTo>
                      <a:pt x="1029" y="294"/>
                      <a:pt x="1036" y="292"/>
                      <a:pt x="1041" y="292"/>
                    </a:cubicBezTo>
                    <a:cubicBezTo>
                      <a:pt x="1037" y="294"/>
                      <a:pt x="1033" y="296"/>
                      <a:pt x="1029" y="298"/>
                    </a:cubicBezTo>
                    <a:cubicBezTo>
                      <a:pt x="1029" y="299"/>
                      <a:pt x="1029" y="300"/>
                      <a:pt x="1029" y="301"/>
                    </a:cubicBezTo>
                    <a:cubicBezTo>
                      <a:pt x="1020" y="302"/>
                      <a:pt x="1011" y="302"/>
                      <a:pt x="1003" y="303"/>
                    </a:cubicBezTo>
                    <a:cubicBezTo>
                      <a:pt x="997" y="300"/>
                      <a:pt x="991" y="302"/>
                      <a:pt x="986" y="302"/>
                    </a:cubicBezTo>
                    <a:cubicBezTo>
                      <a:pt x="985" y="306"/>
                      <a:pt x="988" y="303"/>
                      <a:pt x="987" y="306"/>
                    </a:cubicBezTo>
                    <a:cubicBezTo>
                      <a:pt x="1003" y="304"/>
                      <a:pt x="1014" y="304"/>
                      <a:pt x="1026" y="304"/>
                    </a:cubicBezTo>
                    <a:cubicBezTo>
                      <a:pt x="1025" y="305"/>
                      <a:pt x="1024" y="305"/>
                      <a:pt x="1023" y="305"/>
                    </a:cubicBezTo>
                    <a:cubicBezTo>
                      <a:pt x="1025" y="308"/>
                      <a:pt x="1030" y="309"/>
                      <a:pt x="1026" y="312"/>
                    </a:cubicBezTo>
                    <a:cubicBezTo>
                      <a:pt x="1032" y="313"/>
                      <a:pt x="1030" y="315"/>
                      <a:pt x="1033" y="318"/>
                    </a:cubicBezTo>
                    <a:cubicBezTo>
                      <a:pt x="1047" y="317"/>
                      <a:pt x="1047" y="324"/>
                      <a:pt x="1056" y="326"/>
                    </a:cubicBezTo>
                    <a:cubicBezTo>
                      <a:pt x="1060" y="326"/>
                      <a:pt x="1059" y="322"/>
                      <a:pt x="1063" y="322"/>
                    </a:cubicBezTo>
                    <a:cubicBezTo>
                      <a:pt x="1059" y="321"/>
                      <a:pt x="1062" y="319"/>
                      <a:pt x="1063" y="317"/>
                    </a:cubicBezTo>
                    <a:cubicBezTo>
                      <a:pt x="1066" y="318"/>
                      <a:pt x="1068" y="318"/>
                      <a:pt x="1070" y="317"/>
                    </a:cubicBezTo>
                    <a:cubicBezTo>
                      <a:pt x="1069" y="317"/>
                      <a:pt x="1069" y="318"/>
                      <a:pt x="1069" y="319"/>
                    </a:cubicBezTo>
                    <a:cubicBezTo>
                      <a:pt x="1071" y="317"/>
                      <a:pt x="1076" y="319"/>
                      <a:pt x="1076" y="316"/>
                    </a:cubicBezTo>
                    <a:cubicBezTo>
                      <a:pt x="1074" y="318"/>
                      <a:pt x="1072" y="316"/>
                      <a:pt x="1070" y="317"/>
                    </a:cubicBezTo>
                    <a:cubicBezTo>
                      <a:pt x="1072" y="315"/>
                      <a:pt x="1073" y="313"/>
                      <a:pt x="1072" y="311"/>
                    </a:cubicBezTo>
                    <a:cubicBezTo>
                      <a:pt x="1073" y="311"/>
                      <a:pt x="1074" y="312"/>
                      <a:pt x="1073" y="313"/>
                    </a:cubicBezTo>
                    <a:cubicBezTo>
                      <a:pt x="1076" y="312"/>
                      <a:pt x="1078" y="310"/>
                      <a:pt x="1080" y="310"/>
                    </a:cubicBezTo>
                    <a:cubicBezTo>
                      <a:pt x="1081" y="312"/>
                      <a:pt x="1083" y="315"/>
                      <a:pt x="1086" y="317"/>
                    </a:cubicBezTo>
                    <a:cubicBezTo>
                      <a:pt x="1086" y="317"/>
                      <a:pt x="1085" y="317"/>
                      <a:pt x="1085" y="317"/>
                    </a:cubicBezTo>
                    <a:cubicBezTo>
                      <a:pt x="1084" y="316"/>
                      <a:pt x="1084" y="316"/>
                      <a:pt x="1083" y="318"/>
                    </a:cubicBezTo>
                    <a:cubicBezTo>
                      <a:pt x="1086" y="317"/>
                      <a:pt x="1087" y="321"/>
                      <a:pt x="1088" y="319"/>
                    </a:cubicBezTo>
                    <a:cubicBezTo>
                      <a:pt x="1090" y="320"/>
                      <a:pt x="1092" y="321"/>
                      <a:pt x="1094" y="322"/>
                    </a:cubicBezTo>
                    <a:cubicBezTo>
                      <a:pt x="1096" y="323"/>
                      <a:pt x="1098" y="321"/>
                      <a:pt x="1098" y="321"/>
                    </a:cubicBezTo>
                    <a:cubicBezTo>
                      <a:pt x="1097" y="321"/>
                      <a:pt x="1102" y="323"/>
                      <a:pt x="1103" y="323"/>
                    </a:cubicBezTo>
                    <a:cubicBezTo>
                      <a:pt x="1105" y="324"/>
                      <a:pt x="1107" y="325"/>
                      <a:pt x="1106" y="327"/>
                    </a:cubicBezTo>
                    <a:cubicBezTo>
                      <a:pt x="1112" y="328"/>
                      <a:pt x="1120" y="326"/>
                      <a:pt x="1125" y="325"/>
                    </a:cubicBezTo>
                    <a:cubicBezTo>
                      <a:pt x="1129" y="325"/>
                      <a:pt x="1133" y="327"/>
                      <a:pt x="1136" y="325"/>
                    </a:cubicBezTo>
                    <a:cubicBezTo>
                      <a:pt x="1142" y="323"/>
                      <a:pt x="1142" y="318"/>
                      <a:pt x="1141" y="313"/>
                    </a:cubicBezTo>
                    <a:cubicBezTo>
                      <a:pt x="1149" y="313"/>
                      <a:pt x="1160" y="314"/>
                      <a:pt x="1166" y="311"/>
                    </a:cubicBezTo>
                    <a:cubicBezTo>
                      <a:pt x="1164" y="314"/>
                      <a:pt x="1168" y="311"/>
                      <a:pt x="1170" y="313"/>
                    </a:cubicBezTo>
                    <a:cubicBezTo>
                      <a:pt x="1170" y="310"/>
                      <a:pt x="1172" y="311"/>
                      <a:pt x="1172" y="310"/>
                    </a:cubicBezTo>
                    <a:cubicBezTo>
                      <a:pt x="1172" y="311"/>
                      <a:pt x="1171" y="312"/>
                      <a:pt x="1172" y="313"/>
                    </a:cubicBezTo>
                    <a:cubicBezTo>
                      <a:pt x="1200" y="313"/>
                      <a:pt x="1229" y="307"/>
                      <a:pt x="1253" y="318"/>
                    </a:cubicBezTo>
                    <a:cubicBezTo>
                      <a:pt x="1251" y="317"/>
                      <a:pt x="1250" y="319"/>
                      <a:pt x="1252" y="320"/>
                    </a:cubicBezTo>
                    <a:cubicBezTo>
                      <a:pt x="1254" y="319"/>
                      <a:pt x="1260" y="319"/>
                      <a:pt x="1263" y="322"/>
                    </a:cubicBezTo>
                    <a:cubicBezTo>
                      <a:pt x="1261" y="322"/>
                      <a:pt x="1260" y="322"/>
                      <a:pt x="1258" y="322"/>
                    </a:cubicBezTo>
                    <a:cubicBezTo>
                      <a:pt x="1261" y="328"/>
                      <a:pt x="1269" y="322"/>
                      <a:pt x="1271" y="330"/>
                    </a:cubicBezTo>
                    <a:cubicBezTo>
                      <a:pt x="1271" y="328"/>
                      <a:pt x="1273" y="331"/>
                      <a:pt x="1273" y="331"/>
                    </a:cubicBezTo>
                    <a:cubicBezTo>
                      <a:pt x="1272" y="335"/>
                      <a:pt x="1266" y="331"/>
                      <a:pt x="1262" y="330"/>
                    </a:cubicBezTo>
                    <a:cubicBezTo>
                      <a:pt x="1263" y="330"/>
                      <a:pt x="1264" y="329"/>
                      <a:pt x="1264" y="329"/>
                    </a:cubicBezTo>
                    <a:cubicBezTo>
                      <a:pt x="1261" y="331"/>
                      <a:pt x="1261" y="327"/>
                      <a:pt x="1258" y="327"/>
                    </a:cubicBezTo>
                    <a:cubicBezTo>
                      <a:pt x="1257" y="328"/>
                      <a:pt x="1255" y="328"/>
                      <a:pt x="1254" y="329"/>
                    </a:cubicBezTo>
                    <a:cubicBezTo>
                      <a:pt x="1254" y="328"/>
                      <a:pt x="1252" y="327"/>
                      <a:pt x="1253" y="325"/>
                    </a:cubicBezTo>
                    <a:cubicBezTo>
                      <a:pt x="1254" y="325"/>
                      <a:pt x="1254" y="323"/>
                      <a:pt x="1255" y="323"/>
                    </a:cubicBezTo>
                    <a:cubicBezTo>
                      <a:pt x="1255" y="325"/>
                      <a:pt x="1256" y="325"/>
                      <a:pt x="1257" y="324"/>
                    </a:cubicBezTo>
                    <a:cubicBezTo>
                      <a:pt x="1255" y="318"/>
                      <a:pt x="1251" y="325"/>
                      <a:pt x="1251" y="329"/>
                    </a:cubicBezTo>
                    <a:cubicBezTo>
                      <a:pt x="1250" y="327"/>
                      <a:pt x="1244" y="323"/>
                      <a:pt x="1242" y="327"/>
                    </a:cubicBezTo>
                    <a:cubicBezTo>
                      <a:pt x="1245" y="320"/>
                      <a:pt x="1248" y="324"/>
                      <a:pt x="1251" y="325"/>
                    </a:cubicBezTo>
                    <a:cubicBezTo>
                      <a:pt x="1251" y="323"/>
                      <a:pt x="1252" y="323"/>
                      <a:pt x="1253" y="322"/>
                    </a:cubicBezTo>
                    <a:cubicBezTo>
                      <a:pt x="1249" y="321"/>
                      <a:pt x="1248" y="322"/>
                      <a:pt x="1245" y="320"/>
                    </a:cubicBezTo>
                    <a:cubicBezTo>
                      <a:pt x="1244" y="325"/>
                      <a:pt x="1239" y="320"/>
                      <a:pt x="1237" y="323"/>
                    </a:cubicBezTo>
                    <a:cubicBezTo>
                      <a:pt x="1238" y="323"/>
                      <a:pt x="1240" y="323"/>
                      <a:pt x="1240" y="325"/>
                    </a:cubicBezTo>
                    <a:cubicBezTo>
                      <a:pt x="1236" y="328"/>
                      <a:pt x="1236" y="322"/>
                      <a:pt x="1233" y="323"/>
                    </a:cubicBezTo>
                    <a:cubicBezTo>
                      <a:pt x="1235" y="322"/>
                      <a:pt x="1233" y="326"/>
                      <a:pt x="1233" y="327"/>
                    </a:cubicBezTo>
                    <a:cubicBezTo>
                      <a:pt x="1229" y="326"/>
                      <a:pt x="1225" y="326"/>
                      <a:pt x="1221" y="328"/>
                    </a:cubicBezTo>
                    <a:cubicBezTo>
                      <a:pt x="1220" y="328"/>
                      <a:pt x="1214" y="329"/>
                      <a:pt x="1212" y="332"/>
                    </a:cubicBezTo>
                    <a:cubicBezTo>
                      <a:pt x="1226" y="334"/>
                      <a:pt x="1240" y="329"/>
                      <a:pt x="1250" y="336"/>
                    </a:cubicBezTo>
                    <a:cubicBezTo>
                      <a:pt x="1242" y="338"/>
                      <a:pt x="1226" y="335"/>
                      <a:pt x="1223" y="338"/>
                    </a:cubicBezTo>
                    <a:cubicBezTo>
                      <a:pt x="1223" y="337"/>
                      <a:pt x="1223" y="335"/>
                      <a:pt x="1222" y="335"/>
                    </a:cubicBezTo>
                    <a:cubicBezTo>
                      <a:pt x="1223" y="341"/>
                      <a:pt x="1219" y="337"/>
                      <a:pt x="1219" y="335"/>
                    </a:cubicBezTo>
                    <a:cubicBezTo>
                      <a:pt x="1218" y="342"/>
                      <a:pt x="1207" y="340"/>
                      <a:pt x="1203" y="337"/>
                    </a:cubicBezTo>
                    <a:cubicBezTo>
                      <a:pt x="1201" y="341"/>
                      <a:pt x="1195" y="342"/>
                      <a:pt x="1192" y="339"/>
                    </a:cubicBezTo>
                    <a:cubicBezTo>
                      <a:pt x="1192" y="344"/>
                      <a:pt x="1184" y="337"/>
                      <a:pt x="1184" y="342"/>
                    </a:cubicBezTo>
                    <a:cubicBezTo>
                      <a:pt x="1191" y="344"/>
                      <a:pt x="1207" y="340"/>
                      <a:pt x="1216" y="343"/>
                    </a:cubicBezTo>
                    <a:cubicBezTo>
                      <a:pt x="1220" y="341"/>
                      <a:pt x="1235" y="338"/>
                      <a:pt x="1238" y="345"/>
                    </a:cubicBezTo>
                    <a:cubicBezTo>
                      <a:pt x="1241" y="345"/>
                      <a:pt x="1242" y="343"/>
                      <a:pt x="1244" y="342"/>
                    </a:cubicBezTo>
                    <a:cubicBezTo>
                      <a:pt x="1254" y="349"/>
                      <a:pt x="1270" y="339"/>
                      <a:pt x="1270" y="357"/>
                    </a:cubicBezTo>
                    <a:cubicBezTo>
                      <a:pt x="1274" y="356"/>
                      <a:pt x="1274" y="359"/>
                      <a:pt x="1275" y="360"/>
                    </a:cubicBezTo>
                    <a:cubicBezTo>
                      <a:pt x="1279" y="360"/>
                      <a:pt x="1276" y="359"/>
                      <a:pt x="1282" y="358"/>
                    </a:cubicBezTo>
                    <a:cubicBezTo>
                      <a:pt x="1281" y="356"/>
                      <a:pt x="1281" y="353"/>
                      <a:pt x="1284" y="354"/>
                    </a:cubicBezTo>
                    <a:cubicBezTo>
                      <a:pt x="1284" y="359"/>
                      <a:pt x="1284" y="356"/>
                      <a:pt x="1286" y="356"/>
                    </a:cubicBezTo>
                    <a:cubicBezTo>
                      <a:pt x="1286" y="359"/>
                      <a:pt x="1284" y="360"/>
                      <a:pt x="1283" y="360"/>
                    </a:cubicBezTo>
                    <a:cubicBezTo>
                      <a:pt x="1285" y="361"/>
                      <a:pt x="1286" y="363"/>
                      <a:pt x="1291" y="362"/>
                    </a:cubicBezTo>
                    <a:cubicBezTo>
                      <a:pt x="1290" y="355"/>
                      <a:pt x="1295" y="359"/>
                      <a:pt x="1296" y="353"/>
                    </a:cubicBezTo>
                    <a:cubicBezTo>
                      <a:pt x="1294" y="351"/>
                      <a:pt x="1292" y="349"/>
                      <a:pt x="1291" y="346"/>
                    </a:cubicBezTo>
                    <a:close/>
                    <a:moveTo>
                      <a:pt x="1279" y="275"/>
                    </a:moveTo>
                    <a:cubicBezTo>
                      <a:pt x="1277" y="278"/>
                      <a:pt x="1275" y="274"/>
                      <a:pt x="1273" y="276"/>
                    </a:cubicBezTo>
                    <a:cubicBezTo>
                      <a:pt x="1273" y="273"/>
                      <a:pt x="1278" y="275"/>
                      <a:pt x="1279" y="275"/>
                    </a:cubicBezTo>
                    <a:close/>
                    <a:moveTo>
                      <a:pt x="1233" y="141"/>
                    </a:moveTo>
                    <a:cubicBezTo>
                      <a:pt x="1234" y="140"/>
                      <a:pt x="1234" y="139"/>
                      <a:pt x="1234" y="139"/>
                    </a:cubicBezTo>
                    <a:cubicBezTo>
                      <a:pt x="1235" y="139"/>
                      <a:pt x="1235" y="140"/>
                      <a:pt x="1235" y="140"/>
                    </a:cubicBezTo>
                    <a:cubicBezTo>
                      <a:pt x="1235" y="140"/>
                      <a:pt x="1234" y="140"/>
                      <a:pt x="1233" y="141"/>
                    </a:cubicBezTo>
                    <a:close/>
                    <a:moveTo>
                      <a:pt x="1236" y="136"/>
                    </a:moveTo>
                    <a:cubicBezTo>
                      <a:pt x="1236" y="136"/>
                      <a:pt x="1236" y="137"/>
                      <a:pt x="1236" y="138"/>
                    </a:cubicBezTo>
                    <a:cubicBezTo>
                      <a:pt x="1234" y="139"/>
                      <a:pt x="1232" y="138"/>
                      <a:pt x="1233" y="136"/>
                    </a:cubicBezTo>
                    <a:cubicBezTo>
                      <a:pt x="1234" y="136"/>
                      <a:pt x="1235" y="136"/>
                      <a:pt x="1236" y="136"/>
                    </a:cubicBezTo>
                    <a:close/>
                    <a:moveTo>
                      <a:pt x="1225" y="139"/>
                    </a:moveTo>
                    <a:cubicBezTo>
                      <a:pt x="1225" y="138"/>
                      <a:pt x="1225" y="136"/>
                      <a:pt x="1225" y="135"/>
                    </a:cubicBezTo>
                    <a:cubicBezTo>
                      <a:pt x="1225" y="135"/>
                      <a:pt x="1225" y="135"/>
                      <a:pt x="1225" y="135"/>
                    </a:cubicBezTo>
                    <a:cubicBezTo>
                      <a:pt x="1227" y="135"/>
                      <a:pt x="1228" y="135"/>
                      <a:pt x="1230" y="135"/>
                    </a:cubicBezTo>
                    <a:cubicBezTo>
                      <a:pt x="1231" y="136"/>
                      <a:pt x="1231" y="140"/>
                      <a:pt x="1233" y="140"/>
                    </a:cubicBezTo>
                    <a:cubicBezTo>
                      <a:pt x="1231" y="142"/>
                      <a:pt x="1229" y="139"/>
                      <a:pt x="1225" y="139"/>
                    </a:cubicBezTo>
                    <a:close/>
                    <a:moveTo>
                      <a:pt x="40" y="249"/>
                    </a:moveTo>
                    <a:cubicBezTo>
                      <a:pt x="40" y="251"/>
                      <a:pt x="39" y="251"/>
                      <a:pt x="39" y="251"/>
                    </a:cubicBezTo>
                    <a:cubicBezTo>
                      <a:pt x="44" y="254"/>
                      <a:pt x="37" y="254"/>
                      <a:pt x="35" y="252"/>
                    </a:cubicBezTo>
                    <a:cubicBezTo>
                      <a:pt x="37" y="251"/>
                      <a:pt x="38" y="249"/>
                      <a:pt x="40" y="249"/>
                    </a:cubicBezTo>
                    <a:close/>
                    <a:moveTo>
                      <a:pt x="31" y="250"/>
                    </a:moveTo>
                    <a:cubicBezTo>
                      <a:pt x="31" y="249"/>
                      <a:pt x="33" y="250"/>
                      <a:pt x="33" y="248"/>
                    </a:cubicBezTo>
                    <a:cubicBezTo>
                      <a:pt x="32" y="247"/>
                      <a:pt x="31" y="248"/>
                      <a:pt x="30" y="247"/>
                    </a:cubicBezTo>
                    <a:cubicBezTo>
                      <a:pt x="31" y="246"/>
                      <a:pt x="32" y="245"/>
                      <a:pt x="34" y="246"/>
                    </a:cubicBezTo>
                    <a:cubicBezTo>
                      <a:pt x="33" y="247"/>
                      <a:pt x="34" y="247"/>
                      <a:pt x="34" y="249"/>
                    </a:cubicBezTo>
                    <a:cubicBezTo>
                      <a:pt x="33" y="250"/>
                      <a:pt x="32" y="250"/>
                      <a:pt x="31" y="250"/>
                    </a:cubicBezTo>
                    <a:close/>
                    <a:moveTo>
                      <a:pt x="27" y="280"/>
                    </a:moveTo>
                    <a:cubicBezTo>
                      <a:pt x="29" y="278"/>
                      <a:pt x="33" y="279"/>
                      <a:pt x="35" y="277"/>
                    </a:cubicBezTo>
                    <a:cubicBezTo>
                      <a:pt x="34" y="281"/>
                      <a:pt x="30" y="282"/>
                      <a:pt x="27" y="280"/>
                    </a:cubicBezTo>
                    <a:close/>
                    <a:moveTo>
                      <a:pt x="45" y="280"/>
                    </a:moveTo>
                    <a:cubicBezTo>
                      <a:pt x="44" y="279"/>
                      <a:pt x="39" y="279"/>
                      <a:pt x="42" y="281"/>
                    </a:cubicBezTo>
                    <a:cubicBezTo>
                      <a:pt x="39" y="281"/>
                      <a:pt x="39" y="282"/>
                      <a:pt x="34" y="281"/>
                    </a:cubicBezTo>
                    <a:cubicBezTo>
                      <a:pt x="34" y="280"/>
                      <a:pt x="38" y="280"/>
                      <a:pt x="37" y="279"/>
                    </a:cubicBezTo>
                    <a:cubicBezTo>
                      <a:pt x="39" y="279"/>
                      <a:pt x="48" y="275"/>
                      <a:pt x="50" y="276"/>
                    </a:cubicBezTo>
                    <a:cubicBezTo>
                      <a:pt x="49" y="279"/>
                      <a:pt x="44" y="276"/>
                      <a:pt x="45" y="280"/>
                    </a:cubicBezTo>
                    <a:close/>
                    <a:moveTo>
                      <a:pt x="72" y="304"/>
                    </a:moveTo>
                    <a:cubicBezTo>
                      <a:pt x="71" y="305"/>
                      <a:pt x="69" y="302"/>
                      <a:pt x="68" y="304"/>
                    </a:cubicBezTo>
                    <a:cubicBezTo>
                      <a:pt x="65" y="301"/>
                      <a:pt x="74" y="298"/>
                      <a:pt x="72" y="304"/>
                    </a:cubicBezTo>
                    <a:close/>
                    <a:moveTo>
                      <a:pt x="84" y="310"/>
                    </a:moveTo>
                    <a:cubicBezTo>
                      <a:pt x="80" y="312"/>
                      <a:pt x="80" y="308"/>
                      <a:pt x="77" y="308"/>
                    </a:cubicBezTo>
                    <a:cubicBezTo>
                      <a:pt x="77" y="305"/>
                      <a:pt x="80" y="307"/>
                      <a:pt x="81" y="305"/>
                    </a:cubicBezTo>
                    <a:cubicBezTo>
                      <a:pt x="81" y="309"/>
                      <a:pt x="85" y="307"/>
                      <a:pt x="84" y="310"/>
                    </a:cubicBezTo>
                    <a:close/>
                    <a:moveTo>
                      <a:pt x="353" y="515"/>
                    </a:moveTo>
                    <a:cubicBezTo>
                      <a:pt x="352" y="515"/>
                      <a:pt x="351" y="515"/>
                      <a:pt x="351" y="515"/>
                    </a:cubicBezTo>
                    <a:cubicBezTo>
                      <a:pt x="351" y="515"/>
                      <a:pt x="351" y="514"/>
                      <a:pt x="351" y="514"/>
                    </a:cubicBezTo>
                    <a:cubicBezTo>
                      <a:pt x="351" y="514"/>
                      <a:pt x="352" y="514"/>
                      <a:pt x="353" y="514"/>
                    </a:cubicBezTo>
                    <a:cubicBezTo>
                      <a:pt x="353" y="514"/>
                      <a:pt x="353" y="515"/>
                      <a:pt x="353" y="515"/>
                    </a:cubicBezTo>
                    <a:close/>
                    <a:moveTo>
                      <a:pt x="364" y="497"/>
                    </a:moveTo>
                    <a:cubicBezTo>
                      <a:pt x="364" y="497"/>
                      <a:pt x="364" y="497"/>
                      <a:pt x="364" y="497"/>
                    </a:cubicBezTo>
                    <a:cubicBezTo>
                      <a:pt x="364" y="497"/>
                      <a:pt x="364" y="497"/>
                      <a:pt x="364" y="496"/>
                    </a:cubicBezTo>
                    <a:cubicBezTo>
                      <a:pt x="365" y="496"/>
                      <a:pt x="365" y="497"/>
                      <a:pt x="364" y="497"/>
                    </a:cubicBezTo>
                    <a:close/>
                    <a:moveTo>
                      <a:pt x="991" y="387"/>
                    </a:moveTo>
                    <a:cubicBezTo>
                      <a:pt x="993" y="387"/>
                      <a:pt x="995" y="387"/>
                      <a:pt x="995" y="388"/>
                    </a:cubicBezTo>
                    <a:cubicBezTo>
                      <a:pt x="989" y="387"/>
                      <a:pt x="993" y="391"/>
                      <a:pt x="990" y="391"/>
                    </a:cubicBezTo>
                    <a:cubicBezTo>
                      <a:pt x="990" y="389"/>
                      <a:pt x="990" y="388"/>
                      <a:pt x="991" y="387"/>
                    </a:cubicBezTo>
                    <a:close/>
                    <a:moveTo>
                      <a:pt x="969" y="327"/>
                    </a:moveTo>
                    <a:cubicBezTo>
                      <a:pt x="970" y="327"/>
                      <a:pt x="969" y="327"/>
                      <a:pt x="969" y="327"/>
                    </a:cubicBezTo>
                    <a:cubicBezTo>
                      <a:pt x="967" y="326"/>
                      <a:pt x="969" y="326"/>
                      <a:pt x="969" y="327"/>
                    </a:cubicBezTo>
                    <a:close/>
                    <a:moveTo>
                      <a:pt x="948" y="339"/>
                    </a:moveTo>
                    <a:cubicBezTo>
                      <a:pt x="948" y="340"/>
                      <a:pt x="950" y="342"/>
                      <a:pt x="948" y="343"/>
                    </a:cubicBezTo>
                    <a:cubicBezTo>
                      <a:pt x="949" y="341"/>
                      <a:pt x="945" y="340"/>
                      <a:pt x="948" y="339"/>
                    </a:cubicBezTo>
                    <a:close/>
                    <a:moveTo>
                      <a:pt x="949" y="370"/>
                    </a:moveTo>
                    <a:cubicBezTo>
                      <a:pt x="947" y="369"/>
                      <a:pt x="944" y="369"/>
                      <a:pt x="943" y="368"/>
                    </a:cubicBezTo>
                    <a:cubicBezTo>
                      <a:pt x="945" y="368"/>
                      <a:pt x="948" y="367"/>
                      <a:pt x="949" y="370"/>
                    </a:cubicBezTo>
                    <a:close/>
                    <a:moveTo>
                      <a:pt x="1269" y="343"/>
                    </a:moveTo>
                    <a:cubicBezTo>
                      <a:pt x="1267" y="343"/>
                      <a:pt x="1265" y="343"/>
                      <a:pt x="1266" y="340"/>
                    </a:cubicBezTo>
                    <a:cubicBezTo>
                      <a:pt x="1267" y="340"/>
                      <a:pt x="1268" y="341"/>
                      <a:pt x="1269" y="339"/>
                    </a:cubicBezTo>
                    <a:cubicBezTo>
                      <a:pt x="1269" y="340"/>
                      <a:pt x="1269" y="341"/>
                      <a:pt x="1269" y="343"/>
                    </a:cubicBezTo>
                    <a:close/>
                    <a:moveTo>
                      <a:pt x="1274" y="316"/>
                    </a:moveTo>
                    <a:cubicBezTo>
                      <a:pt x="1272" y="316"/>
                      <a:pt x="1266" y="314"/>
                      <a:pt x="1262" y="313"/>
                    </a:cubicBezTo>
                    <a:cubicBezTo>
                      <a:pt x="1266" y="311"/>
                      <a:pt x="1271" y="314"/>
                      <a:pt x="1274" y="316"/>
                    </a:cubicBezTo>
                    <a:close/>
                    <a:moveTo>
                      <a:pt x="1259" y="300"/>
                    </a:moveTo>
                    <a:cubicBezTo>
                      <a:pt x="1259" y="298"/>
                      <a:pt x="1260" y="298"/>
                      <a:pt x="1259" y="296"/>
                    </a:cubicBezTo>
                    <a:cubicBezTo>
                      <a:pt x="1261" y="297"/>
                      <a:pt x="1260" y="299"/>
                      <a:pt x="1265" y="298"/>
                    </a:cubicBezTo>
                    <a:cubicBezTo>
                      <a:pt x="1265" y="299"/>
                      <a:pt x="1265" y="300"/>
                      <a:pt x="1265" y="301"/>
                    </a:cubicBezTo>
                    <a:cubicBezTo>
                      <a:pt x="1261" y="300"/>
                      <a:pt x="1262" y="301"/>
                      <a:pt x="1259" y="300"/>
                    </a:cubicBezTo>
                    <a:close/>
                    <a:moveTo>
                      <a:pt x="1262" y="268"/>
                    </a:moveTo>
                    <a:cubicBezTo>
                      <a:pt x="1261" y="270"/>
                      <a:pt x="1262" y="271"/>
                      <a:pt x="1262" y="273"/>
                    </a:cubicBezTo>
                    <a:cubicBezTo>
                      <a:pt x="1264" y="271"/>
                      <a:pt x="1263" y="273"/>
                      <a:pt x="1266" y="273"/>
                    </a:cubicBezTo>
                    <a:cubicBezTo>
                      <a:pt x="1266" y="269"/>
                      <a:pt x="1262" y="269"/>
                      <a:pt x="1263" y="264"/>
                    </a:cubicBezTo>
                    <a:cubicBezTo>
                      <a:pt x="1264" y="264"/>
                      <a:pt x="1265" y="264"/>
                      <a:pt x="1266" y="264"/>
                    </a:cubicBezTo>
                    <a:cubicBezTo>
                      <a:pt x="1262" y="266"/>
                      <a:pt x="1266" y="270"/>
                      <a:pt x="1269" y="268"/>
                    </a:cubicBezTo>
                    <a:cubicBezTo>
                      <a:pt x="1266" y="271"/>
                      <a:pt x="1271" y="271"/>
                      <a:pt x="1272" y="274"/>
                    </a:cubicBezTo>
                    <a:cubicBezTo>
                      <a:pt x="1272" y="276"/>
                      <a:pt x="1269" y="275"/>
                      <a:pt x="1269" y="277"/>
                    </a:cubicBezTo>
                    <a:cubicBezTo>
                      <a:pt x="1267" y="278"/>
                      <a:pt x="1263" y="274"/>
                      <a:pt x="1262" y="275"/>
                    </a:cubicBezTo>
                    <a:cubicBezTo>
                      <a:pt x="1261" y="273"/>
                      <a:pt x="1258" y="268"/>
                      <a:pt x="1262" y="268"/>
                    </a:cubicBezTo>
                    <a:close/>
                    <a:moveTo>
                      <a:pt x="1259" y="247"/>
                    </a:moveTo>
                    <a:cubicBezTo>
                      <a:pt x="1260" y="247"/>
                      <a:pt x="1261" y="247"/>
                      <a:pt x="1262" y="247"/>
                    </a:cubicBezTo>
                    <a:cubicBezTo>
                      <a:pt x="1263" y="251"/>
                      <a:pt x="1258" y="248"/>
                      <a:pt x="1259" y="251"/>
                    </a:cubicBezTo>
                    <a:cubicBezTo>
                      <a:pt x="1257" y="251"/>
                      <a:pt x="1260" y="250"/>
                      <a:pt x="1259" y="247"/>
                    </a:cubicBezTo>
                    <a:close/>
                    <a:moveTo>
                      <a:pt x="1259" y="195"/>
                    </a:moveTo>
                    <a:cubicBezTo>
                      <a:pt x="1259" y="196"/>
                      <a:pt x="1259" y="197"/>
                      <a:pt x="1259" y="197"/>
                    </a:cubicBezTo>
                    <a:cubicBezTo>
                      <a:pt x="1258" y="199"/>
                      <a:pt x="1257" y="196"/>
                      <a:pt x="1255" y="196"/>
                    </a:cubicBezTo>
                    <a:cubicBezTo>
                      <a:pt x="1255" y="194"/>
                      <a:pt x="1258" y="196"/>
                      <a:pt x="1259" y="195"/>
                    </a:cubicBezTo>
                    <a:close/>
                    <a:moveTo>
                      <a:pt x="1259" y="218"/>
                    </a:moveTo>
                    <a:cubicBezTo>
                      <a:pt x="1257" y="221"/>
                      <a:pt x="1254" y="218"/>
                      <a:pt x="1251" y="218"/>
                    </a:cubicBezTo>
                    <a:cubicBezTo>
                      <a:pt x="1254" y="216"/>
                      <a:pt x="1257" y="217"/>
                      <a:pt x="1259" y="218"/>
                    </a:cubicBezTo>
                    <a:close/>
                    <a:moveTo>
                      <a:pt x="1208" y="192"/>
                    </a:moveTo>
                    <a:cubicBezTo>
                      <a:pt x="1209" y="189"/>
                      <a:pt x="1206" y="191"/>
                      <a:pt x="1206" y="189"/>
                    </a:cubicBezTo>
                    <a:cubicBezTo>
                      <a:pt x="1205" y="189"/>
                      <a:pt x="1203" y="189"/>
                      <a:pt x="1203" y="191"/>
                    </a:cubicBezTo>
                    <a:cubicBezTo>
                      <a:pt x="1203" y="188"/>
                      <a:pt x="1200" y="190"/>
                      <a:pt x="1200" y="187"/>
                    </a:cubicBezTo>
                    <a:cubicBezTo>
                      <a:pt x="1202" y="187"/>
                      <a:pt x="1205" y="187"/>
                      <a:pt x="1208" y="187"/>
                    </a:cubicBezTo>
                    <a:cubicBezTo>
                      <a:pt x="1208" y="189"/>
                      <a:pt x="1209" y="189"/>
                      <a:pt x="1210" y="191"/>
                    </a:cubicBezTo>
                    <a:cubicBezTo>
                      <a:pt x="1213" y="187"/>
                      <a:pt x="1217" y="194"/>
                      <a:pt x="1221" y="190"/>
                    </a:cubicBezTo>
                    <a:cubicBezTo>
                      <a:pt x="1220" y="192"/>
                      <a:pt x="1221" y="193"/>
                      <a:pt x="1221" y="195"/>
                    </a:cubicBezTo>
                    <a:cubicBezTo>
                      <a:pt x="1221" y="195"/>
                      <a:pt x="1220" y="194"/>
                      <a:pt x="1220" y="195"/>
                    </a:cubicBezTo>
                    <a:cubicBezTo>
                      <a:pt x="1219" y="195"/>
                      <a:pt x="1219" y="194"/>
                      <a:pt x="1220" y="194"/>
                    </a:cubicBezTo>
                    <a:cubicBezTo>
                      <a:pt x="1216" y="191"/>
                      <a:pt x="1213" y="193"/>
                      <a:pt x="1208" y="192"/>
                    </a:cubicBezTo>
                    <a:close/>
                    <a:moveTo>
                      <a:pt x="1163" y="214"/>
                    </a:moveTo>
                    <a:cubicBezTo>
                      <a:pt x="1162" y="218"/>
                      <a:pt x="1167" y="218"/>
                      <a:pt x="1165" y="220"/>
                    </a:cubicBezTo>
                    <a:cubicBezTo>
                      <a:pt x="1163" y="221"/>
                      <a:pt x="1163" y="220"/>
                      <a:pt x="1162" y="219"/>
                    </a:cubicBezTo>
                    <a:cubicBezTo>
                      <a:pt x="1166" y="215"/>
                      <a:pt x="1155" y="217"/>
                      <a:pt x="1152" y="217"/>
                    </a:cubicBezTo>
                    <a:cubicBezTo>
                      <a:pt x="1152" y="219"/>
                      <a:pt x="1156" y="216"/>
                      <a:pt x="1155" y="219"/>
                    </a:cubicBezTo>
                    <a:cubicBezTo>
                      <a:pt x="1150" y="217"/>
                      <a:pt x="1149" y="219"/>
                      <a:pt x="1147" y="217"/>
                    </a:cubicBezTo>
                    <a:cubicBezTo>
                      <a:pt x="1136" y="222"/>
                      <a:pt x="1131" y="218"/>
                      <a:pt x="1117" y="219"/>
                    </a:cubicBezTo>
                    <a:cubicBezTo>
                      <a:pt x="1117" y="216"/>
                      <a:pt x="1113" y="216"/>
                      <a:pt x="1113" y="218"/>
                    </a:cubicBezTo>
                    <a:cubicBezTo>
                      <a:pt x="1112" y="218"/>
                      <a:pt x="1111" y="217"/>
                      <a:pt x="1111" y="215"/>
                    </a:cubicBezTo>
                    <a:cubicBezTo>
                      <a:pt x="1127" y="211"/>
                      <a:pt x="1141" y="213"/>
                      <a:pt x="1157" y="214"/>
                    </a:cubicBezTo>
                    <a:cubicBezTo>
                      <a:pt x="1157" y="214"/>
                      <a:pt x="1156" y="214"/>
                      <a:pt x="1156" y="214"/>
                    </a:cubicBezTo>
                    <a:cubicBezTo>
                      <a:pt x="1161" y="210"/>
                      <a:pt x="1181" y="212"/>
                      <a:pt x="1192" y="214"/>
                    </a:cubicBezTo>
                    <a:cubicBezTo>
                      <a:pt x="1187" y="218"/>
                      <a:pt x="1177" y="211"/>
                      <a:pt x="1174" y="218"/>
                    </a:cubicBezTo>
                    <a:cubicBezTo>
                      <a:pt x="1174" y="216"/>
                      <a:pt x="1175" y="216"/>
                      <a:pt x="1175" y="215"/>
                    </a:cubicBezTo>
                    <a:cubicBezTo>
                      <a:pt x="1171" y="215"/>
                      <a:pt x="1171" y="213"/>
                      <a:pt x="1163" y="214"/>
                    </a:cubicBezTo>
                    <a:close/>
                    <a:moveTo>
                      <a:pt x="1165" y="217"/>
                    </a:moveTo>
                    <a:cubicBezTo>
                      <a:pt x="1163" y="215"/>
                      <a:pt x="1169" y="216"/>
                      <a:pt x="1171" y="216"/>
                    </a:cubicBezTo>
                    <a:cubicBezTo>
                      <a:pt x="1171" y="219"/>
                      <a:pt x="1170" y="216"/>
                      <a:pt x="1169" y="217"/>
                    </a:cubicBezTo>
                    <a:cubicBezTo>
                      <a:pt x="1168" y="217"/>
                      <a:pt x="1167" y="218"/>
                      <a:pt x="1167" y="219"/>
                    </a:cubicBezTo>
                    <a:cubicBezTo>
                      <a:pt x="1166" y="219"/>
                      <a:pt x="1166" y="218"/>
                      <a:pt x="1167" y="218"/>
                    </a:cubicBezTo>
                    <a:cubicBezTo>
                      <a:pt x="1167" y="216"/>
                      <a:pt x="1166" y="217"/>
                      <a:pt x="1165" y="217"/>
                    </a:cubicBezTo>
                    <a:close/>
                    <a:moveTo>
                      <a:pt x="1050" y="256"/>
                    </a:moveTo>
                    <a:cubicBezTo>
                      <a:pt x="1049" y="255"/>
                      <a:pt x="1047" y="256"/>
                      <a:pt x="1047" y="253"/>
                    </a:cubicBezTo>
                    <a:cubicBezTo>
                      <a:pt x="1048" y="253"/>
                      <a:pt x="1049" y="253"/>
                      <a:pt x="1050" y="253"/>
                    </a:cubicBezTo>
                    <a:cubicBezTo>
                      <a:pt x="1050" y="254"/>
                      <a:pt x="1050" y="254"/>
                      <a:pt x="1051" y="254"/>
                    </a:cubicBezTo>
                    <a:cubicBezTo>
                      <a:pt x="1050" y="254"/>
                      <a:pt x="1049" y="254"/>
                      <a:pt x="1050" y="256"/>
                    </a:cubicBezTo>
                    <a:close/>
                    <a:moveTo>
                      <a:pt x="1046" y="255"/>
                    </a:moveTo>
                    <a:cubicBezTo>
                      <a:pt x="1037" y="258"/>
                      <a:pt x="1020" y="254"/>
                      <a:pt x="1014" y="258"/>
                    </a:cubicBezTo>
                    <a:cubicBezTo>
                      <a:pt x="1014" y="258"/>
                      <a:pt x="1014" y="257"/>
                      <a:pt x="1014" y="257"/>
                    </a:cubicBezTo>
                    <a:cubicBezTo>
                      <a:pt x="1018" y="256"/>
                      <a:pt x="1021" y="255"/>
                      <a:pt x="1024" y="254"/>
                    </a:cubicBezTo>
                    <a:cubicBezTo>
                      <a:pt x="1029" y="257"/>
                      <a:pt x="1041" y="254"/>
                      <a:pt x="1037" y="252"/>
                    </a:cubicBezTo>
                    <a:cubicBezTo>
                      <a:pt x="1040" y="251"/>
                      <a:pt x="1040" y="257"/>
                      <a:pt x="1042" y="253"/>
                    </a:cubicBezTo>
                    <a:cubicBezTo>
                      <a:pt x="1036" y="249"/>
                      <a:pt x="1031" y="256"/>
                      <a:pt x="1025" y="253"/>
                    </a:cubicBezTo>
                    <a:cubicBezTo>
                      <a:pt x="1034" y="250"/>
                      <a:pt x="1041" y="248"/>
                      <a:pt x="1047" y="246"/>
                    </a:cubicBezTo>
                    <a:cubicBezTo>
                      <a:pt x="1047" y="247"/>
                      <a:pt x="1047" y="249"/>
                      <a:pt x="1047" y="250"/>
                    </a:cubicBezTo>
                    <a:cubicBezTo>
                      <a:pt x="1047" y="251"/>
                      <a:pt x="1048" y="251"/>
                      <a:pt x="1048" y="251"/>
                    </a:cubicBezTo>
                    <a:cubicBezTo>
                      <a:pt x="1047" y="252"/>
                      <a:pt x="1045" y="252"/>
                      <a:pt x="1044" y="252"/>
                    </a:cubicBezTo>
                    <a:cubicBezTo>
                      <a:pt x="1044" y="254"/>
                      <a:pt x="1045" y="254"/>
                      <a:pt x="1046" y="255"/>
                    </a:cubicBezTo>
                    <a:close/>
                    <a:moveTo>
                      <a:pt x="439" y="451"/>
                    </a:moveTo>
                    <a:cubicBezTo>
                      <a:pt x="450" y="452"/>
                      <a:pt x="435" y="458"/>
                      <a:pt x="439" y="451"/>
                    </a:cubicBezTo>
                    <a:close/>
                    <a:moveTo>
                      <a:pt x="339" y="433"/>
                    </a:moveTo>
                    <a:cubicBezTo>
                      <a:pt x="340" y="431"/>
                      <a:pt x="341" y="431"/>
                      <a:pt x="342" y="432"/>
                    </a:cubicBezTo>
                    <a:cubicBezTo>
                      <a:pt x="342" y="431"/>
                      <a:pt x="342" y="430"/>
                      <a:pt x="344" y="430"/>
                    </a:cubicBezTo>
                    <a:cubicBezTo>
                      <a:pt x="343" y="432"/>
                      <a:pt x="342" y="434"/>
                      <a:pt x="340" y="435"/>
                    </a:cubicBezTo>
                    <a:cubicBezTo>
                      <a:pt x="340" y="434"/>
                      <a:pt x="340" y="434"/>
                      <a:pt x="341" y="434"/>
                    </a:cubicBezTo>
                    <a:cubicBezTo>
                      <a:pt x="341" y="433"/>
                      <a:pt x="340" y="433"/>
                      <a:pt x="339" y="433"/>
                    </a:cubicBezTo>
                    <a:close/>
                    <a:moveTo>
                      <a:pt x="317" y="434"/>
                    </a:moveTo>
                    <a:cubicBezTo>
                      <a:pt x="317" y="434"/>
                      <a:pt x="317" y="435"/>
                      <a:pt x="316" y="435"/>
                    </a:cubicBezTo>
                    <a:cubicBezTo>
                      <a:pt x="316" y="435"/>
                      <a:pt x="316" y="434"/>
                      <a:pt x="316" y="434"/>
                    </a:cubicBezTo>
                    <a:cubicBezTo>
                      <a:pt x="316" y="434"/>
                      <a:pt x="317" y="434"/>
                      <a:pt x="317" y="434"/>
                    </a:cubicBezTo>
                    <a:close/>
                    <a:moveTo>
                      <a:pt x="330" y="385"/>
                    </a:moveTo>
                    <a:cubicBezTo>
                      <a:pt x="333" y="383"/>
                      <a:pt x="338" y="383"/>
                      <a:pt x="342" y="383"/>
                    </a:cubicBezTo>
                    <a:cubicBezTo>
                      <a:pt x="340" y="385"/>
                      <a:pt x="334" y="386"/>
                      <a:pt x="330" y="385"/>
                    </a:cubicBezTo>
                    <a:close/>
                    <a:moveTo>
                      <a:pt x="285" y="358"/>
                    </a:moveTo>
                    <a:cubicBezTo>
                      <a:pt x="283" y="357"/>
                      <a:pt x="282" y="361"/>
                      <a:pt x="281" y="358"/>
                    </a:cubicBezTo>
                    <a:cubicBezTo>
                      <a:pt x="282" y="358"/>
                      <a:pt x="282" y="358"/>
                      <a:pt x="282" y="357"/>
                    </a:cubicBezTo>
                    <a:cubicBezTo>
                      <a:pt x="286" y="358"/>
                      <a:pt x="293" y="354"/>
                      <a:pt x="297" y="352"/>
                    </a:cubicBezTo>
                    <a:cubicBezTo>
                      <a:pt x="297" y="355"/>
                      <a:pt x="302" y="353"/>
                      <a:pt x="304" y="352"/>
                    </a:cubicBezTo>
                    <a:cubicBezTo>
                      <a:pt x="306" y="352"/>
                      <a:pt x="307" y="355"/>
                      <a:pt x="306" y="357"/>
                    </a:cubicBezTo>
                    <a:cubicBezTo>
                      <a:pt x="307" y="356"/>
                      <a:pt x="309" y="357"/>
                      <a:pt x="309" y="356"/>
                    </a:cubicBezTo>
                    <a:cubicBezTo>
                      <a:pt x="307" y="357"/>
                      <a:pt x="305" y="352"/>
                      <a:pt x="307" y="352"/>
                    </a:cubicBezTo>
                    <a:cubicBezTo>
                      <a:pt x="308" y="356"/>
                      <a:pt x="308" y="351"/>
                      <a:pt x="310" y="352"/>
                    </a:cubicBezTo>
                    <a:cubicBezTo>
                      <a:pt x="310" y="353"/>
                      <a:pt x="309" y="355"/>
                      <a:pt x="311" y="355"/>
                    </a:cubicBezTo>
                    <a:cubicBezTo>
                      <a:pt x="312" y="355"/>
                      <a:pt x="312" y="352"/>
                      <a:pt x="313" y="352"/>
                    </a:cubicBezTo>
                    <a:cubicBezTo>
                      <a:pt x="313" y="358"/>
                      <a:pt x="315" y="351"/>
                      <a:pt x="313" y="353"/>
                    </a:cubicBezTo>
                    <a:cubicBezTo>
                      <a:pt x="318" y="349"/>
                      <a:pt x="328" y="355"/>
                      <a:pt x="332" y="347"/>
                    </a:cubicBezTo>
                    <a:cubicBezTo>
                      <a:pt x="334" y="348"/>
                      <a:pt x="333" y="351"/>
                      <a:pt x="335" y="351"/>
                    </a:cubicBezTo>
                    <a:cubicBezTo>
                      <a:pt x="343" y="347"/>
                      <a:pt x="355" y="346"/>
                      <a:pt x="367" y="345"/>
                    </a:cubicBezTo>
                    <a:cubicBezTo>
                      <a:pt x="366" y="347"/>
                      <a:pt x="363" y="348"/>
                      <a:pt x="360" y="348"/>
                    </a:cubicBezTo>
                    <a:cubicBezTo>
                      <a:pt x="361" y="350"/>
                      <a:pt x="361" y="352"/>
                      <a:pt x="362" y="354"/>
                    </a:cubicBezTo>
                    <a:cubicBezTo>
                      <a:pt x="336" y="358"/>
                      <a:pt x="310" y="359"/>
                      <a:pt x="285" y="362"/>
                    </a:cubicBezTo>
                    <a:cubicBezTo>
                      <a:pt x="285" y="360"/>
                      <a:pt x="286" y="360"/>
                      <a:pt x="285" y="358"/>
                    </a:cubicBezTo>
                    <a:close/>
                    <a:moveTo>
                      <a:pt x="162" y="304"/>
                    </a:moveTo>
                    <a:cubicBezTo>
                      <a:pt x="160" y="303"/>
                      <a:pt x="154" y="306"/>
                      <a:pt x="149" y="304"/>
                    </a:cubicBezTo>
                    <a:cubicBezTo>
                      <a:pt x="152" y="300"/>
                      <a:pt x="160" y="300"/>
                      <a:pt x="167" y="300"/>
                    </a:cubicBezTo>
                    <a:cubicBezTo>
                      <a:pt x="166" y="301"/>
                      <a:pt x="164" y="301"/>
                      <a:pt x="162" y="302"/>
                    </a:cubicBezTo>
                    <a:cubicBezTo>
                      <a:pt x="162" y="302"/>
                      <a:pt x="162" y="303"/>
                      <a:pt x="162" y="304"/>
                    </a:cubicBezTo>
                    <a:close/>
                    <a:moveTo>
                      <a:pt x="143" y="225"/>
                    </a:moveTo>
                    <a:cubicBezTo>
                      <a:pt x="143" y="225"/>
                      <a:pt x="143" y="225"/>
                      <a:pt x="142" y="225"/>
                    </a:cubicBezTo>
                    <a:cubicBezTo>
                      <a:pt x="143" y="224"/>
                      <a:pt x="144" y="225"/>
                      <a:pt x="144" y="223"/>
                    </a:cubicBezTo>
                    <a:cubicBezTo>
                      <a:pt x="144" y="224"/>
                      <a:pt x="145" y="224"/>
                      <a:pt x="145" y="225"/>
                    </a:cubicBezTo>
                    <a:cubicBezTo>
                      <a:pt x="144" y="225"/>
                      <a:pt x="144" y="225"/>
                      <a:pt x="143" y="225"/>
                    </a:cubicBezTo>
                    <a:close/>
                    <a:moveTo>
                      <a:pt x="182" y="301"/>
                    </a:moveTo>
                    <a:cubicBezTo>
                      <a:pt x="177" y="303"/>
                      <a:pt x="168" y="304"/>
                      <a:pt x="163" y="303"/>
                    </a:cubicBezTo>
                    <a:cubicBezTo>
                      <a:pt x="170" y="300"/>
                      <a:pt x="175" y="302"/>
                      <a:pt x="182" y="301"/>
                    </a:cubicBezTo>
                    <a:close/>
                    <a:moveTo>
                      <a:pt x="208" y="217"/>
                    </a:moveTo>
                    <a:cubicBezTo>
                      <a:pt x="208" y="214"/>
                      <a:pt x="210" y="214"/>
                      <a:pt x="212" y="215"/>
                    </a:cubicBezTo>
                    <a:cubicBezTo>
                      <a:pt x="212" y="216"/>
                      <a:pt x="212" y="217"/>
                      <a:pt x="212" y="218"/>
                    </a:cubicBezTo>
                    <a:cubicBezTo>
                      <a:pt x="213" y="215"/>
                      <a:pt x="217" y="216"/>
                      <a:pt x="217" y="212"/>
                    </a:cubicBezTo>
                    <a:cubicBezTo>
                      <a:pt x="218" y="212"/>
                      <a:pt x="218" y="212"/>
                      <a:pt x="218" y="212"/>
                    </a:cubicBezTo>
                    <a:cubicBezTo>
                      <a:pt x="218" y="214"/>
                      <a:pt x="218" y="215"/>
                      <a:pt x="218" y="216"/>
                    </a:cubicBezTo>
                    <a:cubicBezTo>
                      <a:pt x="216" y="216"/>
                      <a:pt x="215" y="217"/>
                      <a:pt x="214" y="218"/>
                    </a:cubicBezTo>
                    <a:cubicBezTo>
                      <a:pt x="214" y="218"/>
                      <a:pt x="213" y="219"/>
                      <a:pt x="213" y="218"/>
                    </a:cubicBezTo>
                    <a:cubicBezTo>
                      <a:pt x="213" y="220"/>
                      <a:pt x="213" y="220"/>
                      <a:pt x="214" y="220"/>
                    </a:cubicBezTo>
                    <a:cubicBezTo>
                      <a:pt x="214" y="220"/>
                      <a:pt x="214" y="221"/>
                      <a:pt x="214" y="221"/>
                    </a:cubicBezTo>
                    <a:cubicBezTo>
                      <a:pt x="212" y="220"/>
                      <a:pt x="211" y="220"/>
                      <a:pt x="211" y="222"/>
                    </a:cubicBezTo>
                    <a:cubicBezTo>
                      <a:pt x="210" y="222"/>
                      <a:pt x="209" y="220"/>
                      <a:pt x="207" y="219"/>
                    </a:cubicBezTo>
                    <a:cubicBezTo>
                      <a:pt x="207" y="217"/>
                      <a:pt x="209" y="217"/>
                      <a:pt x="211" y="218"/>
                    </a:cubicBezTo>
                    <a:cubicBezTo>
                      <a:pt x="211" y="216"/>
                      <a:pt x="209" y="217"/>
                      <a:pt x="208" y="217"/>
                    </a:cubicBezTo>
                    <a:close/>
                    <a:moveTo>
                      <a:pt x="241" y="210"/>
                    </a:moveTo>
                    <a:cubicBezTo>
                      <a:pt x="242" y="210"/>
                      <a:pt x="243" y="210"/>
                      <a:pt x="244" y="210"/>
                    </a:cubicBezTo>
                    <a:cubicBezTo>
                      <a:pt x="243" y="211"/>
                      <a:pt x="242" y="211"/>
                      <a:pt x="242" y="210"/>
                    </a:cubicBezTo>
                    <a:cubicBezTo>
                      <a:pt x="241" y="210"/>
                      <a:pt x="241" y="210"/>
                      <a:pt x="241" y="210"/>
                    </a:cubicBezTo>
                    <a:cubicBezTo>
                      <a:pt x="241" y="210"/>
                      <a:pt x="241" y="210"/>
                      <a:pt x="241" y="210"/>
                    </a:cubicBezTo>
                    <a:close/>
                    <a:moveTo>
                      <a:pt x="210" y="264"/>
                    </a:moveTo>
                    <a:cubicBezTo>
                      <a:pt x="208" y="268"/>
                      <a:pt x="199" y="268"/>
                      <a:pt x="195" y="267"/>
                    </a:cubicBezTo>
                    <a:cubicBezTo>
                      <a:pt x="199" y="263"/>
                      <a:pt x="203" y="265"/>
                      <a:pt x="205" y="266"/>
                    </a:cubicBezTo>
                    <a:cubicBezTo>
                      <a:pt x="206" y="266"/>
                      <a:pt x="206" y="264"/>
                      <a:pt x="206" y="263"/>
                    </a:cubicBezTo>
                    <a:cubicBezTo>
                      <a:pt x="213" y="263"/>
                      <a:pt x="221" y="261"/>
                      <a:pt x="225" y="261"/>
                    </a:cubicBezTo>
                    <a:cubicBezTo>
                      <a:pt x="221" y="262"/>
                      <a:pt x="213" y="267"/>
                      <a:pt x="210" y="264"/>
                    </a:cubicBezTo>
                    <a:close/>
                    <a:moveTo>
                      <a:pt x="236" y="262"/>
                    </a:moveTo>
                    <a:cubicBezTo>
                      <a:pt x="235" y="265"/>
                      <a:pt x="233" y="262"/>
                      <a:pt x="231" y="264"/>
                    </a:cubicBezTo>
                    <a:cubicBezTo>
                      <a:pt x="231" y="259"/>
                      <a:pt x="233" y="263"/>
                      <a:pt x="236" y="262"/>
                    </a:cubicBezTo>
                    <a:close/>
                    <a:moveTo>
                      <a:pt x="232" y="293"/>
                    </a:moveTo>
                    <a:cubicBezTo>
                      <a:pt x="233" y="296"/>
                      <a:pt x="235" y="294"/>
                      <a:pt x="238" y="294"/>
                    </a:cubicBezTo>
                    <a:cubicBezTo>
                      <a:pt x="237" y="295"/>
                      <a:pt x="231" y="298"/>
                      <a:pt x="232" y="293"/>
                    </a:cubicBezTo>
                    <a:close/>
                    <a:moveTo>
                      <a:pt x="248" y="311"/>
                    </a:moveTo>
                    <a:cubicBezTo>
                      <a:pt x="248" y="314"/>
                      <a:pt x="241" y="315"/>
                      <a:pt x="237" y="315"/>
                    </a:cubicBezTo>
                    <a:cubicBezTo>
                      <a:pt x="240" y="312"/>
                      <a:pt x="245" y="313"/>
                      <a:pt x="248" y="311"/>
                    </a:cubicBezTo>
                    <a:close/>
                    <a:moveTo>
                      <a:pt x="242" y="295"/>
                    </a:moveTo>
                    <a:cubicBezTo>
                      <a:pt x="239" y="291"/>
                      <a:pt x="246" y="291"/>
                      <a:pt x="249" y="290"/>
                    </a:cubicBezTo>
                    <a:cubicBezTo>
                      <a:pt x="248" y="294"/>
                      <a:pt x="243" y="292"/>
                      <a:pt x="242" y="295"/>
                    </a:cubicBezTo>
                    <a:close/>
                    <a:moveTo>
                      <a:pt x="242" y="263"/>
                    </a:moveTo>
                    <a:cubicBezTo>
                      <a:pt x="243" y="255"/>
                      <a:pt x="261" y="257"/>
                      <a:pt x="268" y="254"/>
                    </a:cubicBezTo>
                    <a:cubicBezTo>
                      <a:pt x="272" y="255"/>
                      <a:pt x="271" y="258"/>
                      <a:pt x="276" y="256"/>
                    </a:cubicBezTo>
                    <a:cubicBezTo>
                      <a:pt x="268" y="263"/>
                      <a:pt x="250" y="259"/>
                      <a:pt x="242" y="263"/>
                    </a:cubicBezTo>
                    <a:close/>
                    <a:moveTo>
                      <a:pt x="547" y="124"/>
                    </a:moveTo>
                    <a:cubicBezTo>
                      <a:pt x="548" y="124"/>
                      <a:pt x="549" y="124"/>
                      <a:pt x="550" y="123"/>
                    </a:cubicBezTo>
                    <a:cubicBezTo>
                      <a:pt x="550" y="124"/>
                      <a:pt x="550" y="125"/>
                      <a:pt x="550" y="126"/>
                    </a:cubicBezTo>
                    <a:cubicBezTo>
                      <a:pt x="547" y="126"/>
                      <a:pt x="546" y="125"/>
                      <a:pt x="547" y="124"/>
                    </a:cubicBezTo>
                    <a:close/>
                    <a:moveTo>
                      <a:pt x="706" y="126"/>
                    </a:moveTo>
                    <a:cubicBezTo>
                      <a:pt x="707" y="127"/>
                      <a:pt x="707" y="127"/>
                      <a:pt x="707" y="128"/>
                    </a:cubicBezTo>
                    <a:cubicBezTo>
                      <a:pt x="707" y="128"/>
                      <a:pt x="707" y="128"/>
                      <a:pt x="707" y="128"/>
                    </a:cubicBezTo>
                    <a:cubicBezTo>
                      <a:pt x="707" y="128"/>
                      <a:pt x="707" y="127"/>
                      <a:pt x="706" y="126"/>
                    </a:cubicBezTo>
                    <a:cubicBezTo>
                      <a:pt x="710" y="126"/>
                      <a:pt x="713" y="126"/>
                      <a:pt x="716" y="125"/>
                    </a:cubicBezTo>
                    <a:cubicBezTo>
                      <a:pt x="717" y="126"/>
                      <a:pt x="717" y="127"/>
                      <a:pt x="718" y="129"/>
                    </a:cubicBezTo>
                    <a:cubicBezTo>
                      <a:pt x="715" y="129"/>
                      <a:pt x="713" y="129"/>
                      <a:pt x="711" y="128"/>
                    </a:cubicBezTo>
                    <a:cubicBezTo>
                      <a:pt x="711" y="128"/>
                      <a:pt x="711" y="129"/>
                      <a:pt x="711" y="129"/>
                    </a:cubicBezTo>
                    <a:cubicBezTo>
                      <a:pt x="706" y="129"/>
                      <a:pt x="701" y="130"/>
                      <a:pt x="696" y="130"/>
                    </a:cubicBezTo>
                    <a:cubicBezTo>
                      <a:pt x="694" y="130"/>
                      <a:pt x="693" y="130"/>
                      <a:pt x="692" y="129"/>
                    </a:cubicBezTo>
                    <a:cubicBezTo>
                      <a:pt x="692" y="129"/>
                      <a:pt x="692" y="129"/>
                      <a:pt x="692" y="128"/>
                    </a:cubicBezTo>
                    <a:cubicBezTo>
                      <a:pt x="697" y="128"/>
                      <a:pt x="702" y="127"/>
                      <a:pt x="706" y="126"/>
                    </a:cubicBezTo>
                    <a:close/>
                    <a:moveTo>
                      <a:pt x="896" y="98"/>
                    </a:moveTo>
                    <a:cubicBezTo>
                      <a:pt x="898" y="100"/>
                      <a:pt x="897" y="103"/>
                      <a:pt x="895" y="106"/>
                    </a:cubicBezTo>
                    <a:cubicBezTo>
                      <a:pt x="894" y="106"/>
                      <a:pt x="893" y="106"/>
                      <a:pt x="892" y="106"/>
                    </a:cubicBezTo>
                    <a:cubicBezTo>
                      <a:pt x="892" y="105"/>
                      <a:pt x="892" y="105"/>
                      <a:pt x="892" y="104"/>
                    </a:cubicBezTo>
                    <a:cubicBezTo>
                      <a:pt x="890" y="104"/>
                      <a:pt x="889" y="105"/>
                      <a:pt x="889" y="106"/>
                    </a:cubicBezTo>
                    <a:cubicBezTo>
                      <a:pt x="886" y="106"/>
                      <a:pt x="884" y="105"/>
                      <a:pt x="881" y="104"/>
                    </a:cubicBezTo>
                    <a:cubicBezTo>
                      <a:pt x="881" y="104"/>
                      <a:pt x="881" y="104"/>
                      <a:pt x="881" y="105"/>
                    </a:cubicBezTo>
                    <a:cubicBezTo>
                      <a:pt x="881" y="104"/>
                      <a:pt x="881" y="103"/>
                      <a:pt x="880" y="103"/>
                    </a:cubicBezTo>
                    <a:cubicBezTo>
                      <a:pt x="886" y="104"/>
                      <a:pt x="891" y="100"/>
                      <a:pt x="895" y="98"/>
                    </a:cubicBezTo>
                    <a:cubicBezTo>
                      <a:pt x="896" y="98"/>
                      <a:pt x="896" y="98"/>
                      <a:pt x="896" y="98"/>
                    </a:cubicBezTo>
                    <a:close/>
                    <a:moveTo>
                      <a:pt x="919" y="97"/>
                    </a:moveTo>
                    <a:cubicBezTo>
                      <a:pt x="919" y="98"/>
                      <a:pt x="920" y="99"/>
                      <a:pt x="921" y="99"/>
                    </a:cubicBezTo>
                    <a:cubicBezTo>
                      <a:pt x="920" y="99"/>
                      <a:pt x="919" y="99"/>
                      <a:pt x="918" y="100"/>
                    </a:cubicBezTo>
                    <a:cubicBezTo>
                      <a:pt x="919" y="100"/>
                      <a:pt x="921" y="100"/>
                      <a:pt x="922" y="100"/>
                    </a:cubicBezTo>
                    <a:cubicBezTo>
                      <a:pt x="923" y="100"/>
                      <a:pt x="923" y="101"/>
                      <a:pt x="923" y="101"/>
                    </a:cubicBezTo>
                    <a:cubicBezTo>
                      <a:pt x="924" y="103"/>
                      <a:pt x="923" y="104"/>
                      <a:pt x="923" y="106"/>
                    </a:cubicBezTo>
                    <a:cubicBezTo>
                      <a:pt x="918" y="106"/>
                      <a:pt x="914" y="106"/>
                      <a:pt x="912" y="107"/>
                    </a:cubicBezTo>
                    <a:cubicBezTo>
                      <a:pt x="911" y="109"/>
                      <a:pt x="908" y="106"/>
                      <a:pt x="907" y="104"/>
                    </a:cubicBezTo>
                    <a:cubicBezTo>
                      <a:pt x="905" y="104"/>
                      <a:pt x="908" y="105"/>
                      <a:pt x="906" y="107"/>
                    </a:cubicBezTo>
                    <a:cubicBezTo>
                      <a:pt x="904" y="106"/>
                      <a:pt x="902" y="106"/>
                      <a:pt x="899" y="106"/>
                    </a:cubicBezTo>
                    <a:cubicBezTo>
                      <a:pt x="900" y="103"/>
                      <a:pt x="901" y="100"/>
                      <a:pt x="904" y="99"/>
                    </a:cubicBezTo>
                    <a:cubicBezTo>
                      <a:pt x="906" y="99"/>
                      <a:pt x="907" y="101"/>
                      <a:pt x="909" y="101"/>
                    </a:cubicBezTo>
                    <a:cubicBezTo>
                      <a:pt x="912" y="101"/>
                      <a:pt x="915" y="99"/>
                      <a:pt x="916" y="97"/>
                    </a:cubicBezTo>
                    <a:cubicBezTo>
                      <a:pt x="917" y="97"/>
                      <a:pt x="918" y="97"/>
                      <a:pt x="919" y="97"/>
                    </a:cubicBezTo>
                    <a:close/>
                    <a:moveTo>
                      <a:pt x="926" y="103"/>
                    </a:moveTo>
                    <a:cubicBezTo>
                      <a:pt x="926" y="103"/>
                      <a:pt x="926" y="104"/>
                      <a:pt x="925" y="104"/>
                    </a:cubicBezTo>
                    <a:cubicBezTo>
                      <a:pt x="925" y="103"/>
                      <a:pt x="926" y="103"/>
                      <a:pt x="926" y="103"/>
                    </a:cubicBezTo>
                    <a:close/>
                    <a:moveTo>
                      <a:pt x="466" y="434"/>
                    </a:moveTo>
                    <a:cubicBezTo>
                      <a:pt x="467" y="433"/>
                      <a:pt x="469" y="432"/>
                      <a:pt x="472" y="432"/>
                    </a:cubicBezTo>
                    <a:cubicBezTo>
                      <a:pt x="472" y="434"/>
                      <a:pt x="470" y="435"/>
                      <a:pt x="466" y="434"/>
                    </a:cubicBezTo>
                    <a:close/>
                    <a:moveTo>
                      <a:pt x="351" y="384"/>
                    </a:moveTo>
                    <a:cubicBezTo>
                      <a:pt x="355" y="383"/>
                      <a:pt x="355" y="385"/>
                      <a:pt x="357" y="386"/>
                    </a:cubicBezTo>
                    <a:cubicBezTo>
                      <a:pt x="359" y="385"/>
                      <a:pt x="362" y="385"/>
                      <a:pt x="364" y="386"/>
                    </a:cubicBezTo>
                    <a:cubicBezTo>
                      <a:pt x="361" y="387"/>
                      <a:pt x="357" y="387"/>
                      <a:pt x="354" y="387"/>
                    </a:cubicBezTo>
                    <a:cubicBezTo>
                      <a:pt x="353" y="386"/>
                      <a:pt x="351" y="385"/>
                      <a:pt x="351" y="384"/>
                    </a:cubicBezTo>
                    <a:close/>
                    <a:moveTo>
                      <a:pt x="369" y="353"/>
                    </a:moveTo>
                    <a:cubicBezTo>
                      <a:pt x="369" y="350"/>
                      <a:pt x="369" y="347"/>
                      <a:pt x="370" y="345"/>
                    </a:cubicBezTo>
                    <a:cubicBezTo>
                      <a:pt x="374" y="345"/>
                      <a:pt x="378" y="344"/>
                      <a:pt x="381" y="344"/>
                    </a:cubicBezTo>
                    <a:cubicBezTo>
                      <a:pt x="383" y="346"/>
                      <a:pt x="385" y="348"/>
                      <a:pt x="386" y="350"/>
                    </a:cubicBezTo>
                    <a:cubicBezTo>
                      <a:pt x="380" y="351"/>
                      <a:pt x="375" y="352"/>
                      <a:pt x="369" y="353"/>
                    </a:cubicBezTo>
                    <a:close/>
                    <a:moveTo>
                      <a:pt x="285" y="311"/>
                    </a:moveTo>
                    <a:cubicBezTo>
                      <a:pt x="287" y="313"/>
                      <a:pt x="288" y="313"/>
                      <a:pt x="289" y="309"/>
                    </a:cubicBezTo>
                    <a:cubicBezTo>
                      <a:pt x="291" y="311"/>
                      <a:pt x="294" y="309"/>
                      <a:pt x="296" y="307"/>
                    </a:cubicBezTo>
                    <a:cubicBezTo>
                      <a:pt x="298" y="308"/>
                      <a:pt x="294" y="311"/>
                      <a:pt x="297" y="310"/>
                    </a:cubicBezTo>
                    <a:cubicBezTo>
                      <a:pt x="298" y="310"/>
                      <a:pt x="297" y="309"/>
                      <a:pt x="297" y="307"/>
                    </a:cubicBezTo>
                    <a:cubicBezTo>
                      <a:pt x="299" y="310"/>
                      <a:pt x="299" y="305"/>
                      <a:pt x="302" y="306"/>
                    </a:cubicBezTo>
                    <a:cubicBezTo>
                      <a:pt x="302" y="308"/>
                      <a:pt x="301" y="308"/>
                      <a:pt x="300" y="309"/>
                    </a:cubicBezTo>
                    <a:cubicBezTo>
                      <a:pt x="305" y="305"/>
                      <a:pt x="310" y="306"/>
                      <a:pt x="312" y="304"/>
                    </a:cubicBezTo>
                    <a:cubicBezTo>
                      <a:pt x="314" y="303"/>
                      <a:pt x="319" y="302"/>
                      <a:pt x="319" y="304"/>
                    </a:cubicBezTo>
                    <a:cubicBezTo>
                      <a:pt x="317" y="307"/>
                      <a:pt x="314" y="306"/>
                      <a:pt x="312" y="304"/>
                    </a:cubicBezTo>
                    <a:cubicBezTo>
                      <a:pt x="312" y="305"/>
                      <a:pt x="312" y="305"/>
                      <a:pt x="313" y="305"/>
                    </a:cubicBezTo>
                    <a:cubicBezTo>
                      <a:pt x="311" y="309"/>
                      <a:pt x="306" y="307"/>
                      <a:pt x="304" y="310"/>
                    </a:cubicBezTo>
                    <a:cubicBezTo>
                      <a:pt x="316" y="308"/>
                      <a:pt x="329" y="306"/>
                      <a:pt x="345" y="302"/>
                    </a:cubicBezTo>
                    <a:cubicBezTo>
                      <a:pt x="344" y="301"/>
                      <a:pt x="343" y="302"/>
                      <a:pt x="342" y="302"/>
                    </a:cubicBezTo>
                    <a:cubicBezTo>
                      <a:pt x="342" y="299"/>
                      <a:pt x="345" y="300"/>
                      <a:pt x="347" y="300"/>
                    </a:cubicBezTo>
                    <a:cubicBezTo>
                      <a:pt x="348" y="301"/>
                      <a:pt x="347" y="301"/>
                      <a:pt x="347" y="302"/>
                    </a:cubicBezTo>
                    <a:cubicBezTo>
                      <a:pt x="350" y="303"/>
                      <a:pt x="348" y="298"/>
                      <a:pt x="349" y="298"/>
                    </a:cubicBezTo>
                    <a:cubicBezTo>
                      <a:pt x="351" y="298"/>
                      <a:pt x="349" y="301"/>
                      <a:pt x="350" y="302"/>
                    </a:cubicBezTo>
                    <a:cubicBezTo>
                      <a:pt x="345" y="304"/>
                      <a:pt x="338" y="304"/>
                      <a:pt x="332" y="305"/>
                    </a:cubicBezTo>
                    <a:cubicBezTo>
                      <a:pt x="332" y="307"/>
                      <a:pt x="332" y="308"/>
                      <a:pt x="333" y="309"/>
                    </a:cubicBezTo>
                    <a:cubicBezTo>
                      <a:pt x="323" y="311"/>
                      <a:pt x="313" y="313"/>
                      <a:pt x="301" y="313"/>
                    </a:cubicBezTo>
                    <a:cubicBezTo>
                      <a:pt x="301" y="313"/>
                      <a:pt x="301" y="312"/>
                      <a:pt x="301" y="312"/>
                    </a:cubicBezTo>
                    <a:cubicBezTo>
                      <a:pt x="297" y="314"/>
                      <a:pt x="289" y="313"/>
                      <a:pt x="283" y="315"/>
                    </a:cubicBezTo>
                    <a:cubicBezTo>
                      <a:pt x="282" y="311"/>
                      <a:pt x="286" y="315"/>
                      <a:pt x="285" y="311"/>
                    </a:cubicBezTo>
                    <a:close/>
                    <a:moveTo>
                      <a:pt x="328" y="194"/>
                    </a:moveTo>
                    <a:cubicBezTo>
                      <a:pt x="332" y="194"/>
                      <a:pt x="335" y="193"/>
                      <a:pt x="334" y="190"/>
                    </a:cubicBezTo>
                    <a:cubicBezTo>
                      <a:pt x="335" y="192"/>
                      <a:pt x="336" y="193"/>
                      <a:pt x="336" y="194"/>
                    </a:cubicBezTo>
                    <a:cubicBezTo>
                      <a:pt x="335" y="195"/>
                      <a:pt x="334" y="195"/>
                      <a:pt x="335" y="198"/>
                    </a:cubicBezTo>
                    <a:cubicBezTo>
                      <a:pt x="334" y="198"/>
                      <a:pt x="333" y="194"/>
                      <a:pt x="332" y="197"/>
                    </a:cubicBezTo>
                    <a:cubicBezTo>
                      <a:pt x="331" y="197"/>
                      <a:pt x="333" y="196"/>
                      <a:pt x="332" y="195"/>
                    </a:cubicBezTo>
                    <a:cubicBezTo>
                      <a:pt x="329" y="196"/>
                      <a:pt x="327" y="196"/>
                      <a:pt x="323" y="195"/>
                    </a:cubicBezTo>
                    <a:cubicBezTo>
                      <a:pt x="325" y="197"/>
                      <a:pt x="327" y="198"/>
                      <a:pt x="329" y="197"/>
                    </a:cubicBezTo>
                    <a:cubicBezTo>
                      <a:pt x="330" y="198"/>
                      <a:pt x="329" y="198"/>
                      <a:pt x="329" y="198"/>
                    </a:cubicBezTo>
                    <a:cubicBezTo>
                      <a:pt x="328" y="199"/>
                      <a:pt x="329" y="199"/>
                      <a:pt x="329" y="199"/>
                    </a:cubicBezTo>
                    <a:cubicBezTo>
                      <a:pt x="328" y="200"/>
                      <a:pt x="325" y="197"/>
                      <a:pt x="322" y="197"/>
                    </a:cubicBezTo>
                    <a:cubicBezTo>
                      <a:pt x="321" y="193"/>
                      <a:pt x="319" y="189"/>
                      <a:pt x="317" y="187"/>
                    </a:cubicBezTo>
                    <a:cubicBezTo>
                      <a:pt x="320" y="186"/>
                      <a:pt x="323" y="190"/>
                      <a:pt x="324" y="192"/>
                    </a:cubicBezTo>
                    <a:cubicBezTo>
                      <a:pt x="327" y="192"/>
                      <a:pt x="325" y="189"/>
                      <a:pt x="327" y="189"/>
                    </a:cubicBezTo>
                    <a:cubicBezTo>
                      <a:pt x="329" y="189"/>
                      <a:pt x="325" y="192"/>
                      <a:pt x="328" y="194"/>
                    </a:cubicBezTo>
                    <a:close/>
                    <a:moveTo>
                      <a:pt x="721" y="125"/>
                    </a:moveTo>
                    <a:cubicBezTo>
                      <a:pt x="723" y="124"/>
                      <a:pt x="724" y="124"/>
                      <a:pt x="726" y="124"/>
                    </a:cubicBezTo>
                    <a:cubicBezTo>
                      <a:pt x="727" y="124"/>
                      <a:pt x="728" y="124"/>
                      <a:pt x="729" y="124"/>
                    </a:cubicBezTo>
                    <a:cubicBezTo>
                      <a:pt x="729" y="124"/>
                      <a:pt x="729" y="124"/>
                      <a:pt x="729" y="124"/>
                    </a:cubicBezTo>
                    <a:cubicBezTo>
                      <a:pt x="730" y="124"/>
                      <a:pt x="731" y="123"/>
                      <a:pt x="732" y="123"/>
                    </a:cubicBezTo>
                    <a:cubicBezTo>
                      <a:pt x="732" y="123"/>
                      <a:pt x="732" y="123"/>
                      <a:pt x="732" y="124"/>
                    </a:cubicBezTo>
                    <a:cubicBezTo>
                      <a:pt x="732" y="125"/>
                      <a:pt x="732" y="124"/>
                      <a:pt x="732" y="123"/>
                    </a:cubicBezTo>
                    <a:cubicBezTo>
                      <a:pt x="734" y="123"/>
                      <a:pt x="736" y="123"/>
                      <a:pt x="738" y="123"/>
                    </a:cubicBezTo>
                    <a:cubicBezTo>
                      <a:pt x="738" y="123"/>
                      <a:pt x="738" y="124"/>
                      <a:pt x="736" y="124"/>
                    </a:cubicBezTo>
                    <a:cubicBezTo>
                      <a:pt x="737" y="126"/>
                      <a:pt x="737" y="124"/>
                      <a:pt x="739" y="124"/>
                    </a:cubicBezTo>
                    <a:cubicBezTo>
                      <a:pt x="739" y="127"/>
                      <a:pt x="735" y="126"/>
                      <a:pt x="732" y="126"/>
                    </a:cubicBezTo>
                    <a:cubicBezTo>
                      <a:pt x="732" y="126"/>
                      <a:pt x="733" y="126"/>
                      <a:pt x="733" y="127"/>
                    </a:cubicBezTo>
                    <a:cubicBezTo>
                      <a:pt x="730" y="127"/>
                      <a:pt x="727" y="127"/>
                      <a:pt x="724" y="128"/>
                    </a:cubicBezTo>
                    <a:cubicBezTo>
                      <a:pt x="724" y="126"/>
                      <a:pt x="722" y="126"/>
                      <a:pt x="721" y="125"/>
                    </a:cubicBezTo>
                    <a:close/>
                    <a:moveTo>
                      <a:pt x="368" y="407"/>
                    </a:moveTo>
                    <a:cubicBezTo>
                      <a:pt x="368" y="408"/>
                      <a:pt x="366" y="410"/>
                      <a:pt x="364" y="411"/>
                    </a:cubicBezTo>
                    <a:cubicBezTo>
                      <a:pt x="364" y="410"/>
                      <a:pt x="364" y="410"/>
                      <a:pt x="364" y="409"/>
                    </a:cubicBezTo>
                    <a:cubicBezTo>
                      <a:pt x="365" y="409"/>
                      <a:pt x="366" y="408"/>
                      <a:pt x="366" y="408"/>
                    </a:cubicBezTo>
                    <a:cubicBezTo>
                      <a:pt x="366" y="407"/>
                      <a:pt x="365" y="407"/>
                      <a:pt x="365" y="407"/>
                    </a:cubicBezTo>
                    <a:cubicBezTo>
                      <a:pt x="365" y="406"/>
                      <a:pt x="365" y="404"/>
                      <a:pt x="367" y="404"/>
                    </a:cubicBezTo>
                    <a:cubicBezTo>
                      <a:pt x="373" y="401"/>
                      <a:pt x="372" y="406"/>
                      <a:pt x="375" y="407"/>
                    </a:cubicBezTo>
                    <a:cubicBezTo>
                      <a:pt x="372" y="407"/>
                      <a:pt x="370" y="407"/>
                      <a:pt x="368" y="407"/>
                    </a:cubicBezTo>
                    <a:close/>
                    <a:moveTo>
                      <a:pt x="350" y="301"/>
                    </a:moveTo>
                    <a:cubicBezTo>
                      <a:pt x="353" y="299"/>
                      <a:pt x="357" y="298"/>
                      <a:pt x="360" y="297"/>
                    </a:cubicBezTo>
                    <a:cubicBezTo>
                      <a:pt x="359" y="298"/>
                      <a:pt x="359" y="299"/>
                      <a:pt x="358" y="299"/>
                    </a:cubicBezTo>
                    <a:cubicBezTo>
                      <a:pt x="357" y="300"/>
                      <a:pt x="356" y="300"/>
                      <a:pt x="355" y="301"/>
                    </a:cubicBezTo>
                    <a:cubicBezTo>
                      <a:pt x="355" y="301"/>
                      <a:pt x="355" y="301"/>
                      <a:pt x="355" y="301"/>
                    </a:cubicBezTo>
                    <a:cubicBezTo>
                      <a:pt x="354" y="301"/>
                      <a:pt x="353" y="301"/>
                      <a:pt x="352" y="302"/>
                    </a:cubicBezTo>
                    <a:cubicBezTo>
                      <a:pt x="352" y="301"/>
                      <a:pt x="351" y="300"/>
                      <a:pt x="350" y="301"/>
                    </a:cubicBezTo>
                    <a:close/>
                    <a:moveTo>
                      <a:pt x="325" y="302"/>
                    </a:moveTo>
                    <a:cubicBezTo>
                      <a:pt x="324" y="304"/>
                      <a:pt x="322" y="304"/>
                      <a:pt x="320" y="304"/>
                    </a:cubicBezTo>
                    <a:cubicBezTo>
                      <a:pt x="321" y="304"/>
                      <a:pt x="321" y="303"/>
                      <a:pt x="321" y="302"/>
                    </a:cubicBezTo>
                    <a:cubicBezTo>
                      <a:pt x="323" y="301"/>
                      <a:pt x="324" y="302"/>
                      <a:pt x="325" y="302"/>
                    </a:cubicBezTo>
                    <a:close/>
                    <a:moveTo>
                      <a:pt x="297" y="283"/>
                    </a:moveTo>
                    <a:cubicBezTo>
                      <a:pt x="295" y="285"/>
                      <a:pt x="293" y="286"/>
                      <a:pt x="290" y="286"/>
                    </a:cubicBezTo>
                    <a:cubicBezTo>
                      <a:pt x="292" y="284"/>
                      <a:pt x="295" y="284"/>
                      <a:pt x="297" y="283"/>
                    </a:cubicBezTo>
                    <a:close/>
                    <a:moveTo>
                      <a:pt x="287" y="254"/>
                    </a:moveTo>
                    <a:cubicBezTo>
                      <a:pt x="290" y="250"/>
                      <a:pt x="294" y="252"/>
                      <a:pt x="298" y="251"/>
                    </a:cubicBezTo>
                    <a:cubicBezTo>
                      <a:pt x="295" y="253"/>
                      <a:pt x="292" y="254"/>
                      <a:pt x="287" y="254"/>
                    </a:cubicBezTo>
                    <a:close/>
                    <a:moveTo>
                      <a:pt x="313" y="282"/>
                    </a:moveTo>
                    <a:cubicBezTo>
                      <a:pt x="313" y="288"/>
                      <a:pt x="302" y="287"/>
                      <a:pt x="297" y="289"/>
                    </a:cubicBezTo>
                    <a:cubicBezTo>
                      <a:pt x="298" y="285"/>
                      <a:pt x="310" y="287"/>
                      <a:pt x="313" y="282"/>
                    </a:cubicBezTo>
                    <a:close/>
                    <a:moveTo>
                      <a:pt x="722" y="133"/>
                    </a:moveTo>
                    <a:cubicBezTo>
                      <a:pt x="722" y="133"/>
                      <a:pt x="723" y="133"/>
                      <a:pt x="724" y="133"/>
                    </a:cubicBezTo>
                    <a:cubicBezTo>
                      <a:pt x="725" y="134"/>
                      <a:pt x="725" y="134"/>
                      <a:pt x="726" y="135"/>
                    </a:cubicBezTo>
                    <a:cubicBezTo>
                      <a:pt x="727" y="135"/>
                      <a:pt x="728" y="134"/>
                      <a:pt x="728" y="133"/>
                    </a:cubicBezTo>
                    <a:cubicBezTo>
                      <a:pt x="731" y="132"/>
                      <a:pt x="733" y="132"/>
                      <a:pt x="735" y="132"/>
                    </a:cubicBezTo>
                    <a:cubicBezTo>
                      <a:pt x="735" y="136"/>
                      <a:pt x="730" y="135"/>
                      <a:pt x="728" y="136"/>
                    </a:cubicBezTo>
                    <a:cubicBezTo>
                      <a:pt x="725" y="136"/>
                      <a:pt x="723" y="136"/>
                      <a:pt x="720" y="137"/>
                    </a:cubicBezTo>
                    <a:cubicBezTo>
                      <a:pt x="723" y="136"/>
                      <a:pt x="721" y="135"/>
                      <a:pt x="722" y="133"/>
                    </a:cubicBezTo>
                    <a:close/>
                    <a:moveTo>
                      <a:pt x="374" y="295"/>
                    </a:moveTo>
                    <a:cubicBezTo>
                      <a:pt x="374" y="295"/>
                      <a:pt x="374" y="295"/>
                      <a:pt x="374" y="295"/>
                    </a:cubicBezTo>
                    <a:cubicBezTo>
                      <a:pt x="377" y="295"/>
                      <a:pt x="377" y="296"/>
                      <a:pt x="380" y="296"/>
                    </a:cubicBezTo>
                    <a:cubicBezTo>
                      <a:pt x="378" y="296"/>
                      <a:pt x="377" y="297"/>
                      <a:pt x="375" y="297"/>
                    </a:cubicBezTo>
                    <a:cubicBezTo>
                      <a:pt x="375" y="296"/>
                      <a:pt x="375" y="296"/>
                      <a:pt x="374" y="295"/>
                    </a:cubicBezTo>
                    <a:close/>
                    <a:moveTo>
                      <a:pt x="609" y="138"/>
                    </a:moveTo>
                    <a:cubicBezTo>
                      <a:pt x="609" y="138"/>
                      <a:pt x="609" y="138"/>
                      <a:pt x="608" y="137"/>
                    </a:cubicBezTo>
                    <a:cubicBezTo>
                      <a:pt x="609" y="137"/>
                      <a:pt x="609" y="137"/>
                      <a:pt x="610" y="137"/>
                    </a:cubicBezTo>
                    <a:cubicBezTo>
                      <a:pt x="610" y="137"/>
                      <a:pt x="609" y="137"/>
                      <a:pt x="609" y="138"/>
                    </a:cubicBezTo>
                    <a:close/>
                    <a:moveTo>
                      <a:pt x="739" y="131"/>
                    </a:moveTo>
                    <a:cubicBezTo>
                      <a:pt x="739" y="132"/>
                      <a:pt x="739" y="133"/>
                      <a:pt x="738" y="134"/>
                    </a:cubicBezTo>
                    <a:cubicBezTo>
                      <a:pt x="738" y="134"/>
                      <a:pt x="737" y="134"/>
                      <a:pt x="736" y="134"/>
                    </a:cubicBezTo>
                    <a:cubicBezTo>
                      <a:pt x="736" y="132"/>
                      <a:pt x="738" y="131"/>
                      <a:pt x="739" y="131"/>
                    </a:cubicBezTo>
                    <a:close/>
                    <a:moveTo>
                      <a:pt x="384" y="276"/>
                    </a:moveTo>
                    <a:cubicBezTo>
                      <a:pt x="384" y="279"/>
                      <a:pt x="388" y="277"/>
                      <a:pt x="387" y="280"/>
                    </a:cubicBezTo>
                    <a:cubicBezTo>
                      <a:pt x="386" y="279"/>
                      <a:pt x="384" y="278"/>
                      <a:pt x="382" y="279"/>
                    </a:cubicBezTo>
                    <a:cubicBezTo>
                      <a:pt x="380" y="279"/>
                      <a:pt x="382" y="276"/>
                      <a:pt x="383" y="276"/>
                    </a:cubicBezTo>
                    <a:cubicBezTo>
                      <a:pt x="384" y="276"/>
                      <a:pt x="384" y="276"/>
                      <a:pt x="384" y="276"/>
                    </a:cubicBezTo>
                    <a:close/>
                    <a:moveTo>
                      <a:pt x="372" y="278"/>
                    </a:moveTo>
                    <a:cubicBezTo>
                      <a:pt x="373" y="277"/>
                      <a:pt x="374" y="277"/>
                      <a:pt x="375" y="277"/>
                    </a:cubicBezTo>
                    <a:cubicBezTo>
                      <a:pt x="374" y="277"/>
                      <a:pt x="373" y="278"/>
                      <a:pt x="372" y="278"/>
                    </a:cubicBezTo>
                    <a:close/>
                    <a:moveTo>
                      <a:pt x="365" y="307"/>
                    </a:moveTo>
                    <a:cubicBezTo>
                      <a:pt x="369" y="306"/>
                      <a:pt x="376" y="306"/>
                      <a:pt x="378" y="303"/>
                    </a:cubicBezTo>
                    <a:cubicBezTo>
                      <a:pt x="377" y="303"/>
                      <a:pt x="376" y="304"/>
                      <a:pt x="374" y="304"/>
                    </a:cubicBezTo>
                    <a:cubicBezTo>
                      <a:pt x="375" y="304"/>
                      <a:pt x="375" y="304"/>
                      <a:pt x="375" y="303"/>
                    </a:cubicBezTo>
                    <a:cubicBezTo>
                      <a:pt x="376" y="303"/>
                      <a:pt x="377" y="303"/>
                      <a:pt x="379" y="303"/>
                    </a:cubicBezTo>
                    <a:cubicBezTo>
                      <a:pt x="379" y="303"/>
                      <a:pt x="379" y="304"/>
                      <a:pt x="379" y="304"/>
                    </a:cubicBezTo>
                    <a:cubicBezTo>
                      <a:pt x="379" y="304"/>
                      <a:pt x="380" y="304"/>
                      <a:pt x="381" y="304"/>
                    </a:cubicBezTo>
                    <a:cubicBezTo>
                      <a:pt x="381" y="305"/>
                      <a:pt x="381" y="305"/>
                      <a:pt x="381" y="305"/>
                    </a:cubicBezTo>
                    <a:cubicBezTo>
                      <a:pt x="376" y="305"/>
                      <a:pt x="371" y="307"/>
                      <a:pt x="365" y="307"/>
                    </a:cubicBezTo>
                    <a:close/>
                    <a:moveTo>
                      <a:pt x="624" y="136"/>
                    </a:moveTo>
                    <a:cubicBezTo>
                      <a:pt x="624" y="136"/>
                      <a:pt x="624" y="136"/>
                      <a:pt x="624" y="137"/>
                    </a:cubicBezTo>
                    <a:cubicBezTo>
                      <a:pt x="623" y="137"/>
                      <a:pt x="621" y="137"/>
                      <a:pt x="619" y="137"/>
                    </a:cubicBezTo>
                    <a:cubicBezTo>
                      <a:pt x="620" y="136"/>
                      <a:pt x="622" y="136"/>
                      <a:pt x="624" y="136"/>
                    </a:cubicBezTo>
                    <a:close/>
                    <a:moveTo>
                      <a:pt x="334" y="301"/>
                    </a:moveTo>
                    <a:cubicBezTo>
                      <a:pt x="333" y="303"/>
                      <a:pt x="328" y="301"/>
                      <a:pt x="326" y="303"/>
                    </a:cubicBezTo>
                    <a:cubicBezTo>
                      <a:pt x="325" y="301"/>
                      <a:pt x="331" y="301"/>
                      <a:pt x="334" y="301"/>
                    </a:cubicBezTo>
                    <a:close/>
                    <a:moveTo>
                      <a:pt x="347" y="283"/>
                    </a:moveTo>
                    <a:cubicBezTo>
                      <a:pt x="350" y="283"/>
                      <a:pt x="353" y="282"/>
                      <a:pt x="356" y="282"/>
                    </a:cubicBezTo>
                    <a:cubicBezTo>
                      <a:pt x="356" y="282"/>
                      <a:pt x="356" y="282"/>
                      <a:pt x="356" y="282"/>
                    </a:cubicBezTo>
                    <a:cubicBezTo>
                      <a:pt x="354" y="283"/>
                      <a:pt x="351" y="284"/>
                      <a:pt x="347" y="283"/>
                    </a:cubicBezTo>
                    <a:close/>
                    <a:moveTo>
                      <a:pt x="389" y="355"/>
                    </a:moveTo>
                    <a:cubicBezTo>
                      <a:pt x="389" y="355"/>
                      <a:pt x="388" y="355"/>
                      <a:pt x="388" y="356"/>
                    </a:cubicBezTo>
                    <a:cubicBezTo>
                      <a:pt x="388" y="355"/>
                      <a:pt x="388" y="355"/>
                      <a:pt x="388" y="354"/>
                    </a:cubicBezTo>
                    <a:cubicBezTo>
                      <a:pt x="388" y="355"/>
                      <a:pt x="389" y="355"/>
                      <a:pt x="389" y="355"/>
                    </a:cubicBezTo>
                    <a:close/>
                    <a:moveTo>
                      <a:pt x="387" y="357"/>
                    </a:moveTo>
                    <a:cubicBezTo>
                      <a:pt x="387" y="357"/>
                      <a:pt x="387" y="357"/>
                      <a:pt x="387" y="357"/>
                    </a:cubicBezTo>
                    <a:cubicBezTo>
                      <a:pt x="387" y="357"/>
                      <a:pt x="387" y="357"/>
                      <a:pt x="387" y="357"/>
                    </a:cubicBezTo>
                    <a:cubicBezTo>
                      <a:pt x="387" y="357"/>
                      <a:pt x="387" y="357"/>
                      <a:pt x="387" y="357"/>
                    </a:cubicBezTo>
                    <a:close/>
                    <a:moveTo>
                      <a:pt x="381" y="358"/>
                    </a:moveTo>
                    <a:cubicBezTo>
                      <a:pt x="382" y="357"/>
                      <a:pt x="383" y="357"/>
                      <a:pt x="384" y="358"/>
                    </a:cubicBezTo>
                    <a:cubicBezTo>
                      <a:pt x="383" y="358"/>
                      <a:pt x="382" y="358"/>
                      <a:pt x="381" y="358"/>
                    </a:cubicBezTo>
                    <a:close/>
                    <a:moveTo>
                      <a:pt x="395" y="412"/>
                    </a:moveTo>
                    <a:cubicBezTo>
                      <a:pt x="395" y="411"/>
                      <a:pt x="396" y="411"/>
                      <a:pt x="397" y="411"/>
                    </a:cubicBezTo>
                    <a:cubicBezTo>
                      <a:pt x="396" y="409"/>
                      <a:pt x="394" y="408"/>
                      <a:pt x="396" y="405"/>
                    </a:cubicBezTo>
                    <a:cubicBezTo>
                      <a:pt x="400" y="407"/>
                      <a:pt x="399" y="405"/>
                      <a:pt x="400" y="404"/>
                    </a:cubicBezTo>
                    <a:cubicBezTo>
                      <a:pt x="400" y="404"/>
                      <a:pt x="401" y="404"/>
                      <a:pt x="401" y="404"/>
                    </a:cubicBezTo>
                    <a:cubicBezTo>
                      <a:pt x="402" y="404"/>
                      <a:pt x="402" y="404"/>
                      <a:pt x="402" y="404"/>
                    </a:cubicBezTo>
                    <a:cubicBezTo>
                      <a:pt x="402" y="406"/>
                      <a:pt x="401" y="408"/>
                      <a:pt x="401" y="411"/>
                    </a:cubicBezTo>
                    <a:cubicBezTo>
                      <a:pt x="399" y="411"/>
                      <a:pt x="397" y="412"/>
                      <a:pt x="395" y="412"/>
                    </a:cubicBezTo>
                    <a:close/>
                    <a:moveTo>
                      <a:pt x="367" y="391"/>
                    </a:moveTo>
                    <a:cubicBezTo>
                      <a:pt x="367" y="392"/>
                      <a:pt x="367" y="394"/>
                      <a:pt x="367" y="395"/>
                    </a:cubicBezTo>
                    <a:cubicBezTo>
                      <a:pt x="364" y="395"/>
                      <a:pt x="364" y="393"/>
                      <a:pt x="363" y="391"/>
                    </a:cubicBezTo>
                    <a:cubicBezTo>
                      <a:pt x="365" y="391"/>
                      <a:pt x="366" y="389"/>
                      <a:pt x="365" y="391"/>
                    </a:cubicBezTo>
                    <a:cubicBezTo>
                      <a:pt x="366" y="391"/>
                      <a:pt x="366" y="391"/>
                      <a:pt x="367" y="391"/>
                    </a:cubicBezTo>
                    <a:close/>
                    <a:moveTo>
                      <a:pt x="383" y="402"/>
                    </a:moveTo>
                    <a:cubicBezTo>
                      <a:pt x="382" y="402"/>
                      <a:pt x="381" y="402"/>
                      <a:pt x="381" y="402"/>
                    </a:cubicBezTo>
                    <a:cubicBezTo>
                      <a:pt x="382" y="402"/>
                      <a:pt x="383" y="402"/>
                      <a:pt x="383" y="402"/>
                    </a:cubicBezTo>
                    <a:close/>
                    <a:moveTo>
                      <a:pt x="364" y="389"/>
                    </a:moveTo>
                    <a:cubicBezTo>
                      <a:pt x="363" y="390"/>
                      <a:pt x="362" y="390"/>
                      <a:pt x="361" y="390"/>
                    </a:cubicBezTo>
                    <a:cubicBezTo>
                      <a:pt x="362" y="389"/>
                      <a:pt x="363" y="389"/>
                      <a:pt x="364" y="389"/>
                    </a:cubicBezTo>
                    <a:cubicBezTo>
                      <a:pt x="364" y="389"/>
                      <a:pt x="364" y="389"/>
                      <a:pt x="364" y="389"/>
                    </a:cubicBezTo>
                    <a:close/>
                    <a:moveTo>
                      <a:pt x="372" y="397"/>
                    </a:moveTo>
                    <a:cubicBezTo>
                      <a:pt x="372" y="398"/>
                      <a:pt x="371" y="398"/>
                      <a:pt x="370" y="398"/>
                    </a:cubicBezTo>
                    <a:cubicBezTo>
                      <a:pt x="370" y="398"/>
                      <a:pt x="370" y="397"/>
                      <a:pt x="370" y="397"/>
                    </a:cubicBezTo>
                    <a:cubicBezTo>
                      <a:pt x="371" y="397"/>
                      <a:pt x="371" y="397"/>
                      <a:pt x="372" y="397"/>
                    </a:cubicBezTo>
                    <a:close/>
                    <a:moveTo>
                      <a:pt x="720" y="134"/>
                    </a:moveTo>
                    <a:cubicBezTo>
                      <a:pt x="720" y="134"/>
                      <a:pt x="721" y="135"/>
                      <a:pt x="720" y="137"/>
                    </a:cubicBezTo>
                    <a:cubicBezTo>
                      <a:pt x="719" y="137"/>
                      <a:pt x="718" y="137"/>
                      <a:pt x="717" y="137"/>
                    </a:cubicBezTo>
                    <a:cubicBezTo>
                      <a:pt x="715" y="136"/>
                      <a:pt x="713" y="135"/>
                      <a:pt x="711" y="135"/>
                    </a:cubicBezTo>
                    <a:cubicBezTo>
                      <a:pt x="714" y="134"/>
                      <a:pt x="717" y="134"/>
                      <a:pt x="720" y="134"/>
                    </a:cubicBezTo>
                    <a:close/>
                    <a:moveTo>
                      <a:pt x="334" y="187"/>
                    </a:moveTo>
                    <a:cubicBezTo>
                      <a:pt x="334" y="187"/>
                      <a:pt x="335" y="188"/>
                      <a:pt x="334" y="189"/>
                    </a:cubicBezTo>
                    <a:cubicBezTo>
                      <a:pt x="333" y="188"/>
                      <a:pt x="332" y="187"/>
                      <a:pt x="334" y="187"/>
                    </a:cubicBezTo>
                    <a:close/>
                    <a:moveTo>
                      <a:pt x="360" y="338"/>
                    </a:moveTo>
                    <a:cubicBezTo>
                      <a:pt x="363" y="339"/>
                      <a:pt x="368" y="339"/>
                      <a:pt x="372" y="338"/>
                    </a:cubicBezTo>
                    <a:cubicBezTo>
                      <a:pt x="372" y="339"/>
                      <a:pt x="372" y="339"/>
                      <a:pt x="371" y="340"/>
                    </a:cubicBezTo>
                    <a:cubicBezTo>
                      <a:pt x="367" y="340"/>
                      <a:pt x="363" y="342"/>
                      <a:pt x="360" y="343"/>
                    </a:cubicBezTo>
                    <a:cubicBezTo>
                      <a:pt x="356" y="341"/>
                      <a:pt x="350" y="343"/>
                      <a:pt x="346" y="344"/>
                    </a:cubicBezTo>
                    <a:cubicBezTo>
                      <a:pt x="346" y="343"/>
                      <a:pt x="345" y="343"/>
                      <a:pt x="345" y="342"/>
                    </a:cubicBezTo>
                    <a:cubicBezTo>
                      <a:pt x="350" y="341"/>
                      <a:pt x="355" y="342"/>
                      <a:pt x="360" y="338"/>
                    </a:cubicBezTo>
                    <a:close/>
                    <a:moveTo>
                      <a:pt x="383" y="355"/>
                    </a:moveTo>
                    <a:cubicBezTo>
                      <a:pt x="382" y="355"/>
                      <a:pt x="382" y="353"/>
                      <a:pt x="383" y="353"/>
                    </a:cubicBezTo>
                    <a:cubicBezTo>
                      <a:pt x="384" y="353"/>
                      <a:pt x="384" y="355"/>
                      <a:pt x="384" y="356"/>
                    </a:cubicBezTo>
                    <a:cubicBezTo>
                      <a:pt x="383" y="357"/>
                      <a:pt x="381" y="357"/>
                      <a:pt x="380" y="358"/>
                    </a:cubicBezTo>
                    <a:cubicBezTo>
                      <a:pt x="380" y="358"/>
                      <a:pt x="379" y="358"/>
                      <a:pt x="379" y="358"/>
                    </a:cubicBezTo>
                    <a:cubicBezTo>
                      <a:pt x="380" y="356"/>
                      <a:pt x="380" y="356"/>
                      <a:pt x="378" y="355"/>
                    </a:cubicBezTo>
                    <a:cubicBezTo>
                      <a:pt x="380" y="355"/>
                      <a:pt x="382" y="356"/>
                      <a:pt x="383" y="355"/>
                    </a:cubicBezTo>
                    <a:close/>
                    <a:moveTo>
                      <a:pt x="345" y="406"/>
                    </a:moveTo>
                    <a:cubicBezTo>
                      <a:pt x="345" y="406"/>
                      <a:pt x="345" y="406"/>
                      <a:pt x="345" y="405"/>
                    </a:cubicBezTo>
                    <a:cubicBezTo>
                      <a:pt x="345" y="406"/>
                      <a:pt x="346" y="406"/>
                      <a:pt x="346" y="406"/>
                    </a:cubicBezTo>
                    <a:cubicBezTo>
                      <a:pt x="346" y="406"/>
                      <a:pt x="346" y="406"/>
                      <a:pt x="345" y="406"/>
                    </a:cubicBezTo>
                    <a:close/>
                    <a:moveTo>
                      <a:pt x="357" y="408"/>
                    </a:moveTo>
                    <a:cubicBezTo>
                      <a:pt x="356" y="408"/>
                      <a:pt x="356" y="407"/>
                      <a:pt x="356" y="406"/>
                    </a:cubicBezTo>
                    <a:cubicBezTo>
                      <a:pt x="355" y="406"/>
                      <a:pt x="355" y="407"/>
                      <a:pt x="355" y="407"/>
                    </a:cubicBezTo>
                    <a:cubicBezTo>
                      <a:pt x="355" y="407"/>
                      <a:pt x="355" y="407"/>
                      <a:pt x="355" y="407"/>
                    </a:cubicBezTo>
                    <a:cubicBezTo>
                      <a:pt x="355" y="405"/>
                      <a:pt x="357" y="405"/>
                      <a:pt x="359" y="405"/>
                    </a:cubicBezTo>
                    <a:cubicBezTo>
                      <a:pt x="359" y="406"/>
                      <a:pt x="360" y="406"/>
                      <a:pt x="360" y="407"/>
                    </a:cubicBezTo>
                    <a:cubicBezTo>
                      <a:pt x="361" y="406"/>
                      <a:pt x="361" y="405"/>
                      <a:pt x="360" y="405"/>
                    </a:cubicBezTo>
                    <a:cubicBezTo>
                      <a:pt x="361" y="404"/>
                      <a:pt x="361" y="404"/>
                      <a:pt x="361" y="403"/>
                    </a:cubicBezTo>
                    <a:cubicBezTo>
                      <a:pt x="361" y="403"/>
                      <a:pt x="360" y="403"/>
                      <a:pt x="359" y="403"/>
                    </a:cubicBezTo>
                    <a:cubicBezTo>
                      <a:pt x="359" y="403"/>
                      <a:pt x="359" y="403"/>
                      <a:pt x="359" y="403"/>
                    </a:cubicBezTo>
                    <a:cubicBezTo>
                      <a:pt x="359" y="403"/>
                      <a:pt x="359" y="403"/>
                      <a:pt x="358" y="403"/>
                    </a:cubicBezTo>
                    <a:cubicBezTo>
                      <a:pt x="354" y="404"/>
                      <a:pt x="351" y="405"/>
                      <a:pt x="348" y="406"/>
                    </a:cubicBezTo>
                    <a:cubicBezTo>
                      <a:pt x="347" y="404"/>
                      <a:pt x="346" y="403"/>
                      <a:pt x="344" y="402"/>
                    </a:cubicBezTo>
                    <a:cubicBezTo>
                      <a:pt x="346" y="402"/>
                      <a:pt x="347" y="401"/>
                      <a:pt x="349" y="401"/>
                    </a:cubicBezTo>
                    <a:cubicBezTo>
                      <a:pt x="351" y="401"/>
                      <a:pt x="352" y="402"/>
                      <a:pt x="354" y="403"/>
                    </a:cubicBezTo>
                    <a:cubicBezTo>
                      <a:pt x="356" y="401"/>
                      <a:pt x="358" y="402"/>
                      <a:pt x="362" y="401"/>
                    </a:cubicBezTo>
                    <a:cubicBezTo>
                      <a:pt x="362" y="403"/>
                      <a:pt x="362" y="405"/>
                      <a:pt x="362" y="407"/>
                    </a:cubicBezTo>
                    <a:cubicBezTo>
                      <a:pt x="360" y="408"/>
                      <a:pt x="358" y="408"/>
                      <a:pt x="357" y="408"/>
                    </a:cubicBezTo>
                    <a:close/>
                    <a:moveTo>
                      <a:pt x="775" y="97"/>
                    </a:moveTo>
                    <a:cubicBezTo>
                      <a:pt x="775" y="97"/>
                      <a:pt x="776" y="97"/>
                      <a:pt x="776" y="97"/>
                    </a:cubicBezTo>
                    <a:cubicBezTo>
                      <a:pt x="776" y="97"/>
                      <a:pt x="776" y="97"/>
                      <a:pt x="776" y="97"/>
                    </a:cubicBezTo>
                    <a:cubicBezTo>
                      <a:pt x="776" y="97"/>
                      <a:pt x="775" y="97"/>
                      <a:pt x="775" y="97"/>
                    </a:cubicBezTo>
                    <a:close/>
                    <a:moveTo>
                      <a:pt x="710" y="120"/>
                    </a:moveTo>
                    <a:cubicBezTo>
                      <a:pt x="710" y="120"/>
                      <a:pt x="710" y="120"/>
                      <a:pt x="709" y="120"/>
                    </a:cubicBezTo>
                    <a:cubicBezTo>
                      <a:pt x="709" y="120"/>
                      <a:pt x="709" y="119"/>
                      <a:pt x="709" y="119"/>
                    </a:cubicBezTo>
                    <a:cubicBezTo>
                      <a:pt x="709" y="119"/>
                      <a:pt x="710" y="119"/>
                      <a:pt x="710" y="120"/>
                    </a:cubicBezTo>
                    <a:close/>
                    <a:moveTo>
                      <a:pt x="665" y="122"/>
                    </a:moveTo>
                    <a:cubicBezTo>
                      <a:pt x="666" y="121"/>
                      <a:pt x="666" y="121"/>
                      <a:pt x="665" y="121"/>
                    </a:cubicBezTo>
                    <a:cubicBezTo>
                      <a:pt x="666" y="121"/>
                      <a:pt x="666" y="121"/>
                      <a:pt x="667" y="121"/>
                    </a:cubicBezTo>
                    <a:cubicBezTo>
                      <a:pt x="666" y="121"/>
                      <a:pt x="666" y="122"/>
                      <a:pt x="665" y="122"/>
                    </a:cubicBezTo>
                    <a:close/>
                    <a:moveTo>
                      <a:pt x="580" y="110"/>
                    </a:moveTo>
                    <a:cubicBezTo>
                      <a:pt x="581" y="108"/>
                      <a:pt x="579" y="104"/>
                      <a:pt x="581" y="103"/>
                    </a:cubicBezTo>
                    <a:cubicBezTo>
                      <a:pt x="582" y="105"/>
                      <a:pt x="584" y="107"/>
                      <a:pt x="586" y="108"/>
                    </a:cubicBezTo>
                    <a:cubicBezTo>
                      <a:pt x="583" y="108"/>
                      <a:pt x="583" y="110"/>
                      <a:pt x="580" y="110"/>
                    </a:cubicBezTo>
                    <a:close/>
                    <a:moveTo>
                      <a:pt x="553" y="126"/>
                    </a:moveTo>
                    <a:cubicBezTo>
                      <a:pt x="549" y="125"/>
                      <a:pt x="553" y="123"/>
                      <a:pt x="553" y="126"/>
                    </a:cubicBezTo>
                    <a:cubicBezTo>
                      <a:pt x="554" y="126"/>
                      <a:pt x="553" y="126"/>
                      <a:pt x="553" y="126"/>
                    </a:cubicBezTo>
                    <a:close/>
                    <a:moveTo>
                      <a:pt x="332" y="182"/>
                    </a:moveTo>
                    <a:cubicBezTo>
                      <a:pt x="332" y="184"/>
                      <a:pt x="331" y="187"/>
                      <a:pt x="328" y="188"/>
                    </a:cubicBezTo>
                    <a:cubicBezTo>
                      <a:pt x="327" y="186"/>
                      <a:pt x="327" y="185"/>
                      <a:pt x="327" y="183"/>
                    </a:cubicBezTo>
                    <a:cubicBezTo>
                      <a:pt x="328" y="183"/>
                      <a:pt x="330" y="182"/>
                      <a:pt x="332" y="182"/>
                    </a:cubicBezTo>
                    <a:close/>
                    <a:moveTo>
                      <a:pt x="267" y="294"/>
                    </a:moveTo>
                    <a:cubicBezTo>
                      <a:pt x="267" y="292"/>
                      <a:pt x="267" y="290"/>
                      <a:pt x="266" y="290"/>
                    </a:cubicBezTo>
                    <a:cubicBezTo>
                      <a:pt x="266" y="287"/>
                      <a:pt x="271" y="294"/>
                      <a:pt x="270" y="288"/>
                    </a:cubicBezTo>
                    <a:cubicBezTo>
                      <a:pt x="274" y="291"/>
                      <a:pt x="276" y="288"/>
                      <a:pt x="281" y="287"/>
                    </a:cubicBezTo>
                    <a:cubicBezTo>
                      <a:pt x="282" y="292"/>
                      <a:pt x="271" y="290"/>
                      <a:pt x="267" y="294"/>
                    </a:cubicBezTo>
                    <a:close/>
                    <a:moveTo>
                      <a:pt x="272" y="304"/>
                    </a:moveTo>
                    <a:cubicBezTo>
                      <a:pt x="269" y="307"/>
                      <a:pt x="261" y="309"/>
                      <a:pt x="257" y="308"/>
                    </a:cubicBezTo>
                    <a:cubicBezTo>
                      <a:pt x="259" y="307"/>
                      <a:pt x="267" y="306"/>
                      <a:pt x="272" y="304"/>
                    </a:cubicBezTo>
                    <a:close/>
                    <a:moveTo>
                      <a:pt x="281" y="311"/>
                    </a:moveTo>
                    <a:cubicBezTo>
                      <a:pt x="283" y="314"/>
                      <a:pt x="279" y="316"/>
                      <a:pt x="276" y="315"/>
                    </a:cubicBezTo>
                    <a:cubicBezTo>
                      <a:pt x="277" y="312"/>
                      <a:pt x="281" y="314"/>
                      <a:pt x="281" y="311"/>
                    </a:cubicBezTo>
                    <a:close/>
                    <a:moveTo>
                      <a:pt x="377" y="356"/>
                    </a:moveTo>
                    <a:cubicBezTo>
                      <a:pt x="376" y="358"/>
                      <a:pt x="378" y="356"/>
                      <a:pt x="379" y="358"/>
                    </a:cubicBezTo>
                    <a:cubicBezTo>
                      <a:pt x="377" y="358"/>
                      <a:pt x="375" y="357"/>
                      <a:pt x="374" y="357"/>
                    </a:cubicBezTo>
                    <a:cubicBezTo>
                      <a:pt x="375" y="357"/>
                      <a:pt x="376" y="356"/>
                      <a:pt x="377" y="356"/>
                    </a:cubicBezTo>
                    <a:close/>
                    <a:moveTo>
                      <a:pt x="350" y="383"/>
                    </a:moveTo>
                    <a:cubicBezTo>
                      <a:pt x="350" y="383"/>
                      <a:pt x="351" y="382"/>
                      <a:pt x="351" y="382"/>
                    </a:cubicBezTo>
                    <a:cubicBezTo>
                      <a:pt x="351" y="384"/>
                      <a:pt x="350" y="384"/>
                      <a:pt x="348" y="384"/>
                    </a:cubicBezTo>
                    <a:cubicBezTo>
                      <a:pt x="348" y="383"/>
                      <a:pt x="349" y="383"/>
                      <a:pt x="350" y="383"/>
                    </a:cubicBezTo>
                    <a:close/>
                    <a:moveTo>
                      <a:pt x="319" y="385"/>
                    </a:moveTo>
                    <a:cubicBezTo>
                      <a:pt x="322" y="384"/>
                      <a:pt x="324" y="385"/>
                      <a:pt x="328" y="384"/>
                    </a:cubicBezTo>
                    <a:cubicBezTo>
                      <a:pt x="327" y="387"/>
                      <a:pt x="322" y="388"/>
                      <a:pt x="319" y="385"/>
                    </a:cubicBezTo>
                    <a:close/>
                    <a:moveTo>
                      <a:pt x="327" y="415"/>
                    </a:moveTo>
                    <a:cubicBezTo>
                      <a:pt x="327" y="419"/>
                      <a:pt x="331" y="417"/>
                      <a:pt x="329" y="422"/>
                    </a:cubicBezTo>
                    <a:cubicBezTo>
                      <a:pt x="329" y="422"/>
                      <a:pt x="328" y="422"/>
                      <a:pt x="328" y="423"/>
                    </a:cubicBezTo>
                    <a:cubicBezTo>
                      <a:pt x="327" y="421"/>
                      <a:pt x="326" y="420"/>
                      <a:pt x="325" y="420"/>
                    </a:cubicBezTo>
                    <a:cubicBezTo>
                      <a:pt x="325" y="419"/>
                      <a:pt x="325" y="419"/>
                      <a:pt x="326" y="418"/>
                    </a:cubicBezTo>
                    <a:cubicBezTo>
                      <a:pt x="324" y="418"/>
                      <a:pt x="324" y="418"/>
                      <a:pt x="323" y="419"/>
                    </a:cubicBezTo>
                    <a:cubicBezTo>
                      <a:pt x="323" y="419"/>
                      <a:pt x="322" y="419"/>
                      <a:pt x="322" y="419"/>
                    </a:cubicBezTo>
                    <a:cubicBezTo>
                      <a:pt x="323" y="418"/>
                      <a:pt x="325" y="416"/>
                      <a:pt x="327" y="415"/>
                    </a:cubicBezTo>
                    <a:close/>
                    <a:moveTo>
                      <a:pt x="326" y="433"/>
                    </a:moveTo>
                    <a:cubicBezTo>
                      <a:pt x="328" y="431"/>
                      <a:pt x="329" y="429"/>
                      <a:pt x="329" y="427"/>
                    </a:cubicBezTo>
                    <a:cubicBezTo>
                      <a:pt x="330" y="427"/>
                      <a:pt x="331" y="428"/>
                      <a:pt x="332" y="432"/>
                    </a:cubicBezTo>
                    <a:cubicBezTo>
                      <a:pt x="329" y="432"/>
                      <a:pt x="327" y="434"/>
                      <a:pt x="325" y="433"/>
                    </a:cubicBezTo>
                    <a:cubicBezTo>
                      <a:pt x="325" y="433"/>
                      <a:pt x="326" y="433"/>
                      <a:pt x="326" y="433"/>
                    </a:cubicBezTo>
                    <a:close/>
                    <a:moveTo>
                      <a:pt x="328" y="404"/>
                    </a:moveTo>
                    <a:cubicBezTo>
                      <a:pt x="328" y="402"/>
                      <a:pt x="330" y="403"/>
                      <a:pt x="329" y="400"/>
                    </a:cubicBezTo>
                    <a:cubicBezTo>
                      <a:pt x="332" y="401"/>
                      <a:pt x="334" y="400"/>
                      <a:pt x="335" y="404"/>
                    </a:cubicBezTo>
                    <a:cubicBezTo>
                      <a:pt x="332" y="405"/>
                      <a:pt x="331" y="405"/>
                      <a:pt x="328" y="404"/>
                    </a:cubicBezTo>
                    <a:close/>
                    <a:moveTo>
                      <a:pt x="332" y="431"/>
                    </a:moveTo>
                    <a:cubicBezTo>
                      <a:pt x="333" y="432"/>
                      <a:pt x="334" y="432"/>
                      <a:pt x="334" y="430"/>
                    </a:cubicBezTo>
                    <a:cubicBezTo>
                      <a:pt x="335" y="426"/>
                      <a:pt x="335" y="436"/>
                      <a:pt x="336" y="432"/>
                    </a:cubicBezTo>
                    <a:cubicBezTo>
                      <a:pt x="339" y="435"/>
                      <a:pt x="331" y="437"/>
                      <a:pt x="332" y="431"/>
                    </a:cubicBezTo>
                    <a:close/>
                    <a:moveTo>
                      <a:pt x="336" y="403"/>
                    </a:moveTo>
                    <a:cubicBezTo>
                      <a:pt x="337" y="402"/>
                      <a:pt x="338" y="402"/>
                      <a:pt x="340" y="402"/>
                    </a:cubicBezTo>
                    <a:cubicBezTo>
                      <a:pt x="340" y="404"/>
                      <a:pt x="339" y="404"/>
                      <a:pt x="337" y="404"/>
                    </a:cubicBezTo>
                    <a:cubicBezTo>
                      <a:pt x="337" y="405"/>
                      <a:pt x="338" y="405"/>
                      <a:pt x="339" y="405"/>
                    </a:cubicBezTo>
                    <a:cubicBezTo>
                      <a:pt x="339" y="408"/>
                      <a:pt x="336" y="406"/>
                      <a:pt x="336" y="403"/>
                    </a:cubicBezTo>
                    <a:close/>
                    <a:moveTo>
                      <a:pt x="345" y="451"/>
                    </a:moveTo>
                    <a:cubicBezTo>
                      <a:pt x="344" y="452"/>
                      <a:pt x="344" y="452"/>
                      <a:pt x="343" y="453"/>
                    </a:cubicBezTo>
                    <a:cubicBezTo>
                      <a:pt x="342" y="453"/>
                      <a:pt x="342" y="453"/>
                      <a:pt x="341" y="453"/>
                    </a:cubicBezTo>
                    <a:cubicBezTo>
                      <a:pt x="341" y="451"/>
                      <a:pt x="341" y="449"/>
                      <a:pt x="341" y="447"/>
                    </a:cubicBezTo>
                    <a:cubicBezTo>
                      <a:pt x="342" y="448"/>
                      <a:pt x="342" y="448"/>
                      <a:pt x="343" y="449"/>
                    </a:cubicBezTo>
                    <a:cubicBezTo>
                      <a:pt x="343" y="449"/>
                      <a:pt x="343" y="449"/>
                      <a:pt x="343" y="449"/>
                    </a:cubicBezTo>
                    <a:cubicBezTo>
                      <a:pt x="343" y="449"/>
                      <a:pt x="343" y="449"/>
                      <a:pt x="343" y="449"/>
                    </a:cubicBezTo>
                    <a:cubicBezTo>
                      <a:pt x="343" y="450"/>
                      <a:pt x="344" y="451"/>
                      <a:pt x="345" y="451"/>
                    </a:cubicBezTo>
                    <a:close/>
                    <a:moveTo>
                      <a:pt x="482" y="433"/>
                    </a:moveTo>
                    <a:cubicBezTo>
                      <a:pt x="483" y="433"/>
                      <a:pt x="483" y="434"/>
                      <a:pt x="483" y="434"/>
                    </a:cubicBezTo>
                    <a:cubicBezTo>
                      <a:pt x="483" y="434"/>
                      <a:pt x="482" y="434"/>
                      <a:pt x="481" y="436"/>
                    </a:cubicBezTo>
                    <a:cubicBezTo>
                      <a:pt x="481" y="435"/>
                      <a:pt x="481" y="434"/>
                      <a:pt x="480" y="434"/>
                    </a:cubicBezTo>
                    <a:cubicBezTo>
                      <a:pt x="481" y="433"/>
                      <a:pt x="481" y="433"/>
                      <a:pt x="482" y="433"/>
                    </a:cubicBezTo>
                    <a:close/>
                    <a:moveTo>
                      <a:pt x="700" y="418"/>
                    </a:moveTo>
                    <a:cubicBezTo>
                      <a:pt x="701" y="421"/>
                      <a:pt x="700" y="422"/>
                      <a:pt x="701" y="425"/>
                    </a:cubicBezTo>
                    <a:cubicBezTo>
                      <a:pt x="697" y="424"/>
                      <a:pt x="698" y="421"/>
                      <a:pt x="695" y="420"/>
                    </a:cubicBezTo>
                    <a:cubicBezTo>
                      <a:pt x="698" y="420"/>
                      <a:pt x="698" y="418"/>
                      <a:pt x="700" y="418"/>
                    </a:cubicBezTo>
                    <a:close/>
                    <a:moveTo>
                      <a:pt x="1137" y="233"/>
                    </a:moveTo>
                    <a:cubicBezTo>
                      <a:pt x="1137" y="237"/>
                      <a:pt x="1133" y="234"/>
                      <a:pt x="1131" y="235"/>
                    </a:cubicBezTo>
                    <a:cubicBezTo>
                      <a:pt x="1132" y="233"/>
                      <a:pt x="1135" y="233"/>
                      <a:pt x="1137" y="233"/>
                    </a:cubicBezTo>
                    <a:close/>
                    <a:moveTo>
                      <a:pt x="1176" y="189"/>
                    </a:moveTo>
                    <a:cubicBezTo>
                      <a:pt x="1180" y="189"/>
                      <a:pt x="1184" y="190"/>
                      <a:pt x="1188" y="191"/>
                    </a:cubicBezTo>
                    <a:cubicBezTo>
                      <a:pt x="1176" y="193"/>
                      <a:pt x="1159" y="188"/>
                      <a:pt x="1147" y="191"/>
                    </a:cubicBezTo>
                    <a:cubicBezTo>
                      <a:pt x="1148" y="186"/>
                      <a:pt x="1156" y="188"/>
                      <a:pt x="1159" y="188"/>
                    </a:cubicBezTo>
                    <a:cubicBezTo>
                      <a:pt x="1159" y="186"/>
                      <a:pt x="1157" y="185"/>
                      <a:pt x="1155" y="186"/>
                    </a:cubicBezTo>
                    <a:cubicBezTo>
                      <a:pt x="1156" y="182"/>
                      <a:pt x="1160" y="184"/>
                      <a:pt x="1160" y="188"/>
                    </a:cubicBezTo>
                    <a:cubicBezTo>
                      <a:pt x="1164" y="188"/>
                      <a:pt x="1167" y="188"/>
                      <a:pt x="1171" y="188"/>
                    </a:cubicBezTo>
                    <a:cubicBezTo>
                      <a:pt x="1171" y="188"/>
                      <a:pt x="1171" y="189"/>
                      <a:pt x="1171" y="189"/>
                    </a:cubicBezTo>
                    <a:cubicBezTo>
                      <a:pt x="1173" y="189"/>
                      <a:pt x="1175" y="189"/>
                      <a:pt x="1176" y="189"/>
                    </a:cubicBezTo>
                    <a:close/>
                    <a:moveTo>
                      <a:pt x="1153" y="206"/>
                    </a:moveTo>
                    <a:cubicBezTo>
                      <a:pt x="1153" y="205"/>
                      <a:pt x="1155" y="205"/>
                      <a:pt x="1156" y="205"/>
                    </a:cubicBezTo>
                    <a:cubicBezTo>
                      <a:pt x="1154" y="206"/>
                      <a:pt x="1156" y="210"/>
                      <a:pt x="1153" y="209"/>
                    </a:cubicBezTo>
                    <a:cubicBezTo>
                      <a:pt x="1153" y="207"/>
                      <a:pt x="1153" y="206"/>
                      <a:pt x="1153" y="206"/>
                    </a:cubicBezTo>
                    <a:close/>
                    <a:moveTo>
                      <a:pt x="1130" y="205"/>
                    </a:moveTo>
                    <a:cubicBezTo>
                      <a:pt x="1130" y="208"/>
                      <a:pt x="1137" y="204"/>
                      <a:pt x="1140" y="206"/>
                    </a:cubicBezTo>
                    <a:cubicBezTo>
                      <a:pt x="1139" y="210"/>
                      <a:pt x="1137" y="207"/>
                      <a:pt x="1135" y="211"/>
                    </a:cubicBezTo>
                    <a:cubicBezTo>
                      <a:pt x="1135" y="205"/>
                      <a:pt x="1129" y="207"/>
                      <a:pt x="1128" y="211"/>
                    </a:cubicBezTo>
                    <a:cubicBezTo>
                      <a:pt x="1127" y="210"/>
                      <a:pt x="1127" y="208"/>
                      <a:pt x="1127" y="206"/>
                    </a:cubicBezTo>
                    <a:cubicBezTo>
                      <a:pt x="1129" y="206"/>
                      <a:pt x="1128" y="204"/>
                      <a:pt x="1130" y="205"/>
                    </a:cubicBezTo>
                    <a:close/>
                    <a:moveTo>
                      <a:pt x="1135" y="185"/>
                    </a:moveTo>
                    <a:cubicBezTo>
                      <a:pt x="1136" y="181"/>
                      <a:pt x="1140" y="182"/>
                      <a:pt x="1143" y="183"/>
                    </a:cubicBezTo>
                    <a:cubicBezTo>
                      <a:pt x="1141" y="188"/>
                      <a:pt x="1137" y="184"/>
                      <a:pt x="1135" y="185"/>
                    </a:cubicBezTo>
                    <a:close/>
                    <a:moveTo>
                      <a:pt x="1152" y="205"/>
                    </a:moveTo>
                    <a:cubicBezTo>
                      <a:pt x="1152" y="207"/>
                      <a:pt x="1148" y="205"/>
                      <a:pt x="1148" y="208"/>
                    </a:cubicBezTo>
                    <a:cubicBezTo>
                      <a:pt x="1147" y="208"/>
                      <a:pt x="1147" y="205"/>
                      <a:pt x="1147" y="204"/>
                    </a:cubicBezTo>
                    <a:cubicBezTo>
                      <a:pt x="1149" y="205"/>
                      <a:pt x="1150" y="204"/>
                      <a:pt x="1152" y="205"/>
                    </a:cubicBezTo>
                    <a:close/>
                    <a:moveTo>
                      <a:pt x="1140" y="171"/>
                    </a:moveTo>
                    <a:cubicBezTo>
                      <a:pt x="1140" y="172"/>
                      <a:pt x="1140" y="173"/>
                      <a:pt x="1140" y="174"/>
                    </a:cubicBezTo>
                    <a:cubicBezTo>
                      <a:pt x="1138" y="174"/>
                      <a:pt x="1136" y="175"/>
                      <a:pt x="1136" y="176"/>
                    </a:cubicBezTo>
                    <a:cubicBezTo>
                      <a:pt x="1135" y="175"/>
                      <a:pt x="1133" y="175"/>
                      <a:pt x="1132" y="174"/>
                    </a:cubicBezTo>
                    <a:cubicBezTo>
                      <a:pt x="1132" y="174"/>
                      <a:pt x="1132" y="174"/>
                      <a:pt x="1132" y="174"/>
                    </a:cubicBezTo>
                    <a:cubicBezTo>
                      <a:pt x="1131" y="172"/>
                      <a:pt x="1126" y="172"/>
                      <a:pt x="1124" y="174"/>
                    </a:cubicBezTo>
                    <a:cubicBezTo>
                      <a:pt x="1121" y="174"/>
                      <a:pt x="1118" y="175"/>
                      <a:pt x="1116" y="175"/>
                    </a:cubicBezTo>
                    <a:cubicBezTo>
                      <a:pt x="1115" y="175"/>
                      <a:pt x="1113" y="175"/>
                      <a:pt x="1113" y="172"/>
                    </a:cubicBezTo>
                    <a:cubicBezTo>
                      <a:pt x="1118" y="169"/>
                      <a:pt x="1124" y="174"/>
                      <a:pt x="1127" y="170"/>
                    </a:cubicBezTo>
                    <a:cubicBezTo>
                      <a:pt x="1131" y="171"/>
                      <a:pt x="1135" y="171"/>
                      <a:pt x="1140" y="170"/>
                    </a:cubicBezTo>
                    <a:cubicBezTo>
                      <a:pt x="1140" y="170"/>
                      <a:pt x="1140" y="170"/>
                      <a:pt x="1140" y="171"/>
                    </a:cubicBezTo>
                    <a:close/>
                    <a:moveTo>
                      <a:pt x="1188" y="206"/>
                    </a:moveTo>
                    <a:cubicBezTo>
                      <a:pt x="1189" y="203"/>
                      <a:pt x="1199" y="205"/>
                      <a:pt x="1201" y="205"/>
                    </a:cubicBezTo>
                    <a:cubicBezTo>
                      <a:pt x="1198" y="210"/>
                      <a:pt x="1191" y="204"/>
                      <a:pt x="1188" y="206"/>
                    </a:cubicBezTo>
                    <a:close/>
                    <a:moveTo>
                      <a:pt x="1217" y="182"/>
                    </a:moveTo>
                    <a:cubicBezTo>
                      <a:pt x="1216" y="180"/>
                      <a:pt x="1217" y="180"/>
                      <a:pt x="1217" y="179"/>
                    </a:cubicBezTo>
                    <a:cubicBezTo>
                      <a:pt x="1215" y="181"/>
                      <a:pt x="1212" y="179"/>
                      <a:pt x="1211" y="178"/>
                    </a:cubicBezTo>
                    <a:cubicBezTo>
                      <a:pt x="1209" y="179"/>
                      <a:pt x="1212" y="181"/>
                      <a:pt x="1214" y="181"/>
                    </a:cubicBezTo>
                    <a:cubicBezTo>
                      <a:pt x="1207" y="182"/>
                      <a:pt x="1199" y="177"/>
                      <a:pt x="1192" y="180"/>
                    </a:cubicBezTo>
                    <a:cubicBezTo>
                      <a:pt x="1190" y="179"/>
                      <a:pt x="1192" y="179"/>
                      <a:pt x="1192" y="178"/>
                    </a:cubicBezTo>
                    <a:cubicBezTo>
                      <a:pt x="1183" y="179"/>
                      <a:pt x="1174" y="175"/>
                      <a:pt x="1169" y="180"/>
                    </a:cubicBezTo>
                    <a:cubicBezTo>
                      <a:pt x="1165" y="174"/>
                      <a:pt x="1176" y="177"/>
                      <a:pt x="1179" y="175"/>
                    </a:cubicBezTo>
                    <a:cubicBezTo>
                      <a:pt x="1178" y="174"/>
                      <a:pt x="1179" y="173"/>
                      <a:pt x="1180" y="173"/>
                    </a:cubicBezTo>
                    <a:cubicBezTo>
                      <a:pt x="1178" y="173"/>
                      <a:pt x="1172" y="170"/>
                      <a:pt x="1172" y="175"/>
                    </a:cubicBezTo>
                    <a:cubicBezTo>
                      <a:pt x="1169" y="175"/>
                      <a:pt x="1166" y="175"/>
                      <a:pt x="1163" y="175"/>
                    </a:cubicBezTo>
                    <a:cubicBezTo>
                      <a:pt x="1163" y="173"/>
                      <a:pt x="1163" y="171"/>
                      <a:pt x="1163" y="169"/>
                    </a:cubicBezTo>
                    <a:cubicBezTo>
                      <a:pt x="1163" y="169"/>
                      <a:pt x="1163" y="169"/>
                      <a:pt x="1163" y="169"/>
                    </a:cubicBezTo>
                    <a:cubicBezTo>
                      <a:pt x="1172" y="169"/>
                      <a:pt x="1179" y="170"/>
                      <a:pt x="1188" y="170"/>
                    </a:cubicBezTo>
                    <a:cubicBezTo>
                      <a:pt x="1189" y="173"/>
                      <a:pt x="1192" y="172"/>
                      <a:pt x="1195" y="172"/>
                    </a:cubicBezTo>
                    <a:cubicBezTo>
                      <a:pt x="1196" y="173"/>
                      <a:pt x="1196" y="175"/>
                      <a:pt x="1195" y="173"/>
                    </a:cubicBezTo>
                    <a:cubicBezTo>
                      <a:pt x="1190" y="174"/>
                      <a:pt x="1182" y="171"/>
                      <a:pt x="1180" y="174"/>
                    </a:cubicBezTo>
                    <a:cubicBezTo>
                      <a:pt x="1180" y="177"/>
                      <a:pt x="1183" y="172"/>
                      <a:pt x="1182" y="176"/>
                    </a:cubicBezTo>
                    <a:cubicBezTo>
                      <a:pt x="1189" y="174"/>
                      <a:pt x="1202" y="176"/>
                      <a:pt x="1212" y="177"/>
                    </a:cubicBezTo>
                    <a:cubicBezTo>
                      <a:pt x="1214" y="176"/>
                      <a:pt x="1211" y="175"/>
                      <a:pt x="1213" y="174"/>
                    </a:cubicBezTo>
                    <a:cubicBezTo>
                      <a:pt x="1215" y="174"/>
                      <a:pt x="1217" y="176"/>
                      <a:pt x="1220" y="175"/>
                    </a:cubicBezTo>
                    <a:cubicBezTo>
                      <a:pt x="1219" y="179"/>
                      <a:pt x="1223" y="178"/>
                      <a:pt x="1224" y="182"/>
                    </a:cubicBezTo>
                    <a:cubicBezTo>
                      <a:pt x="1223" y="182"/>
                      <a:pt x="1222" y="182"/>
                      <a:pt x="1222" y="181"/>
                    </a:cubicBezTo>
                    <a:cubicBezTo>
                      <a:pt x="1223" y="183"/>
                      <a:pt x="1219" y="183"/>
                      <a:pt x="1217" y="182"/>
                    </a:cubicBezTo>
                    <a:close/>
                    <a:moveTo>
                      <a:pt x="1205" y="160"/>
                    </a:moveTo>
                    <a:cubicBezTo>
                      <a:pt x="1207" y="159"/>
                      <a:pt x="1208" y="161"/>
                      <a:pt x="1208" y="162"/>
                    </a:cubicBezTo>
                    <a:cubicBezTo>
                      <a:pt x="1207" y="162"/>
                      <a:pt x="1206" y="162"/>
                      <a:pt x="1205" y="161"/>
                    </a:cubicBezTo>
                    <a:cubicBezTo>
                      <a:pt x="1205" y="161"/>
                      <a:pt x="1205" y="160"/>
                      <a:pt x="1205" y="160"/>
                    </a:cubicBezTo>
                    <a:close/>
                    <a:moveTo>
                      <a:pt x="1206" y="169"/>
                    </a:moveTo>
                    <a:cubicBezTo>
                      <a:pt x="1206" y="169"/>
                      <a:pt x="1206" y="169"/>
                      <a:pt x="1206" y="169"/>
                    </a:cubicBezTo>
                    <a:cubicBezTo>
                      <a:pt x="1206" y="169"/>
                      <a:pt x="1206" y="169"/>
                      <a:pt x="1206" y="169"/>
                    </a:cubicBezTo>
                    <a:cubicBezTo>
                      <a:pt x="1206" y="169"/>
                      <a:pt x="1206" y="169"/>
                      <a:pt x="1206" y="169"/>
                    </a:cubicBezTo>
                    <a:close/>
                    <a:moveTo>
                      <a:pt x="1222" y="193"/>
                    </a:moveTo>
                    <a:cubicBezTo>
                      <a:pt x="1224" y="192"/>
                      <a:pt x="1225" y="194"/>
                      <a:pt x="1227" y="194"/>
                    </a:cubicBezTo>
                    <a:cubicBezTo>
                      <a:pt x="1226" y="196"/>
                      <a:pt x="1223" y="197"/>
                      <a:pt x="1222" y="195"/>
                    </a:cubicBezTo>
                    <a:cubicBezTo>
                      <a:pt x="1223" y="194"/>
                      <a:pt x="1223" y="194"/>
                      <a:pt x="1222" y="193"/>
                    </a:cubicBezTo>
                    <a:close/>
                    <a:moveTo>
                      <a:pt x="1243" y="245"/>
                    </a:moveTo>
                    <a:cubicBezTo>
                      <a:pt x="1239" y="250"/>
                      <a:pt x="1229" y="245"/>
                      <a:pt x="1227" y="249"/>
                    </a:cubicBezTo>
                    <a:cubicBezTo>
                      <a:pt x="1226" y="246"/>
                      <a:pt x="1227" y="249"/>
                      <a:pt x="1224" y="249"/>
                    </a:cubicBezTo>
                    <a:cubicBezTo>
                      <a:pt x="1225" y="249"/>
                      <a:pt x="1225" y="247"/>
                      <a:pt x="1225" y="246"/>
                    </a:cubicBezTo>
                    <a:cubicBezTo>
                      <a:pt x="1233" y="246"/>
                      <a:pt x="1235" y="244"/>
                      <a:pt x="1243" y="245"/>
                    </a:cubicBezTo>
                    <a:close/>
                    <a:moveTo>
                      <a:pt x="1242" y="235"/>
                    </a:moveTo>
                    <a:cubicBezTo>
                      <a:pt x="1239" y="239"/>
                      <a:pt x="1239" y="233"/>
                      <a:pt x="1236" y="233"/>
                    </a:cubicBezTo>
                    <a:cubicBezTo>
                      <a:pt x="1237" y="230"/>
                      <a:pt x="1240" y="235"/>
                      <a:pt x="1242" y="235"/>
                    </a:cubicBezTo>
                    <a:close/>
                    <a:moveTo>
                      <a:pt x="1237" y="194"/>
                    </a:moveTo>
                    <a:cubicBezTo>
                      <a:pt x="1238" y="198"/>
                      <a:pt x="1235" y="194"/>
                      <a:pt x="1233" y="195"/>
                    </a:cubicBezTo>
                    <a:cubicBezTo>
                      <a:pt x="1232" y="193"/>
                      <a:pt x="1237" y="192"/>
                      <a:pt x="1237" y="194"/>
                    </a:cubicBezTo>
                    <a:close/>
                    <a:moveTo>
                      <a:pt x="1233" y="174"/>
                    </a:moveTo>
                    <a:cubicBezTo>
                      <a:pt x="1233" y="174"/>
                      <a:pt x="1233" y="174"/>
                      <a:pt x="1233" y="174"/>
                    </a:cubicBezTo>
                    <a:cubicBezTo>
                      <a:pt x="1233" y="174"/>
                      <a:pt x="1233" y="174"/>
                      <a:pt x="1233" y="174"/>
                    </a:cubicBezTo>
                    <a:cubicBezTo>
                      <a:pt x="1234" y="173"/>
                      <a:pt x="1235" y="172"/>
                      <a:pt x="1237" y="171"/>
                    </a:cubicBezTo>
                    <a:cubicBezTo>
                      <a:pt x="1238" y="174"/>
                      <a:pt x="1241" y="174"/>
                      <a:pt x="1244" y="174"/>
                    </a:cubicBezTo>
                    <a:cubicBezTo>
                      <a:pt x="1243" y="180"/>
                      <a:pt x="1237" y="173"/>
                      <a:pt x="1233" y="174"/>
                    </a:cubicBezTo>
                    <a:cubicBezTo>
                      <a:pt x="1233" y="174"/>
                      <a:pt x="1233" y="174"/>
                      <a:pt x="1233" y="174"/>
                    </a:cubicBezTo>
                    <a:cubicBezTo>
                      <a:pt x="1233" y="175"/>
                      <a:pt x="1233" y="175"/>
                      <a:pt x="1233" y="175"/>
                    </a:cubicBezTo>
                    <a:cubicBezTo>
                      <a:pt x="1232" y="176"/>
                      <a:pt x="1232" y="175"/>
                      <a:pt x="1233" y="174"/>
                    </a:cubicBezTo>
                    <a:close/>
                    <a:moveTo>
                      <a:pt x="1246" y="182"/>
                    </a:moveTo>
                    <a:cubicBezTo>
                      <a:pt x="1243" y="184"/>
                      <a:pt x="1236" y="183"/>
                      <a:pt x="1233" y="186"/>
                    </a:cubicBezTo>
                    <a:cubicBezTo>
                      <a:pt x="1233" y="183"/>
                      <a:pt x="1234" y="184"/>
                      <a:pt x="1233" y="182"/>
                    </a:cubicBezTo>
                    <a:cubicBezTo>
                      <a:pt x="1232" y="185"/>
                      <a:pt x="1229" y="182"/>
                      <a:pt x="1227" y="181"/>
                    </a:cubicBezTo>
                    <a:cubicBezTo>
                      <a:pt x="1227" y="178"/>
                      <a:pt x="1228" y="182"/>
                      <a:pt x="1230" y="181"/>
                    </a:cubicBezTo>
                    <a:cubicBezTo>
                      <a:pt x="1230" y="177"/>
                      <a:pt x="1227" y="180"/>
                      <a:pt x="1225" y="179"/>
                    </a:cubicBezTo>
                    <a:cubicBezTo>
                      <a:pt x="1230" y="173"/>
                      <a:pt x="1236" y="181"/>
                      <a:pt x="1246" y="182"/>
                    </a:cubicBezTo>
                    <a:close/>
                    <a:moveTo>
                      <a:pt x="1217" y="168"/>
                    </a:moveTo>
                    <a:cubicBezTo>
                      <a:pt x="1220" y="170"/>
                      <a:pt x="1221" y="170"/>
                      <a:pt x="1224" y="170"/>
                    </a:cubicBezTo>
                    <a:cubicBezTo>
                      <a:pt x="1221" y="171"/>
                      <a:pt x="1216" y="173"/>
                      <a:pt x="1217" y="168"/>
                    </a:cubicBezTo>
                    <a:close/>
                    <a:moveTo>
                      <a:pt x="1217" y="164"/>
                    </a:moveTo>
                    <a:cubicBezTo>
                      <a:pt x="1217" y="164"/>
                      <a:pt x="1217" y="164"/>
                      <a:pt x="1217" y="164"/>
                    </a:cubicBezTo>
                    <a:cubicBezTo>
                      <a:pt x="1215" y="163"/>
                      <a:pt x="1213" y="163"/>
                      <a:pt x="1212" y="163"/>
                    </a:cubicBezTo>
                    <a:cubicBezTo>
                      <a:pt x="1213" y="162"/>
                      <a:pt x="1214" y="162"/>
                      <a:pt x="1215" y="161"/>
                    </a:cubicBezTo>
                    <a:cubicBezTo>
                      <a:pt x="1217" y="162"/>
                      <a:pt x="1219" y="162"/>
                      <a:pt x="1219" y="164"/>
                    </a:cubicBezTo>
                    <a:cubicBezTo>
                      <a:pt x="1218" y="164"/>
                      <a:pt x="1218" y="164"/>
                      <a:pt x="1217" y="164"/>
                    </a:cubicBezTo>
                    <a:close/>
                    <a:moveTo>
                      <a:pt x="1191" y="158"/>
                    </a:moveTo>
                    <a:cubicBezTo>
                      <a:pt x="1198" y="157"/>
                      <a:pt x="1205" y="157"/>
                      <a:pt x="1212" y="158"/>
                    </a:cubicBezTo>
                    <a:cubicBezTo>
                      <a:pt x="1212" y="158"/>
                      <a:pt x="1212" y="158"/>
                      <a:pt x="1212" y="158"/>
                    </a:cubicBezTo>
                    <a:cubicBezTo>
                      <a:pt x="1208" y="158"/>
                      <a:pt x="1203" y="158"/>
                      <a:pt x="1202" y="161"/>
                    </a:cubicBezTo>
                    <a:cubicBezTo>
                      <a:pt x="1197" y="160"/>
                      <a:pt x="1192" y="160"/>
                      <a:pt x="1188" y="160"/>
                    </a:cubicBezTo>
                    <a:cubicBezTo>
                      <a:pt x="1186" y="156"/>
                      <a:pt x="1191" y="158"/>
                      <a:pt x="1191" y="158"/>
                    </a:cubicBezTo>
                    <a:close/>
                    <a:moveTo>
                      <a:pt x="1198" y="166"/>
                    </a:moveTo>
                    <a:cubicBezTo>
                      <a:pt x="1197" y="167"/>
                      <a:pt x="1197" y="167"/>
                      <a:pt x="1197" y="167"/>
                    </a:cubicBezTo>
                    <a:cubicBezTo>
                      <a:pt x="1197" y="167"/>
                      <a:pt x="1197" y="167"/>
                      <a:pt x="1197" y="167"/>
                    </a:cubicBezTo>
                    <a:cubicBezTo>
                      <a:pt x="1197" y="167"/>
                      <a:pt x="1197" y="167"/>
                      <a:pt x="1197" y="167"/>
                    </a:cubicBezTo>
                    <a:cubicBezTo>
                      <a:pt x="1194" y="170"/>
                      <a:pt x="1201" y="169"/>
                      <a:pt x="1201" y="173"/>
                    </a:cubicBezTo>
                    <a:cubicBezTo>
                      <a:pt x="1198" y="172"/>
                      <a:pt x="1195" y="171"/>
                      <a:pt x="1191" y="171"/>
                    </a:cubicBezTo>
                    <a:cubicBezTo>
                      <a:pt x="1190" y="168"/>
                      <a:pt x="1193" y="168"/>
                      <a:pt x="1195" y="168"/>
                    </a:cubicBezTo>
                    <a:cubicBezTo>
                      <a:pt x="1193" y="165"/>
                      <a:pt x="1190" y="169"/>
                      <a:pt x="1187" y="166"/>
                    </a:cubicBezTo>
                    <a:cubicBezTo>
                      <a:pt x="1187" y="168"/>
                      <a:pt x="1189" y="167"/>
                      <a:pt x="1188" y="170"/>
                    </a:cubicBezTo>
                    <a:cubicBezTo>
                      <a:pt x="1187" y="170"/>
                      <a:pt x="1186" y="168"/>
                      <a:pt x="1185" y="166"/>
                    </a:cubicBezTo>
                    <a:cubicBezTo>
                      <a:pt x="1178" y="169"/>
                      <a:pt x="1166" y="163"/>
                      <a:pt x="1159" y="166"/>
                    </a:cubicBezTo>
                    <a:cubicBezTo>
                      <a:pt x="1154" y="164"/>
                      <a:pt x="1147" y="164"/>
                      <a:pt x="1142" y="167"/>
                    </a:cubicBezTo>
                    <a:cubicBezTo>
                      <a:pt x="1142" y="167"/>
                      <a:pt x="1142" y="167"/>
                      <a:pt x="1141" y="167"/>
                    </a:cubicBezTo>
                    <a:cubicBezTo>
                      <a:pt x="1141" y="166"/>
                      <a:pt x="1142" y="166"/>
                      <a:pt x="1142" y="164"/>
                    </a:cubicBezTo>
                    <a:cubicBezTo>
                      <a:pt x="1139" y="163"/>
                      <a:pt x="1142" y="169"/>
                      <a:pt x="1139" y="167"/>
                    </a:cubicBezTo>
                    <a:cubicBezTo>
                      <a:pt x="1136" y="168"/>
                      <a:pt x="1139" y="166"/>
                      <a:pt x="1139" y="164"/>
                    </a:cubicBezTo>
                    <a:cubicBezTo>
                      <a:pt x="1136" y="164"/>
                      <a:pt x="1133" y="164"/>
                      <a:pt x="1130" y="165"/>
                    </a:cubicBezTo>
                    <a:cubicBezTo>
                      <a:pt x="1132" y="166"/>
                      <a:pt x="1133" y="167"/>
                      <a:pt x="1136" y="168"/>
                    </a:cubicBezTo>
                    <a:cubicBezTo>
                      <a:pt x="1135" y="169"/>
                      <a:pt x="1132" y="170"/>
                      <a:pt x="1134" y="167"/>
                    </a:cubicBezTo>
                    <a:cubicBezTo>
                      <a:pt x="1126" y="167"/>
                      <a:pt x="1124" y="171"/>
                      <a:pt x="1118" y="167"/>
                    </a:cubicBezTo>
                    <a:cubicBezTo>
                      <a:pt x="1120" y="166"/>
                      <a:pt x="1124" y="164"/>
                      <a:pt x="1127" y="165"/>
                    </a:cubicBezTo>
                    <a:cubicBezTo>
                      <a:pt x="1124" y="160"/>
                      <a:pt x="1116" y="168"/>
                      <a:pt x="1114" y="162"/>
                    </a:cubicBezTo>
                    <a:cubicBezTo>
                      <a:pt x="1140" y="159"/>
                      <a:pt x="1170" y="161"/>
                      <a:pt x="1198" y="166"/>
                    </a:cubicBezTo>
                    <a:close/>
                    <a:moveTo>
                      <a:pt x="1118" y="167"/>
                    </a:moveTo>
                    <a:cubicBezTo>
                      <a:pt x="1116" y="167"/>
                      <a:pt x="1115" y="168"/>
                      <a:pt x="1115" y="169"/>
                    </a:cubicBezTo>
                    <a:cubicBezTo>
                      <a:pt x="1113" y="167"/>
                      <a:pt x="1109" y="167"/>
                      <a:pt x="1105" y="167"/>
                    </a:cubicBezTo>
                    <a:cubicBezTo>
                      <a:pt x="1108" y="166"/>
                      <a:pt x="1116" y="163"/>
                      <a:pt x="1118" y="167"/>
                    </a:cubicBezTo>
                    <a:close/>
                    <a:moveTo>
                      <a:pt x="1091" y="155"/>
                    </a:moveTo>
                    <a:cubicBezTo>
                      <a:pt x="1089" y="153"/>
                      <a:pt x="1088" y="156"/>
                      <a:pt x="1086" y="154"/>
                    </a:cubicBezTo>
                    <a:cubicBezTo>
                      <a:pt x="1088" y="152"/>
                      <a:pt x="1091" y="151"/>
                      <a:pt x="1091" y="155"/>
                    </a:cubicBezTo>
                    <a:close/>
                    <a:moveTo>
                      <a:pt x="1060" y="108"/>
                    </a:moveTo>
                    <a:cubicBezTo>
                      <a:pt x="1060" y="110"/>
                      <a:pt x="1057" y="109"/>
                      <a:pt x="1056" y="111"/>
                    </a:cubicBezTo>
                    <a:cubicBezTo>
                      <a:pt x="1053" y="108"/>
                      <a:pt x="1051" y="109"/>
                      <a:pt x="1045" y="108"/>
                    </a:cubicBezTo>
                    <a:cubicBezTo>
                      <a:pt x="1047" y="101"/>
                      <a:pt x="1055" y="109"/>
                      <a:pt x="1060" y="108"/>
                    </a:cubicBezTo>
                    <a:close/>
                    <a:moveTo>
                      <a:pt x="1054" y="96"/>
                    </a:moveTo>
                    <a:cubicBezTo>
                      <a:pt x="1050" y="97"/>
                      <a:pt x="1045" y="95"/>
                      <a:pt x="1041" y="91"/>
                    </a:cubicBezTo>
                    <a:cubicBezTo>
                      <a:pt x="1046" y="93"/>
                      <a:pt x="1051" y="93"/>
                      <a:pt x="1054" y="96"/>
                    </a:cubicBezTo>
                    <a:close/>
                    <a:moveTo>
                      <a:pt x="1032" y="95"/>
                    </a:moveTo>
                    <a:cubicBezTo>
                      <a:pt x="1030" y="99"/>
                      <a:pt x="1022" y="99"/>
                      <a:pt x="1021" y="95"/>
                    </a:cubicBezTo>
                    <a:cubicBezTo>
                      <a:pt x="1025" y="93"/>
                      <a:pt x="1027" y="95"/>
                      <a:pt x="1032" y="95"/>
                    </a:cubicBezTo>
                    <a:close/>
                    <a:moveTo>
                      <a:pt x="953" y="98"/>
                    </a:moveTo>
                    <a:cubicBezTo>
                      <a:pt x="953" y="99"/>
                      <a:pt x="953" y="99"/>
                      <a:pt x="952" y="100"/>
                    </a:cubicBezTo>
                    <a:cubicBezTo>
                      <a:pt x="952" y="100"/>
                      <a:pt x="952" y="100"/>
                      <a:pt x="952" y="100"/>
                    </a:cubicBezTo>
                    <a:cubicBezTo>
                      <a:pt x="952" y="99"/>
                      <a:pt x="952" y="99"/>
                      <a:pt x="953" y="98"/>
                    </a:cubicBezTo>
                    <a:close/>
                    <a:moveTo>
                      <a:pt x="944" y="93"/>
                    </a:moveTo>
                    <a:cubicBezTo>
                      <a:pt x="946" y="92"/>
                      <a:pt x="947" y="96"/>
                      <a:pt x="947" y="93"/>
                    </a:cubicBezTo>
                    <a:cubicBezTo>
                      <a:pt x="948" y="93"/>
                      <a:pt x="948" y="94"/>
                      <a:pt x="947" y="94"/>
                    </a:cubicBezTo>
                    <a:cubicBezTo>
                      <a:pt x="948" y="95"/>
                      <a:pt x="949" y="95"/>
                      <a:pt x="949" y="96"/>
                    </a:cubicBezTo>
                    <a:cubicBezTo>
                      <a:pt x="951" y="96"/>
                      <a:pt x="942" y="94"/>
                      <a:pt x="944" y="93"/>
                    </a:cubicBezTo>
                    <a:close/>
                    <a:moveTo>
                      <a:pt x="942" y="95"/>
                    </a:moveTo>
                    <a:cubicBezTo>
                      <a:pt x="944" y="93"/>
                      <a:pt x="941" y="98"/>
                      <a:pt x="941" y="99"/>
                    </a:cubicBezTo>
                    <a:cubicBezTo>
                      <a:pt x="943" y="98"/>
                      <a:pt x="948" y="97"/>
                      <a:pt x="950" y="99"/>
                    </a:cubicBezTo>
                    <a:cubicBezTo>
                      <a:pt x="949" y="102"/>
                      <a:pt x="939" y="99"/>
                      <a:pt x="937" y="103"/>
                    </a:cubicBezTo>
                    <a:cubicBezTo>
                      <a:pt x="938" y="104"/>
                      <a:pt x="946" y="100"/>
                      <a:pt x="948" y="105"/>
                    </a:cubicBezTo>
                    <a:cubicBezTo>
                      <a:pt x="946" y="105"/>
                      <a:pt x="942" y="105"/>
                      <a:pt x="938" y="105"/>
                    </a:cubicBezTo>
                    <a:cubicBezTo>
                      <a:pt x="938" y="105"/>
                      <a:pt x="938" y="104"/>
                      <a:pt x="937" y="104"/>
                    </a:cubicBezTo>
                    <a:cubicBezTo>
                      <a:pt x="935" y="104"/>
                      <a:pt x="934" y="105"/>
                      <a:pt x="934" y="105"/>
                    </a:cubicBezTo>
                    <a:cubicBezTo>
                      <a:pt x="931" y="105"/>
                      <a:pt x="927" y="106"/>
                      <a:pt x="924" y="106"/>
                    </a:cubicBezTo>
                    <a:cubicBezTo>
                      <a:pt x="924" y="105"/>
                      <a:pt x="925" y="105"/>
                      <a:pt x="925" y="104"/>
                    </a:cubicBezTo>
                    <a:cubicBezTo>
                      <a:pt x="927" y="105"/>
                      <a:pt x="930" y="106"/>
                      <a:pt x="930" y="103"/>
                    </a:cubicBezTo>
                    <a:cubicBezTo>
                      <a:pt x="929" y="103"/>
                      <a:pt x="928" y="103"/>
                      <a:pt x="928" y="104"/>
                    </a:cubicBezTo>
                    <a:cubicBezTo>
                      <a:pt x="928" y="103"/>
                      <a:pt x="928" y="102"/>
                      <a:pt x="928" y="102"/>
                    </a:cubicBezTo>
                    <a:cubicBezTo>
                      <a:pt x="927" y="102"/>
                      <a:pt x="927" y="102"/>
                      <a:pt x="927" y="102"/>
                    </a:cubicBezTo>
                    <a:cubicBezTo>
                      <a:pt x="927" y="101"/>
                      <a:pt x="927" y="101"/>
                      <a:pt x="927" y="101"/>
                    </a:cubicBezTo>
                    <a:cubicBezTo>
                      <a:pt x="927" y="101"/>
                      <a:pt x="928" y="100"/>
                      <a:pt x="928" y="100"/>
                    </a:cubicBezTo>
                    <a:cubicBezTo>
                      <a:pt x="934" y="100"/>
                      <a:pt x="939" y="99"/>
                      <a:pt x="942" y="95"/>
                    </a:cubicBezTo>
                    <a:close/>
                    <a:moveTo>
                      <a:pt x="865" y="36"/>
                    </a:moveTo>
                    <a:cubicBezTo>
                      <a:pt x="863" y="34"/>
                      <a:pt x="864" y="34"/>
                      <a:pt x="864" y="31"/>
                    </a:cubicBezTo>
                    <a:cubicBezTo>
                      <a:pt x="868" y="33"/>
                      <a:pt x="866" y="36"/>
                      <a:pt x="871" y="36"/>
                    </a:cubicBezTo>
                    <a:cubicBezTo>
                      <a:pt x="868" y="36"/>
                      <a:pt x="868" y="37"/>
                      <a:pt x="865" y="36"/>
                    </a:cubicBezTo>
                    <a:close/>
                    <a:moveTo>
                      <a:pt x="842" y="73"/>
                    </a:moveTo>
                    <a:cubicBezTo>
                      <a:pt x="844" y="77"/>
                      <a:pt x="837" y="78"/>
                      <a:pt x="838" y="74"/>
                    </a:cubicBezTo>
                    <a:cubicBezTo>
                      <a:pt x="840" y="72"/>
                      <a:pt x="841" y="74"/>
                      <a:pt x="842" y="73"/>
                    </a:cubicBezTo>
                    <a:close/>
                    <a:moveTo>
                      <a:pt x="815" y="95"/>
                    </a:moveTo>
                    <a:cubicBezTo>
                      <a:pt x="812" y="94"/>
                      <a:pt x="812" y="96"/>
                      <a:pt x="810" y="96"/>
                    </a:cubicBezTo>
                    <a:cubicBezTo>
                      <a:pt x="809" y="92"/>
                      <a:pt x="814" y="92"/>
                      <a:pt x="815" y="95"/>
                    </a:cubicBezTo>
                    <a:close/>
                    <a:moveTo>
                      <a:pt x="780" y="92"/>
                    </a:moveTo>
                    <a:cubicBezTo>
                      <a:pt x="784" y="91"/>
                      <a:pt x="788" y="92"/>
                      <a:pt x="791" y="94"/>
                    </a:cubicBezTo>
                    <a:cubicBezTo>
                      <a:pt x="790" y="94"/>
                      <a:pt x="788" y="93"/>
                      <a:pt x="788" y="95"/>
                    </a:cubicBezTo>
                    <a:cubicBezTo>
                      <a:pt x="789" y="95"/>
                      <a:pt x="791" y="95"/>
                      <a:pt x="792" y="95"/>
                    </a:cubicBezTo>
                    <a:cubicBezTo>
                      <a:pt x="793" y="97"/>
                      <a:pt x="794" y="98"/>
                      <a:pt x="793" y="99"/>
                    </a:cubicBezTo>
                    <a:cubicBezTo>
                      <a:pt x="788" y="99"/>
                      <a:pt x="787" y="97"/>
                      <a:pt x="782" y="99"/>
                    </a:cubicBezTo>
                    <a:cubicBezTo>
                      <a:pt x="781" y="98"/>
                      <a:pt x="781" y="97"/>
                      <a:pt x="781" y="96"/>
                    </a:cubicBezTo>
                    <a:cubicBezTo>
                      <a:pt x="782" y="96"/>
                      <a:pt x="783" y="97"/>
                      <a:pt x="785" y="97"/>
                    </a:cubicBezTo>
                    <a:cubicBezTo>
                      <a:pt x="785" y="95"/>
                      <a:pt x="785" y="94"/>
                      <a:pt x="784" y="93"/>
                    </a:cubicBezTo>
                    <a:cubicBezTo>
                      <a:pt x="782" y="92"/>
                      <a:pt x="783" y="96"/>
                      <a:pt x="781" y="96"/>
                    </a:cubicBezTo>
                    <a:cubicBezTo>
                      <a:pt x="781" y="95"/>
                      <a:pt x="781" y="95"/>
                      <a:pt x="780" y="95"/>
                    </a:cubicBezTo>
                    <a:cubicBezTo>
                      <a:pt x="780" y="94"/>
                      <a:pt x="780" y="93"/>
                      <a:pt x="780" y="92"/>
                    </a:cubicBezTo>
                    <a:close/>
                    <a:moveTo>
                      <a:pt x="776" y="89"/>
                    </a:moveTo>
                    <a:cubicBezTo>
                      <a:pt x="777" y="86"/>
                      <a:pt x="772" y="87"/>
                      <a:pt x="772" y="85"/>
                    </a:cubicBezTo>
                    <a:cubicBezTo>
                      <a:pt x="778" y="85"/>
                      <a:pt x="781" y="90"/>
                      <a:pt x="779" y="94"/>
                    </a:cubicBezTo>
                    <a:cubicBezTo>
                      <a:pt x="777" y="94"/>
                      <a:pt x="773" y="96"/>
                      <a:pt x="773" y="94"/>
                    </a:cubicBezTo>
                    <a:cubicBezTo>
                      <a:pt x="772" y="95"/>
                      <a:pt x="772" y="95"/>
                      <a:pt x="772" y="96"/>
                    </a:cubicBezTo>
                    <a:cubicBezTo>
                      <a:pt x="772" y="95"/>
                      <a:pt x="772" y="94"/>
                      <a:pt x="770" y="92"/>
                    </a:cubicBezTo>
                    <a:cubicBezTo>
                      <a:pt x="773" y="92"/>
                      <a:pt x="775" y="91"/>
                      <a:pt x="776" y="89"/>
                    </a:cubicBezTo>
                    <a:close/>
                    <a:moveTo>
                      <a:pt x="753" y="101"/>
                    </a:moveTo>
                    <a:cubicBezTo>
                      <a:pt x="751" y="103"/>
                      <a:pt x="747" y="103"/>
                      <a:pt x="745" y="104"/>
                    </a:cubicBezTo>
                    <a:cubicBezTo>
                      <a:pt x="745" y="104"/>
                      <a:pt x="745" y="103"/>
                      <a:pt x="745" y="102"/>
                    </a:cubicBezTo>
                    <a:cubicBezTo>
                      <a:pt x="747" y="102"/>
                      <a:pt x="750" y="102"/>
                      <a:pt x="753" y="101"/>
                    </a:cubicBezTo>
                    <a:close/>
                    <a:moveTo>
                      <a:pt x="728" y="104"/>
                    </a:moveTo>
                    <a:cubicBezTo>
                      <a:pt x="729" y="106"/>
                      <a:pt x="733" y="107"/>
                      <a:pt x="737" y="108"/>
                    </a:cubicBezTo>
                    <a:cubicBezTo>
                      <a:pt x="736" y="110"/>
                      <a:pt x="735" y="111"/>
                      <a:pt x="735" y="113"/>
                    </a:cubicBezTo>
                    <a:cubicBezTo>
                      <a:pt x="728" y="114"/>
                      <a:pt x="721" y="114"/>
                      <a:pt x="715" y="115"/>
                    </a:cubicBezTo>
                    <a:cubicBezTo>
                      <a:pt x="716" y="113"/>
                      <a:pt x="719" y="109"/>
                      <a:pt x="719" y="105"/>
                    </a:cubicBezTo>
                    <a:cubicBezTo>
                      <a:pt x="722" y="105"/>
                      <a:pt x="726" y="104"/>
                      <a:pt x="728" y="104"/>
                    </a:cubicBezTo>
                    <a:close/>
                    <a:moveTo>
                      <a:pt x="693" y="103"/>
                    </a:moveTo>
                    <a:cubicBezTo>
                      <a:pt x="691" y="103"/>
                      <a:pt x="690" y="103"/>
                      <a:pt x="689" y="103"/>
                    </a:cubicBezTo>
                    <a:cubicBezTo>
                      <a:pt x="689" y="100"/>
                      <a:pt x="693" y="99"/>
                      <a:pt x="693" y="103"/>
                    </a:cubicBezTo>
                    <a:close/>
                    <a:moveTo>
                      <a:pt x="690" y="105"/>
                    </a:moveTo>
                    <a:cubicBezTo>
                      <a:pt x="690" y="105"/>
                      <a:pt x="690" y="106"/>
                      <a:pt x="691" y="106"/>
                    </a:cubicBezTo>
                    <a:cubicBezTo>
                      <a:pt x="690" y="107"/>
                      <a:pt x="690" y="108"/>
                      <a:pt x="689" y="109"/>
                    </a:cubicBezTo>
                    <a:cubicBezTo>
                      <a:pt x="692" y="108"/>
                      <a:pt x="692" y="105"/>
                      <a:pt x="697" y="106"/>
                    </a:cubicBezTo>
                    <a:cubicBezTo>
                      <a:pt x="697" y="106"/>
                      <a:pt x="697" y="105"/>
                      <a:pt x="697" y="105"/>
                    </a:cubicBezTo>
                    <a:cubicBezTo>
                      <a:pt x="699" y="106"/>
                      <a:pt x="702" y="106"/>
                      <a:pt x="705" y="103"/>
                    </a:cubicBezTo>
                    <a:cubicBezTo>
                      <a:pt x="705" y="107"/>
                      <a:pt x="707" y="102"/>
                      <a:pt x="708" y="103"/>
                    </a:cubicBezTo>
                    <a:cubicBezTo>
                      <a:pt x="704" y="106"/>
                      <a:pt x="701" y="110"/>
                      <a:pt x="703" y="114"/>
                    </a:cubicBezTo>
                    <a:cubicBezTo>
                      <a:pt x="702" y="115"/>
                      <a:pt x="699" y="112"/>
                      <a:pt x="696" y="113"/>
                    </a:cubicBezTo>
                    <a:cubicBezTo>
                      <a:pt x="696" y="114"/>
                      <a:pt x="696" y="115"/>
                      <a:pt x="696" y="116"/>
                    </a:cubicBezTo>
                    <a:cubicBezTo>
                      <a:pt x="697" y="116"/>
                      <a:pt x="697" y="116"/>
                      <a:pt x="698" y="116"/>
                    </a:cubicBezTo>
                    <a:cubicBezTo>
                      <a:pt x="697" y="117"/>
                      <a:pt x="696" y="117"/>
                      <a:pt x="695" y="116"/>
                    </a:cubicBezTo>
                    <a:cubicBezTo>
                      <a:pt x="695" y="116"/>
                      <a:pt x="695" y="116"/>
                      <a:pt x="695" y="116"/>
                    </a:cubicBezTo>
                    <a:cubicBezTo>
                      <a:pt x="695" y="116"/>
                      <a:pt x="695" y="116"/>
                      <a:pt x="694" y="116"/>
                    </a:cubicBezTo>
                    <a:cubicBezTo>
                      <a:pt x="694" y="116"/>
                      <a:pt x="693" y="116"/>
                      <a:pt x="693" y="115"/>
                    </a:cubicBezTo>
                    <a:cubicBezTo>
                      <a:pt x="693" y="116"/>
                      <a:pt x="693" y="116"/>
                      <a:pt x="692" y="117"/>
                    </a:cubicBezTo>
                    <a:cubicBezTo>
                      <a:pt x="692" y="117"/>
                      <a:pt x="692" y="117"/>
                      <a:pt x="691" y="118"/>
                    </a:cubicBezTo>
                    <a:cubicBezTo>
                      <a:pt x="690" y="118"/>
                      <a:pt x="689" y="117"/>
                      <a:pt x="687" y="117"/>
                    </a:cubicBezTo>
                    <a:cubicBezTo>
                      <a:pt x="688" y="115"/>
                      <a:pt x="690" y="113"/>
                      <a:pt x="689" y="110"/>
                    </a:cubicBezTo>
                    <a:cubicBezTo>
                      <a:pt x="687" y="112"/>
                      <a:pt x="685" y="114"/>
                      <a:pt x="684" y="116"/>
                    </a:cubicBezTo>
                    <a:cubicBezTo>
                      <a:pt x="683" y="116"/>
                      <a:pt x="683" y="116"/>
                      <a:pt x="682" y="116"/>
                    </a:cubicBezTo>
                    <a:cubicBezTo>
                      <a:pt x="682" y="116"/>
                      <a:pt x="683" y="116"/>
                      <a:pt x="683" y="117"/>
                    </a:cubicBezTo>
                    <a:cubicBezTo>
                      <a:pt x="682" y="117"/>
                      <a:pt x="681" y="116"/>
                      <a:pt x="680" y="116"/>
                    </a:cubicBezTo>
                    <a:cubicBezTo>
                      <a:pt x="680" y="116"/>
                      <a:pt x="680" y="116"/>
                      <a:pt x="680" y="116"/>
                    </a:cubicBezTo>
                    <a:cubicBezTo>
                      <a:pt x="680" y="116"/>
                      <a:pt x="680" y="116"/>
                      <a:pt x="680" y="116"/>
                    </a:cubicBezTo>
                    <a:cubicBezTo>
                      <a:pt x="679" y="116"/>
                      <a:pt x="679" y="116"/>
                      <a:pt x="678" y="117"/>
                    </a:cubicBezTo>
                    <a:cubicBezTo>
                      <a:pt x="677" y="117"/>
                      <a:pt x="677" y="119"/>
                      <a:pt x="678" y="120"/>
                    </a:cubicBezTo>
                    <a:cubicBezTo>
                      <a:pt x="677" y="120"/>
                      <a:pt x="676" y="121"/>
                      <a:pt x="676" y="121"/>
                    </a:cubicBezTo>
                    <a:cubicBezTo>
                      <a:pt x="675" y="120"/>
                      <a:pt x="674" y="120"/>
                      <a:pt x="673" y="120"/>
                    </a:cubicBezTo>
                    <a:cubicBezTo>
                      <a:pt x="670" y="120"/>
                      <a:pt x="668" y="117"/>
                      <a:pt x="663" y="118"/>
                    </a:cubicBezTo>
                    <a:cubicBezTo>
                      <a:pt x="662" y="119"/>
                      <a:pt x="663" y="120"/>
                      <a:pt x="664" y="120"/>
                    </a:cubicBezTo>
                    <a:cubicBezTo>
                      <a:pt x="663" y="120"/>
                      <a:pt x="662" y="120"/>
                      <a:pt x="662" y="118"/>
                    </a:cubicBezTo>
                    <a:cubicBezTo>
                      <a:pt x="660" y="118"/>
                      <a:pt x="660" y="119"/>
                      <a:pt x="659" y="120"/>
                    </a:cubicBezTo>
                    <a:cubicBezTo>
                      <a:pt x="659" y="117"/>
                      <a:pt x="662" y="115"/>
                      <a:pt x="661" y="112"/>
                    </a:cubicBezTo>
                    <a:cubicBezTo>
                      <a:pt x="664" y="110"/>
                      <a:pt x="664" y="113"/>
                      <a:pt x="667" y="113"/>
                    </a:cubicBezTo>
                    <a:cubicBezTo>
                      <a:pt x="670" y="113"/>
                      <a:pt x="671" y="111"/>
                      <a:pt x="672" y="108"/>
                    </a:cubicBezTo>
                    <a:cubicBezTo>
                      <a:pt x="681" y="107"/>
                      <a:pt x="687" y="108"/>
                      <a:pt x="690" y="105"/>
                    </a:cubicBezTo>
                    <a:close/>
                    <a:moveTo>
                      <a:pt x="672" y="105"/>
                    </a:moveTo>
                    <a:cubicBezTo>
                      <a:pt x="672" y="105"/>
                      <a:pt x="672" y="104"/>
                      <a:pt x="672" y="104"/>
                    </a:cubicBezTo>
                    <a:cubicBezTo>
                      <a:pt x="672" y="104"/>
                      <a:pt x="672" y="104"/>
                      <a:pt x="673" y="104"/>
                    </a:cubicBezTo>
                    <a:cubicBezTo>
                      <a:pt x="673" y="104"/>
                      <a:pt x="672" y="105"/>
                      <a:pt x="672" y="105"/>
                    </a:cubicBezTo>
                    <a:close/>
                    <a:moveTo>
                      <a:pt x="562" y="43"/>
                    </a:moveTo>
                    <a:cubicBezTo>
                      <a:pt x="562" y="44"/>
                      <a:pt x="562" y="45"/>
                      <a:pt x="562" y="45"/>
                    </a:cubicBezTo>
                    <a:cubicBezTo>
                      <a:pt x="564" y="43"/>
                      <a:pt x="564" y="44"/>
                      <a:pt x="565" y="42"/>
                    </a:cubicBezTo>
                    <a:cubicBezTo>
                      <a:pt x="568" y="42"/>
                      <a:pt x="570" y="41"/>
                      <a:pt x="576" y="42"/>
                    </a:cubicBezTo>
                    <a:cubicBezTo>
                      <a:pt x="576" y="46"/>
                      <a:pt x="575" y="50"/>
                      <a:pt x="578" y="51"/>
                    </a:cubicBezTo>
                    <a:cubicBezTo>
                      <a:pt x="577" y="48"/>
                      <a:pt x="579" y="45"/>
                      <a:pt x="577" y="43"/>
                    </a:cubicBezTo>
                    <a:cubicBezTo>
                      <a:pt x="584" y="42"/>
                      <a:pt x="587" y="41"/>
                      <a:pt x="590" y="37"/>
                    </a:cubicBezTo>
                    <a:cubicBezTo>
                      <a:pt x="591" y="38"/>
                      <a:pt x="593" y="38"/>
                      <a:pt x="592" y="40"/>
                    </a:cubicBezTo>
                    <a:cubicBezTo>
                      <a:pt x="591" y="40"/>
                      <a:pt x="591" y="40"/>
                      <a:pt x="590" y="40"/>
                    </a:cubicBezTo>
                    <a:cubicBezTo>
                      <a:pt x="587" y="42"/>
                      <a:pt x="590" y="45"/>
                      <a:pt x="592" y="47"/>
                    </a:cubicBezTo>
                    <a:cubicBezTo>
                      <a:pt x="595" y="47"/>
                      <a:pt x="593" y="44"/>
                      <a:pt x="597" y="44"/>
                    </a:cubicBezTo>
                    <a:cubicBezTo>
                      <a:pt x="597" y="49"/>
                      <a:pt x="598" y="58"/>
                      <a:pt x="606" y="59"/>
                    </a:cubicBezTo>
                    <a:cubicBezTo>
                      <a:pt x="603" y="64"/>
                      <a:pt x="599" y="69"/>
                      <a:pt x="594" y="72"/>
                    </a:cubicBezTo>
                    <a:cubicBezTo>
                      <a:pt x="594" y="73"/>
                      <a:pt x="596" y="74"/>
                      <a:pt x="597" y="76"/>
                    </a:cubicBezTo>
                    <a:cubicBezTo>
                      <a:pt x="594" y="76"/>
                      <a:pt x="593" y="76"/>
                      <a:pt x="593" y="77"/>
                    </a:cubicBezTo>
                    <a:cubicBezTo>
                      <a:pt x="598" y="84"/>
                      <a:pt x="597" y="91"/>
                      <a:pt x="605" y="95"/>
                    </a:cubicBezTo>
                    <a:cubicBezTo>
                      <a:pt x="606" y="91"/>
                      <a:pt x="603" y="89"/>
                      <a:pt x="602" y="86"/>
                    </a:cubicBezTo>
                    <a:cubicBezTo>
                      <a:pt x="612" y="88"/>
                      <a:pt x="612" y="106"/>
                      <a:pt x="600" y="101"/>
                    </a:cubicBezTo>
                    <a:cubicBezTo>
                      <a:pt x="604" y="95"/>
                      <a:pt x="596" y="92"/>
                      <a:pt x="588" y="95"/>
                    </a:cubicBezTo>
                    <a:cubicBezTo>
                      <a:pt x="589" y="93"/>
                      <a:pt x="587" y="94"/>
                      <a:pt x="587" y="92"/>
                    </a:cubicBezTo>
                    <a:cubicBezTo>
                      <a:pt x="587" y="92"/>
                      <a:pt x="590" y="92"/>
                      <a:pt x="589" y="90"/>
                    </a:cubicBezTo>
                    <a:cubicBezTo>
                      <a:pt x="588" y="90"/>
                      <a:pt x="589" y="88"/>
                      <a:pt x="587" y="88"/>
                    </a:cubicBezTo>
                    <a:cubicBezTo>
                      <a:pt x="586" y="88"/>
                      <a:pt x="585" y="87"/>
                      <a:pt x="584" y="87"/>
                    </a:cubicBezTo>
                    <a:cubicBezTo>
                      <a:pt x="584" y="88"/>
                      <a:pt x="584" y="90"/>
                      <a:pt x="583" y="90"/>
                    </a:cubicBezTo>
                    <a:cubicBezTo>
                      <a:pt x="580" y="84"/>
                      <a:pt x="556" y="81"/>
                      <a:pt x="570" y="74"/>
                    </a:cubicBezTo>
                    <a:cubicBezTo>
                      <a:pt x="572" y="78"/>
                      <a:pt x="573" y="83"/>
                      <a:pt x="579" y="84"/>
                    </a:cubicBezTo>
                    <a:cubicBezTo>
                      <a:pt x="582" y="78"/>
                      <a:pt x="572" y="74"/>
                      <a:pt x="570" y="72"/>
                    </a:cubicBezTo>
                    <a:cubicBezTo>
                      <a:pt x="568" y="68"/>
                      <a:pt x="572" y="65"/>
                      <a:pt x="572" y="61"/>
                    </a:cubicBezTo>
                    <a:cubicBezTo>
                      <a:pt x="572" y="56"/>
                      <a:pt x="567" y="51"/>
                      <a:pt x="568" y="45"/>
                    </a:cubicBezTo>
                    <a:cubicBezTo>
                      <a:pt x="565" y="46"/>
                      <a:pt x="563" y="49"/>
                      <a:pt x="563" y="52"/>
                    </a:cubicBezTo>
                    <a:cubicBezTo>
                      <a:pt x="564" y="52"/>
                      <a:pt x="564" y="51"/>
                      <a:pt x="566" y="51"/>
                    </a:cubicBezTo>
                    <a:cubicBezTo>
                      <a:pt x="569" y="53"/>
                      <a:pt x="562" y="55"/>
                      <a:pt x="566" y="57"/>
                    </a:cubicBezTo>
                    <a:cubicBezTo>
                      <a:pt x="567" y="57"/>
                      <a:pt x="567" y="55"/>
                      <a:pt x="568" y="56"/>
                    </a:cubicBezTo>
                    <a:cubicBezTo>
                      <a:pt x="573" y="63"/>
                      <a:pt x="565" y="65"/>
                      <a:pt x="556" y="63"/>
                    </a:cubicBezTo>
                    <a:cubicBezTo>
                      <a:pt x="558" y="61"/>
                      <a:pt x="557" y="57"/>
                      <a:pt x="558" y="54"/>
                    </a:cubicBezTo>
                    <a:cubicBezTo>
                      <a:pt x="553" y="52"/>
                      <a:pt x="552" y="45"/>
                      <a:pt x="551" y="42"/>
                    </a:cubicBezTo>
                    <a:cubicBezTo>
                      <a:pt x="556" y="44"/>
                      <a:pt x="558" y="41"/>
                      <a:pt x="562" y="43"/>
                    </a:cubicBezTo>
                    <a:close/>
                    <a:moveTo>
                      <a:pt x="558" y="102"/>
                    </a:moveTo>
                    <a:cubicBezTo>
                      <a:pt x="562" y="103"/>
                      <a:pt x="560" y="105"/>
                      <a:pt x="564" y="106"/>
                    </a:cubicBezTo>
                    <a:cubicBezTo>
                      <a:pt x="562" y="106"/>
                      <a:pt x="562" y="107"/>
                      <a:pt x="560" y="107"/>
                    </a:cubicBezTo>
                    <a:cubicBezTo>
                      <a:pt x="560" y="105"/>
                      <a:pt x="555" y="104"/>
                      <a:pt x="558" y="102"/>
                    </a:cubicBezTo>
                    <a:close/>
                    <a:moveTo>
                      <a:pt x="552" y="77"/>
                    </a:moveTo>
                    <a:cubicBezTo>
                      <a:pt x="555" y="77"/>
                      <a:pt x="555" y="75"/>
                      <a:pt x="558" y="76"/>
                    </a:cubicBezTo>
                    <a:cubicBezTo>
                      <a:pt x="559" y="78"/>
                      <a:pt x="553" y="80"/>
                      <a:pt x="552" y="77"/>
                    </a:cubicBezTo>
                    <a:close/>
                    <a:moveTo>
                      <a:pt x="233" y="202"/>
                    </a:moveTo>
                    <a:cubicBezTo>
                      <a:pt x="235" y="206"/>
                      <a:pt x="236" y="201"/>
                      <a:pt x="238" y="201"/>
                    </a:cubicBezTo>
                    <a:cubicBezTo>
                      <a:pt x="238" y="201"/>
                      <a:pt x="240" y="203"/>
                      <a:pt x="239" y="203"/>
                    </a:cubicBezTo>
                    <a:cubicBezTo>
                      <a:pt x="242" y="202"/>
                      <a:pt x="243" y="198"/>
                      <a:pt x="245" y="198"/>
                    </a:cubicBezTo>
                    <a:cubicBezTo>
                      <a:pt x="248" y="198"/>
                      <a:pt x="254" y="202"/>
                      <a:pt x="258" y="198"/>
                    </a:cubicBezTo>
                    <a:cubicBezTo>
                      <a:pt x="257" y="198"/>
                      <a:pt x="257" y="198"/>
                      <a:pt x="257" y="198"/>
                    </a:cubicBezTo>
                    <a:cubicBezTo>
                      <a:pt x="257" y="198"/>
                      <a:pt x="258" y="198"/>
                      <a:pt x="258" y="198"/>
                    </a:cubicBezTo>
                    <a:cubicBezTo>
                      <a:pt x="258" y="198"/>
                      <a:pt x="258" y="198"/>
                      <a:pt x="258" y="197"/>
                    </a:cubicBezTo>
                    <a:cubicBezTo>
                      <a:pt x="258" y="198"/>
                      <a:pt x="258" y="198"/>
                      <a:pt x="258" y="198"/>
                    </a:cubicBezTo>
                    <a:cubicBezTo>
                      <a:pt x="258" y="198"/>
                      <a:pt x="258" y="198"/>
                      <a:pt x="258" y="198"/>
                    </a:cubicBezTo>
                    <a:cubicBezTo>
                      <a:pt x="269" y="199"/>
                      <a:pt x="282" y="190"/>
                      <a:pt x="292" y="192"/>
                    </a:cubicBezTo>
                    <a:cubicBezTo>
                      <a:pt x="297" y="189"/>
                      <a:pt x="305" y="187"/>
                      <a:pt x="312" y="186"/>
                    </a:cubicBezTo>
                    <a:cubicBezTo>
                      <a:pt x="312" y="187"/>
                      <a:pt x="312" y="188"/>
                      <a:pt x="312" y="189"/>
                    </a:cubicBezTo>
                    <a:cubicBezTo>
                      <a:pt x="311" y="191"/>
                      <a:pt x="305" y="191"/>
                      <a:pt x="304" y="194"/>
                    </a:cubicBezTo>
                    <a:cubicBezTo>
                      <a:pt x="304" y="196"/>
                      <a:pt x="303" y="198"/>
                      <a:pt x="304" y="201"/>
                    </a:cubicBezTo>
                    <a:cubicBezTo>
                      <a:pt x="304" y="200"/>
                      <a:pt x="304" y="200"/>
                      <a:pt x="303" y="199"/>
                    </a:cubicBezTo>
                    <a:cubicBezTo>
                      <a:pt x="302" y="199"/>
                      <a:pt x="301" y="199"/>
                      <a:pt x="300" y="199"/>
                    </a:cubicBezTo>
                    <a:cubicBezTo>
                      <a:pt x="300" y="201"/>
                      <a:pt x="302" y="200"/>
                      <a:pt x="303" y="201"/>
                    </a:cubicBezTo>
                    <a:cubicBezTo>
                      <a:pt x="301" y="206"/>
                      <a:pt x="302" y="209"/>
                      <a:pt x="294" y="210"/>
                    </a:cubicBezTo>
                    <a:cubicBezTo>
                      <a:pt x="294" y="207"/>
                      <a:pt x="294" y="206"/>
                      <a:pt x="294" y="203"/>
                    </a:cubicBezTo>
                    <a:cubicBezTo>
                      <a:pt x="297" y="204"/>
                      <a:pt x="296" y="204"/>
                      <a:pt x="300" y="205"/>
                    </a:cubicBezTo>
                    <a:cubicBezTo>
                      <a:pt x="298" y="207"/>
                      <a:pt x="296" y="207"/>
                      <a:pt x="294" y="206"/>
                    </a:cubicBezTo>
                    <a:cubicBezTo>
                      <a:pt x="297" y="210"/>
                      <a:pt x="302" y="205"/>
                      <a:pt x="301" y="201"/>
                    </a:cubicBezTo>
                    <a:cubicBezTo>
                      <a:pt x="300" y="205"/>
                      <a:pt x="297" y="203"/>
                      <a:pt x="296" y="201"/>
                    </a:cubicBezTo>
                    <a:cubicBezTo>
                      <a:pt x="293" y="205"/>
                      <a:pt x="287" y="206"/>
                      <a:pt x="284" y="208"/>
                    </a:cubicBezTo>
                    <a:cubicBezTo>
                      <a:pt x="284" y="209"/>
                      <a:pt x="285" y="209"/>
                      <a:pt x="285" y="209"/>
                    </a:cubicBezTo>
                    <a:cubicBezTo>
                      <a:pt x="283" y="210"/>
                      <a:pt x="283" y="204"/>
                      <a:pt x="284" y="201"/>
                    </a:cubicBezTo>
                    <a:cubicBezTo>
                      <a:pt x="282" y="202"/>
                      <a:pt x="282" y="205"/>
                      <a:pt x="283" y="208"/>
                    </a:cubicBezTo>
                    <a:cubicBezTo>
                      <a:pt x="281" y="207"/>
                      <a:pt x="280" y="207"/>
                      <a:pt x="280" y="209"/>
                    </a:cubicBezTo>
                    <a:cubicBezTo>
                      <a:pt x="278" y="208"/>
                      <a:pt x="277" y="207"/>
                      <a:pt x="276" y="206"/>
                    </a:cubicBezTo>
                    <a:cubicBezTo>
                      <a:pt x="274" y="211"/>
                      <a:pt x="272" y="207"/>
                      <a:pt x="268" y="211"/>
                    </a:cubicBezTo>
                    <a:cubicBezTo>
                      <a:pt x="266" y="210"/>
                      <a:pt x="270" y="209"/>
                      <a:pt x="269" y="208"/>
                    </a:cubicBezTo>
                    <a:cubicBezTo>
                      <a:pt x="268" y="208"/>
                      <a:pt x="267" y="210"/>
                      <a:pt x="266" y="212"/>
                    </a:cubicBezTo>
                    <a:cubicBezTo>
                      <a:pt x="263" y="210"/>
                      <a:pt x="261" y="211"/>
                      <a:pt x="259" y="213"/>
                    </a:cubicBezTo>
                    <a:cubicBezTo>
                      <a:pt x="259" y="212"/>
                      <a:pt x="258" y="212"/>
                      <a:pt x="258" y="212"/>
                    </a:cubicBezTo>
                    <a:cubicBezTo>
                      <a:pt x="256" y="212"/>
                      <a:pt x="256" y="213"/>
                      <a:pt x="256" y="213"/>
                    </a:cubicBezTo>
                    <a:cubicBezTo>
                      <a:pt x="256" y="214"/>
                      <a:pt x="255" y="213"/>
                      <a:pt x="255" y="212"/>
                    </a:cubicBezTo>
                    <a:cubicBezTo>
                      <a:pt x="254" y="213"/>
                      <a:pt x="253" y="213"/>
                      <a:pt x="252" y="214"/>
                    </a:cubicBezTo>
                    <a:cubicBezTo>
                      <a:pt x="250" y="213"/>
                      <a:pt x="250" y="212"/>
                      <a:pt x="249" y="210"/>
                    </a:cubicBezTo>
                    <a:cubicBezTo>
                      <a:pt x="248" y="210"/>
                      <a:pt x="247" y="210"/>
                      <a:pt x="246" y="210"/>
                    </a:cubicBezTo>
                    <a:cubicBezTo>
                      <a:pt x="246" y="209"/>
                      <a:pt x="247" y="208"/>
                      <a:pt x="245" y="208"/>
                    </a:cubicBezTo>
                    <a:cubicBezTo>
                      <a:pt x="244" y="212"/>
                      <a:pt x="239" y="204"/>
                      <a:pt x="241" y="207"/>
                    </a:cubicBezTo>
                    <a:cubicBezTo>
                      <a:pt x="242" y="209"/>
                      <a:pt x="241" y="209"/>
                      <a:pt x="240" y="210"/>
                    </a:cubicBezTo>
                    <a:cubicBezTo>
                      <a:pt x="238" y="209"/>
                      <a:pt x="236" y="208"/>
                      <a:pt x="234" y="207"/>
                    </a:cubicBezTo>
                    <a:cubicBezTo>
                      <a:pt x="234" y="206"/>
                      <a:pt x="234" y="205"/>
                      <a:pt x="234" y="205"/>
                    </a:cubicBezTo>
                    <a:cubicBezTo>
                      <a:pt x="234" y="205"/>
                      <a:pt x="233" y="205"/>
                      <a:pt x="233" y="206"/>
                    </a:cubicBezTo>
                    <a:cubicBezTo>
                      <a:pt x="232" y="205"/>
                      <a:pt x="231" y="204"/>
                      <a:pt x="230" y="204"/>
                    </a:cubicBezTo>
                    <a:cubicBezTo>
                      <a:pt x="231" y="204"/>
                      <a:pt x="233" y="204"/>
                      <a:pt x="233" y="202"/>
                    </a:cubicBezTo>
                    <a:close/>
                    <a:moveTo>
                      <a:pt x="208" y="208"/>
                    </a:moveTo>
                    <a:cubicBezTo>
                      <a:pt x="211" y="208"/>
                      <a:pt x="216" y="201"/>
                      <a:pt x="220" y="205"/>
                    </a:cubicBezTo>
                    <a:cubicBezTo>
                      <a:pt x="220" y="207"/>
                      <a:pt x="219" y="208"/>
                      <a:pt x="219" y="210"/>
                    </a:cubicBezTo>
                    <a:cubicBezTo>
                      <a:pt x="218" y="210"/>
                      <a:pt x="217" y="210"/>
                      <a:pt x="216" y="210"/>
                    </a:cubicBezTo>
                    <a:cubicBezTo>
                      <a:pt x="217" y="215"/>
                      <a:pt x="215" y="212"/>
                      <a:pt x="213" y="215"/>
                    </a:cubicBezTo>
                    <a:cubicBezTo>
                      <a:pt x="215" y="210"/>
                      <a:pt x="206" y="213"/>
                      <a:pt x="206" y="215"/>
                    </a:cubicBezTo>
                    <a:cubicBezTo>
                      <a:pt x="205" y="213"/>
                      <a:pt x="203" y="212"/>
                      <a:pt x="200" y="213"/>
                    </a:cubicBezTo>
                    <a:cubicBezTo>
                      <a:pt x="203" y="212"/>
                      <a:pt x="206" y="219"/>
                      <a:pt x="206" y="216"/>
                    </a:cubicBezTo>
                    <a:cubicBezTo>
                      <a:pt x="208" y="216"/>
                      <a:pt x="207" y="218"/>
                      <a:pt x="207" y="220"/>
                    </a:cubicBezTo>
                    <a:cubicBezTo>
                      <a:pt x="204" y="221"/>
                      <a:pt x="201" y="221"/>
                      <a:pt x="200" y="223"/>
                    </a:cubicBezTo>
                    <a:cubicBezTo>
                      <a:pt x="198" y="222"/>
                      <a:pt x="201" y="221"/>
                      <a:pt x="201" y="220"/>
                    </a:cubicBezTo>
                    <a:cubicBezTo>
                      <a:pt x="200" y="220"/>
                      <a:pt x="199" y="221"/>
                      <a:pt x="199" y="223"/>
                    </a:cubicBezTo>
                    <a:cubicBezTo>
                      <a:pt x="198" y="224"/>
                      <a:pt x="196" y="223"/>
                      <a:pt x="195" y="223"/>
                    </a:cubicBezTo>
                    <a:cubicBezTo>
                      <a:pt x="195" y="223"/>
                      <a:pt x="195" y="222"/>
                      <a:pt x="195" y="220"/>
                    </a:cubicBezTo>
                    <a:cubicBezTo>
                      <a:pt x="197" y="219"/>
                      <a:pt x="198" y="215"/>
                      <a:pt x="200" y="219"/>
                    </a:cubicBezTo>
                    <a:cubicBezTo>
                      <a:pt x="201" y="217"/>
                      <a:pt x="200" y="216"/>
                      <a:pt x="200" y="215"/>
                    </a:cubicBezTo>
                    <a:cubicBezTo>
                      <a:pt x="198" y="215"/>
                      <a:pt x="196" y="213"/>
                      <a:pt x="194" y="213"/>
                    </a:cubicBezTo>
                    <a:cubicBezTo>
                      <a:pt x="194" y="212"/>
                      <a:pt x="194" y="211"/>
                      <a:pt x="193" y="210"/>
                    </a:cubicBezTo>
                    <a:cubicBezTo>
                      <a:pt x="193" y="210"/>
                      <a:pt x="193" y="210"/>
                      <a:pt x="193" y="210"/>
                    </a:cubicBezTo>
                    <a:cubicBezTo>
                      <a:pt x="199" y="208"/>
                      <a:pt x="205" y="210"/>
                      <a:pt x="208" y="208"/>
                    </a:cubicBezTo>
                    <a:close/>
                    <a:moveTo>
                      <a:pt x="192" y="209"/>
                    </a:moveTo>
                    <a:cubicBezTo>
                      <a:pt x="192" y="209"/>
                      <a:pt x="192" y="209"/>
                      <a:pt x="192" y="209"/>
                    </a:cubicBezTo>
                    <a:cubicBezTo>
                      <a:pt x="192" y="209"/>
                      <a:pt x="192" y="209"/>
                      <a:pt x="192" y="209"/>
                    </a:cubicBezTo>
                    <a:cubicBezTo>
                      <a:pt x="192" y="209"/>
                      <a:pt x="192" y="209"/>
                      <a:pt x="192" y="209"/>
                    </a:cubicBezTo>
                    <a:close/>
                    <a:moveTo>
                      <a:pt x="109" y="202"/>
                    </a:moveTo>
                    <a:cubicBezTo>
                      <a:pt x="108" y="206"/>
                      <a:pt x="105" y="206"/>
                      <a:pt x="102" y="206"/>
                    </a:cubicBezTo>
                    <a:cubicBezTo>
                      <a:pt x="102" y="205"/>
                      <a:pt x="101" y="204"/>
                      <a:pt x="101" y="203"/>
                    </a:cubicBezTo>
                    <a:cubicBezTo>
                      <a:pt x="104" y="202"/>
                      <a:pt x="105" y="202"/>
                      <a:pt x="109" y="202"/>
                    </a:cubicBezTo>
                    <a:close/>
                    <a:moveTo>
                      <a:pt x="100" y="322"/>
                    </a:moveTo>
                    <a:cubicBezTo>
                      <a:pt x="99" y="321"/>
                      <a:pt x="103" y="319"/>
                      <a:pt x="105" y="319"/>
                    </a:cubicBezTo>
                    <a:cubicBezTo>
                      <a:pt x="105" y="323"/>
                      <a:pt x="103" y="321"/>
                      <a:pt x="100" y="322"/>
                    </a:cubicBezTo>
                    <a:close/>
                    <a:moveTo>
                      <a:pt x="106" y="319"/>
                    </a:moveTo>
                    <a:cubicBezTo>
                      <a:pt x="108" y="320"/>
                      <a:pt x="111" y="319"/>
                      <a:pt x="113" y="321"/>
                    </a:cubicBezTo>
                    <a:cubicBezTo>
                      <a:pt x="112" y="322"/>
                      <a:pt x="105" y="323"/>
                      <a:pt x="106" y="319"/>
                    </a:cubicBezTo>
                    <a:close/>
                    <a:moveTo>
                      <a:pt x="114" y="207"/>
                    </a:moveTo>
                    <a:cubicBezTo>
                      <a:pt x="114" y="206"/>
                      <a:pt x="114" y="205"/>
                      <a:pt x="113" y="205"/>
                    </a:cubicBezTo>
                    <a:cubicBezTo>
                      <a:pt x="120" y="200"/>
                      <a:pt x="128" y="197"/>
                      <a:pt x="136" y="199"/>
                    </a:cubicBezTo>
                    <a:cubicBezTo>
                      <a:pt x="136" y="203"/>
                      <a:pt x="132" y="198"/>
                      <a:pt x="132" y="203"/>
                    </a:cubicBezTo>
                    <a:cubicBezTo>
                      <a:pt x="124" y="200"/>
                      <a:pt x="120" y="206"/>
                      <a:pt x="114" y="207"/>
                    </a:cubicBezTo>
                    <a:close/>
                    <a:moveTo>
                      <a:pt x="139" y="218"/>
                    </a:moveTo>
                    <a:cubicBezTo>
                      <a:pt x="134" y="224"/>
                      <a:pt x="127" y="223"/>
                      <a:pt x="123" y="223"/>
                    </a:cubicBezTo>
                    <a:cubicBezTo>
                      <a:pt x="126" y="215"/>
                      <a:pt x="132" y="221"/>
                      <a:pt x="139" y="218"/>
                    </a:cubicBezTo>
                    <a:close/>
                    <a:moveTo>
                      <a:pt x="134" y="228"/>
                    </a:moveTo>
                    <a:cubicBezTo>
                      <a:pt x="133" y="230"/>
                      <a:pt x="134" y="230"/>
                      <a:pt x="133" y="233"/>
                    </a:cubicBezTo>
                    <a:cubicBezTo>
                      <a:pt x="129" y="232"/>
                      <a:pt x="130" y="232"/>
                      <a:pt x="127" y="234"/>
                    </a:cubicBezTo>
                    <a:cubicBezTo>
                      <a:pt x="128" y="233"/>
                      <a:pt x="128" y="232"/>
                      <a:pt x="129" y="231"/>
                    </a:cubicBezTo>
                    <a:cubicBezTo>
                      <a:pt x="130" y="228"/>
                      <a:pt x="125" y="232"/>
                      <a:pt x="126" y="228"/>
                    </a:cubicBezTo>
                    <a:cubicBezTo>
                      <a:pt x="132" y="227"/>
                      <a:pt x="135" y="225"/>
                      <a:pt x="142" y="225"/>
                    </a:cubicBezTo>
                    <a:cubicBezTo>
                      <a:pt x="139" y="228"/>
                      <a:pt x="136" y="231"/>
                      <a:pt x="134" y="228"/>
                    </a:cubicBezTo>
                    <a:close/>
                    <a:moveTo>
                      <a:pt x="139" y="344"/>
                    </a:moveTo>
                    <a:cubicBezTo>
                      <a:pt x="153" y="339"/>
                      <a:pt x="168" y="338"/>
                      <a:pt x="177" y="339"/>
                    </a:cubicBezTo>
                    <a:cubicBezTo>
                      <a:pt x="168" y="344"/>
                      <a:pt x="153" y="344"/>
                      <a:pt x="139" y="344"/>
                    </a:cubicBezTo>
                    <a:close/>
                    <a:moveTo>
                      <a:pt x="182" y="340"/>
                    </a:moveTo>
                    <a:cubicBezTo>
                      <a:pt x="182" y="339"/>
                      <a:pt x="183" y="339"/>
                      <a:pt x="184" y="339"/>
                    </a:cubicBezTo>
                    <a:cubicBezTo>
                      <a:pt x="183" y="338"/>
                      <a:pt x="183" y="338"/>
                      <a:pt x="183" y="336"/>
                    </a:cubicBezTo>
                    <a:cubicBezTo>
                      <a:pt x="184" y="336"/>
                      <a:pt x="185" y="336"/>
                      <a:pt x="186" y="336"/>
                    </a:cubicBezTo>
                    <a:cubicBezTo>
                      <a:pt x="183" y="338"/>
                      <a:pt x="187" y="340"/>
                      <a:pt x="187" y="336"/>
                    </a:cubicBezTo>
                    <a:cubicBezTo>
                      <a:pt x="188" y="339"/>
                      <a:pt x="191" y="337"/>
                      <a:pt x="194" y="336"/>
                    </a:cubicBezTo>
                    <a:cubicBezTo>
                      <a:pt x="191" y="341"/>
                      <a:pt x="187" y="339"/>
                      <a:pt x="182" y="340"/>
                    </a:cubicBezTo>
                    <a:close/>
                    <a:moveTo>
                      <a:pt x="136" y="328"/>
                    </a:moveTo>
                    <a:cubicBezTo>
                      <a:pt x="137" y="324"/>
                      <a:pt x="144" y="328"/>
                      <a:pt x="144" y="323"/>
                    </a:cubicBezTo>
                    <a:cubicBezTo>
                      <a:pt x="145" y="324"/>
                      <a:pt x="146" y="326"/>
                      <a:pt x="148" y="324"/>
                    </a:cubicBezTo>
                    <a:cubicBezTo>
                      <a:pt x="144" y="321"/>
                      <a:pt x="151" y="323"/>
                      <a:pt x="150" y="319"/>
                    </a:cubicBezTo>
                    <a:cubicBezTo>
                      <a:pt x="165" y="317"/>
                      <a:pt x="168" y="313"/>
                      <a:pt x="179" y="315"/>
                    </a:cubicBezTo>
                    <a:cubicBezTo>
                      <a:pt x="178" y="320"/>
                      <a:pt x="181" y="317"/>
                      <a:pt x="183" y="317"/>
                    </a:cubicBezTo>
                    <a:cubicBezTo>
                      <a:pt x="183" y="319"/>
                      <a:pt x="182" y="319"/>
                      <a:pt x="182" y="320"/>
                    </a:cubicBezTo>
                    <a:cubicBezTo>
                      <a:pt x="185" y="320"/>
                      <a:pt x="186" y="318"/>
                      <a:pt x="189" y="319"/>
                    </a:cubicBezTo>
                    <a:cubicBezTo>
                      <a:pt x="191" y="319"/>
                      <a:pt x="188" y="313"/>
                      <a:pt x="191" y="315"/>
                    </a:cubicBezTo>
                    <a:cubicBezTo>
                      <a:pt x="190" y="319"/>
                      <a:pt x="198" y="316"/>
                      <a:pt x="197" y="313"/>
                    </a:cubicBezTo>
                    <a:cubicBezTo>
                      <a:pt x="198" y="313"/>
                      <a:pt x="198" y="315"/>
                      <a:pt x="197" y="315"/>
                    </a:cubicBezTo>
                    <a:cubicBezTo>
                      <a:pt x="198" y="316"/>
                      <a:pt x="199" y="316"/>
                      <a:pt x="200" y="316"/>
                    </a:cubicBezTo>
                    <a:cubicBezTo>
                      <a:pt x="182" y="327"/>
                      <a:pt x="161" y="328"/>
                      <a:pt x="136" y="328"/>
                    </a:cubicBezTo>
                    <a:close/>
                    <a:moveTo>
                      <a:pt x="200" y="315"/>
                    </a:moveTo>
                    <a:cubicBezTo>
                      <a:pt x="197" y="313"/>
                      <a:pt x="203" y="315"/>
                      <a:pt x="201" y="312"/>
                    </a:cubicBezTo>
                    <a:cubicBezTo>
                      <a:pt x="203" y="312"/>
                      <a:pt x="205" y="312"/>
                      <a:pt x="207" y="312"/>
                    </a:cubicBezTo>
                    <a:cubicBezTo>
                      <a:pt x="206" y="315"/>
                      <a:pt x="201" y="313"/>
                      <a:pt x="200" y="315"/>
                    </a:cubicBezTo>
                    <a:close/>
                    <a:moveTo>
                      <a:pt x="201" y="352"/>
                    </a:moveTo>
                    <a:cubicBezTo>
                      <a:pt x="199" y="353"/>
                      <a:pt x="201" y="349"/>
                      <a:pt x="198" y="350"/>
                    </a:cubicBezTo>
                    <a:cubicBezTo>
                      <a:pt x="199" y="348"/>
                      <a:pt x="202" y="348"/>
                      <a:pt x="204" y="348"/>
                    </a:cubicBezTo>
                    <a:cubicBezTo>
                      <a:pt x="207" y="347"/>
                      <a:pt x="201" y="349"/>
                      <a:pt x="201" y="352"/>
                    </a:cubicBezTo>
                    <a:close/>
                    <a:moveTo>
                      <a:pt x="213" y="349"/>
                    </a:moveTo>
                    <a:cubicBezTo>
                      <a:pt x="212" y="349"/>
                      <a:pt x="211" y="349"/>
                      <a:pt x="211" y="348"/>
                    </a:cubicBezTo>
                    <a:cubicBezTo>
                      <a:pt x="209" y="347"/>
                      <a:pt x="212" y="352"/>
                      <a:pt x="209" y="351"/>
                    </a:cubicBezTo>
                    <a:cubicBezTo>
                      <a:pt x="208" y="347"/>
                      <a:pt x="210" y="348"/>
                      <a:pt x="211" y="346"/>
                    </a:cubicBezTo>
                    <a:cubicBezTo>
                      <a:pt x="212" y="346"/>
                      <a:pt x="212" y="347"/>
                      <a:pt x="213" y="347"/>
                    </a:cubicBezTo>
                    <a:cubicBezTo>
                      <a:pt x="213" y="348"/>
                      <a:pt x="213" y="348"/>
                      <a:pt x="213" y="349"/>
                    </a:cubicBezTo>
                    <a:close/>
                    <a:moveTo>
                      <a:pt x="213" y="324"/>
                    </a:moveTo>
                    <a:cubicBezTo>
                      <a:pt x="211" y="322"/>
                      <a:pt x="206" y="323"/>
                      <a:pt x="204" y="324"/>
                    </a:cubicBezTo>
                    <a:cubicBezTo>
                      <a:pt x="205" y="319"/>
                      <a:pt x="213" y="324"/>
                      <a:pt x="213" y="319"/>
                    </a:cubicBezTo>
                    <a:cubicBezTo>
                      <a:pt x="216" y="320"/>
                      <a:pt x="213" y="323"/>
                      <a:pt x="213" y="324"/>
                    </a:cubicBezTo>
                    <a:close/>
                    <a:moveTo>
                      <a:pt x="185" y="302"/>
                    </a:moveTo>
                    <a:cubicBezTo>
                      <a:pt x="194" y="296"/>
                      <a:pt x="208" y="294"/>
                      <a:pt x="221" y="292"/>
                    </a:cubicBezTo>
                    <a:cubicBezTo>
                      <a:pt x="221" y="293"/>
                      <a:pt x="222" y="293"/>
                      <a:pt x="222" y="293"/>
                    </a:cubicBezTo>
                    <a:cubicBezTo>
                      <a:pt x="223" y="293"/>
                      <a:pt x="224" y="292"/>
                      <a:pt x="224" y="292"/>
                    </a:cubicBezTo>
                    <a:cubicBezTo>
                      <a:pt x="225" y="292"/>
                      <a:pt x="226" y="292"/>
                      <a:pt x="226" y="292"/>
                    </a:cubicBezTo>
                    <a:cubicBezTo>
                      <a:pt x="213" y="299"/>
                      <a:pt x="200" y="298"/>
                      <a:pt x="185" y="302"/>
                    </a:cubicBezTo>
                    <a:close/>
                    <a:moveTo>
                      <a:pt x="223" y="357"/>
                    </a:moveTo>
                    <a:cubicBezTo>
                      <a:pt x="223" y="356"/>
                      <a:pt x="223" y="355"/>
                      <a:pt x="223" y="354"/>
                    </a:cubicBezTo>
                    <a:cubicBezTo>
                      <a:pt x="226" y="354"/>
                      <a:pt x="227" y="352"/>
                      <a:pt x="229" y="353"/>
                    </a:cubicBezTo>
                    <a:cubicBezTo>
                      <a:pt x="229" y="357"/>
                      <a:pt x="225" y="354"/>
                      <a:pt x="223" y="357"/>
                    </a:cubicBezTo>
                    <a:close/>
                    <a:moveTo>
                      <a:pt x="229" y="317"/>
                    </a:moveTo>
                    <a:cubicBezTo>
                      <a:pt x="229" y="316"/>
                      <a:pt x="230" y="316"/>
                      <a:pt x="231" y="316"/>
                    </a:cubicBezTo>
                    <a:cubicBezTo>
                      <a:pt x="231" y="315"/>
                      <a:pt x="230" y="315"/>
                      <a:pt x="229" y="315"/>
                    </a:cubicBezTo>
                    <a:cubicBezTo>
                      <a:pt x="229" y="314"/>
                      <a:pt x="230" y="313"/>
                      <a:pt x="232" y="313"/>
                    </a:cubicBezTo>
                    <a:cubicBezTo>
                      <a:pt x="231" y="318"/>
                      <a:pt x="233" y="314"/>
                      <a:pt x="236" y="315"/>
                    </a:cubicBezTo>
                    <a:cubicBezTo>
                      <a:pt x="237" y="316"/>
                      <a:pt x="231" y="317"/>
                      <a:pt x="229" y="317"/>
                    </a:cubicBezTo>
                    <a:close/>
                    <a:moveTo>
                      <a:pt x="236" y="318"/>
                    </a:moveTo>
                    <a:cubicBezTo>
                      <a:pt x="238" y="314"/>
                      <a:pt x="238" y="319"/>
                      <a:pt x="242" y="318"/>
                    </a:cubicBezTo>
                    <a:cubicBezTo>
                      <a:pt x="239" y="315"/>
                      <a:pt x="249" y="315"/>
                      <a:pt x="252" y="311"/>
                    </a:cubicBezTo>
                    <a:cubicBezTo>
                      <a:pt x="249" y="317"/>
                      <a:pt x="258" y="310"/>
                      <a:pt x="263" y="311"/>
                    </a:cubicBezTo>
                    <a:cubicBezTo>
                      <a:pt x="256" y="314"/>
                      <a:pt x="246" y="320"/>
                      <a:pt x="236" y="318"/>
                    </a:cubicBezTo>
                    <a:close/>
                    <a:moveTo>
                      <a:pt x="259" y="318"/>
                    </a:moveTo>
                    <a:cubicBezTo>
                      <a:pt x="257" y="314"/>
                      <a:pt x="263" y="318"/>
                      <a:pt x="263" y="313"/>
                    </a:cubicBezTo>
                    <a:cubicBezTo>
                      <a:pt x="264" y="313"/>
                      <a:pt x="264" y="315"/>
                      <a:pt x="264" y="317"/>
                    </a:cubicBezTo>
                    <a:cubicBezTo>
                      <a:pt x="262" y="317"/>
                      <a:pt x="259" y="316"/>
                      <a:pt x="259" y="318"/>
                    </a:cubicBezTo>
                    <a:close/>
                    <a:moveTo>
                      <a:pt x="272" y="385"/>
                    </a:moveTo>
                    <a:cubicBezTo>
                      <a:pt x="268" y="385"/>
                      <a:pt x="263" y="386"/>
                      <a:pt x="261" y="385"/>
                    </a:cubicBezTo>
                    <a:cubicBezTo>
                      <a:pt x="268" y="380"/>
                      <a:pt x="274" y="382"/>
                      <a:pt x="286" y="381"/>
                    </a:cubicBezTo>
                    <a:cubicBezTo>
                      <a:pt x="285" y="386"/>
                      <a:pt x="277" y="384"/>
                      <a:pt x="272" y="385"/>
                    </a:cubicBezTo>
                    <a:close/>
                    <a:moveTo>
                      <a:pt x="300" y="378"/>
                    </a:moveTo>
                    <a:cubicBezTo>
                      <a:pt x="300" y="376"/>
                      <a:pt x="302" y="377"/>
                      <a:pt x="301" y="375"/>
                    </a:cubicBezTo>
                    <a:cubicBezTo>
                      <a:pt x="297" y="376"/>
                      <a:pt x="288" y="380"/>
                      <a:pt x="284" y="376"/>
                    </a:cubicBezTo>
                    <a:cubicBezTo>
                      <a:pt x="294" y="377"/>
                      <a:pt x="294" y="372"/>
                      <a:pt x="303" y="374"/>
                    </a:cubicBezTo>
                    <a:cubicBezTo>
                      <a:pt x="301" y="368"/>
                      <a:pt x="311" y="372"/>
                      <a:pt x="309" y="368"/>
                    </a:cubicBezTo>
                    <a:cubicBezTo>
                      <a:pt x="300" y="371"/>
                      <a:pt x="285" y="377"/>
                      <a:pt x="278" y="374"/>
                    </a:cubicBezTo>
                    <a:cubicBezTo>
                      <a:pt x="277" y="377"/>
                      <a:pt x="269" y="378"/>
                      <a:pt x="271" y="373"/>
                    </a:cubicBezTo>
                    <a:cubicBezTo>
                      <a:pt x="269" y="372"/>
                      <a:pt x="265" y="374"/>
                      <a:pt x="264" y="372"/>
                    </a:cubicBezTo>
                    <a:cubicBezTo>
                      <a:pt x="290" y="366"/>
                      <a:pt x="307" y="367"/>
                      <a:pt x="329" y="361"/>
                    </a:cubicBezTo>
                    <a:cubicBezTo>
                      <a:pt x="330" y="364"/>
                      <a:pt x="333" y="363"/>
                      <a:pt x="330" y="365"/>
                    </a:cubicBezTo>
                    <a:cubicBezTo>
                      <a:pt x="338" y="361"/>
                      <a:pt x="350" y="361"/>
                      <a:pt x="362" y="360"/>
                    </a:cubicBezTo>
                    <a:cubicBezTo>
                      <a:pt x="361" y="365"/>
                      <a:pt x="359" y="369"/>
                      <a:pt x="356" y="373"/>
                    </a:cubicBezTo>
                    <a:cubicBezTo>
                      <a:pt x="351" y="375"/>
                      <a:pt x="343" y="375"/>
                      <a:pt x="341" y="376"/>
                    </a:cubicBezTo>
                    <a:cubicBezTo>
                      <a:pt x="330" y="378"/>
                      <a:pt x="309" y="375"/>
                      <a:pt x="305" y="378"/>
                    </a:cubicBezTo>
                    <a:cubicBezTo>
                      <a:pt x="305" y="376"/>
                      <a:pt x="304" y="376"/>
                      <a:pt x="303" y="375"/>
                    </a:cubicBezTo>
                    <a:cubicBezTo>
                      <a:pt x="305" y="373"/>
                      <a:pt x="308" y="374"/>
                      <a:pt x="309" y="372"/>
                    </a:cubicBezTo>
                    <a:cubicBezTo>
                      <a:pt x="306" y="372"/>
                      <a:pt x="303" y="372"/>
                      <a:pt x="303" y="376"/>
                    </a:cubicBezTo>
                    <a:cubicBezTo>
                      <a:pt x="304" y="377"/>
                      <a:pt x="304" y="380"/>
                      <a:pt x="303" y="381"/>
                    </a:cubicBezTo>
                    <a:cubicBezTo>
                      <a:pt x="303" y="377"/>
                      <a:pt x="301" y="379"/>
                      <a:pt x="300" y="378"/>
                    </a:cubicBezTo>
                    <a:close/>
                    <a:moveTo>
                      <a:pt x="303" y="390"/>
                    </a:moveTo>
                    <a:cubicBezTo>
                      <a:pt x="303" y="386"/>
                      <a:pt x="307" y="392"/>
                      <a:pt x="305" y="386"/>
                    </a:cubicBezTo>
                    <a:cubicBezTo>
                      <a:pt x="307" y="386"/>
                      <a:pt x="309" y="386"/>
                      <a:pt x="311" y="386"/>
                    </a:cubicBezTo>
                    <a:cubicBezTo>
                      <a:pt x="311" y="387"/>
                      <a:pt x="311" y="387"/>
                      <a:pt x="310" y="387"/>
                    </a:cubicBezTo>
                    <a:cubicBezTo>
                      <a:pt x="311" y="389"/>
                      <a:pt x="312" y="388"/>
                      <a:pt x="313" y="388"/>
                    </a:cubicBezTo>
                    <a:cubicBezTo>
                      <a:pt x="313" y="389"/>
                      <a:pt x="313" y="389"/>
                      <a:pt x="313" y="390"/>
                    </a:cubicBezTo>
                    <a:cubicBezTo>
                      <a:pt x="312" y="390"/>
                      <a:pt x="311" y="390"/>
                      <a:pt x="310" y="390"/>
                    </a:cubicBezTo>
                    <a:cubicBezTo>
                      <a:pt x="310" y="391"/>
                      <a:pt x="311" y="391"/>
                      <a:pt x="311" y="391"/>
                    </a:cubicBezTo>
                    <a:cubicBezTo>
                      <a:pt x="308" y="391"/>
                      <a:pt x="306" y="393"/>
                      <a:pt x="303" y="390"/>
                    </a:cubicBezTo>
                    <a:close/>
                    <a:moveTo>
                      <a:pt x="312" y="403"/>
                    </a:moveTo>
                    <a:cubicBezTo>
                      <a:pt x="312" y="402"/>
                      <a:pt x="312" y="400"/>
                      <a:pt x="312" y="399"/>
                    </a:cubicBezTo>
                    <a:cubicBezTo>
                      <a:pt x="311" y="399"/>
                      <a:pt x="311" y="399"/>
                      <a:pt x="311" y="400"/>
                    </a:cubicBezTo>
                    <a:cubicBezTo>
                      <a:pt x="309" y="398"/>
                      <a:pt x="314" y="398"/>
                      <a:pt x="315" y="399"/>
                    </a:cubicBezTo>
                    <a:cubicBezTo>
                      <a:pt x="315" y="401"/>
                      <a:pt x="314" y="403"/>
                      <a:pt x="312" y="403"/>
                    </a:cubicBezTo>
                    <a:close/>
                    <a:moveTo>
                      <a:pt x="315" y="413"/>
                    </a:moveTo>
                    <a:cubicBezTo>
                      <a:pt x="314" y="409"/>
                      <a:pt x="321" y="409"/>
                      <a:pt x="321" y="412"/>
                    </a:cubicBezTo>
                    <a:cubicBezTo>
                      <a:pt x="318" y="413"/>
                      <a:pt x="318" y="412"/>
                      <a:pt x="315" y="413"/>
                    </a:cubicBezTo>
                    <a:close/>
                    <a:moveTo>
                      <a:pt x="313" y="434"/>
                    </a:moveTo>
                    <a:cubicBezTo>
                      <a:pt x="313" y="434"/>
                      <a:pt x="314" y="434"/>
                      <a:pt x="314" y="434"/>
                    </a:cubicBezTo>
                    <a:cubicBezTo>
                      <a:pt x="314" y="435"/>
                      <a:pt x="314" y="435"/>
                      <a:pt x="314" y="435"/>
                    </a:cubicBezTo>
                    <a:cubicBezTo>
                      <a:pt x="314" y="435"/>
                      <a:pt x="313" y="435"/>
                      <a:pt x="313" y="436"/>
                    </a:cubicBezTo>
                    <a:cubicBezTo>
                      <a:pt x="313" y="435"/>
                      <a:pt x="312" y="434"/>
                      <a:pt x="312" y="433"/>
                    </a:cubicBezTo>
                    <a:cubicBezTo>
                      <a:pt x="312" y="434"/>
                      <a:pt x="312" y="434"/>
                      <a:pt x="313" y="434"/>
                    </a:cubicBezTo>
                    <a:close/>
                    <a:moveTo>
                      <a:pt x="320" y="441"/>
                    </a:moveTo>
                    <a:cubicBezTo>
                      <a:pt x="320" y="440"/>
                      <a:pt x="320" y="440"/>
                      <a:pt x="320" y="439"/>
                    </a:cubicBezTo>
                    <a:cubicBezTo>
                      <a:pt x="320" y="440"/>
                      <a:pt x="320" y="440"/>
                      <a:pt x="320" y="440"/>
                    </a:cubicBezTo>
                    <a:cubicBezTo>
                      <a:pt x="320" y="441"/>
                      <a:pt x="320" y="441"/>
                      <a:pt x="320" y="441"/>
                    </a:cubicBezTo>
                    <a:close/>
                    <a:moveTo>
                      <a:pt x="319" y="434"/>
                    </a:moveTo>
                    <a:cubicBezTo>
                      <a:pt x="320" y="434"/>
                      <a:pt x="321" y="434"/>
                      <a:pt x="322" y="434"/>
                    </a:cubicBezTo>
                    <a:cubicBezTo>
                      <a:pt x="321" y="435"/>
                      <a:pt x="321" y="436"/>
                      <a:pt x="320" y="437"/>
                    </a:cubicBezTo>
                    <a:cubicBezTo>
                      <a:pt x="320" y="436"/>
                      <a:pt x="319" y="435"/>
                      <a:pt x="319" y="434"/>
                    </a:cubicBezTo>
                    <a:close/>
                    <a:moveTo>
                      <a:pt x="324" y="440"/>
                    </a:moveTo>
                    <a:cubicBezTo>
                      <a:pt x="325" y="441"/>
                      <a:pt x="326" y="441"/>
                      <a:pt x="327" y="441"/>
                    </a:cubicBezTo>
                    <a:cubicBezTo>
                      <a:pt x="327" y="441"/>
                      <a:pt x="326" y="442"/>
                      <a:pt x="326" y="442"/>
                    </a:cubicBezTo>
                    <a:cubicBezTo>
                      <a:pt x="325" y="442"/>
                      <a:pt x="325" y="441"/>
                      <a:pt x="324" y="440"/>
                    </a:cubicBezTo>
                    <a:close/>
                    <a:moveTo>
                      <a:pt x="331" y="442"/>
                    </a:moveTo>
                    <a:cubicBezTo>
                      <a:pt x="331" y="441"/>
                      <a:pt x="331" y="441"/>
                      <a:pt x="330" y="440"/>
                    </a:cubicBezTo>
                    <a:cubicBezTo>
                      <a:pt x="329" y="440"/>
                      <a:pt x="329" y="440"/>
                      <a:pt x="328" y="440"/>
                    </a:cubicBezTo>
                    <a:cubicBezTo>
                      <a:pt x="328" y="440"/>
                      <a:pt x="328" y="439"/>
                      <a:pt x="328" y="439"/>
                    </a:cubicBezTo>
                    <a:cubicBezTo>
                      <a:pt x="330" y="438"/>
                      <a:pt x="331" y="440"/>
                      <a:pt x="334" y="440"/>
                    </a:cubicBezTo>
                    <a:cubicBezTo>
                      <a:pt x="334" y="441"/>
                      <a:pt x="332" y="442"/>
                      <a:pt x="331" y="442"/>
                    </a:cubicBezTo>
                    <a:close/>
                    <a:moveTo>
                      <a:pt x="329" y="464"/>
                    </a:moveTo>
                    <a:cubicBezTo>
                      <a:pt x="329" y="464"/>
                      <a:pt x="329" y="464"/>
                      <a:pt x="329" y="465"/>
                    </a:cubicBezTo>
                    <a:cubicBezTo>
                      <a:pt x="329" y="465"/>
                      <a:pt x="329" y="465"/>
                      <a:pt x="329" y="465"/>
                    </a:cubicBezTo>
                    <a:cubicBezTo>
                      <a:pt x="329" y="465"/>
                      <a:pt x="329" y="464"/>
                      <a:pt x="329" y="464"/>
                    </a:cubicBezTo>
                    <a:close/>
                    <a:moveTo>
                      <a:pt x="329" y="467"/>
                    </a:moveTo>
                    <a:cubicBezTo>
                      <a:pt x="329" y="466"/>
                      <a:pt x="330" y="466"/>
                      <a:pt x="330" y="466"/>
                    </a:cubicBezTo>
                    <a:cubicBezTo>
                      <a:pt x="330" y="466"/>
                      <a:pt x="331" y="467"/>
                      <a:pt x="333" y="467"/>
                    </a:cubicBezTo>
                    <a:cubicBezTo>
                      <a:pt x="332" y="468"/>
                      <a:pt x="332" y="468"/>
                      <a:pt x="332" y="468"/>
                    </a:cubicBezTo>
                    <a:cubicBezTo>
                      <a:pt x="330" y="469"/>
                      <a:pt x="330" y="468"/>
                      <a:pt x="329" y="467"/>
                    </a:cubicBezTo>
                    <a:close/>
                    <a:moveTo>
                      <a:pt x="355" y="456"/>
                    </a:moveTo>
                    <a:cubicBezTo>
                      <a:pt x="354" y="456"/>
                      <a:pt x="352" y="454"/>
                      <a:pt x="351" y="454"/>
                    </a:cubicBezTo>
                    <a:cubicBezTo>
                      <a:pt x="352" y="453"/>
                      <a:pt x="350" y="452"/>
                      <a:pt x="350" y="454"/>
                    </a:cubicBezTo>
                    <a:cubicBezTo>
                      <a:pt x="350" y="454"/>
                      <a:pt x="349" y="454"/>
                      <a:pt x="349" y="455"/>
                    </a:cubicBezTo>
                    <a:cubicBezTo>
                      <a:pt x="348" y="455"/>
                      <a:pt x="349" y="452"/>
                      <a:pt x="348" y="452"/>
                    </a:cubicBezTo>
                    <a:cubicBezTo>
                      <a:pt x="348" y="450"/>
                      <a:pt x="352" y="452"/>
                      <a:pt x="354" y="451"/>
                    </a:cubicBezTo>
                    <a:cubicBezTo>
                      <a:pt x="354" y="452"/>
                      <a:pt x="355" y="454"/>
                      <a:pt x="355" y="456"/>
                    </a:cubicBezTo>
                    <a:close/>
                    <a:moveTo>
                      <a:pt x="371" y="463"/>
                    </a:moveTo>
                    <a:cubicBezTo>
                      <a:pt x="373" y="462"/>
                      <a:pt x="374" y="462"/>
                      <a:pt x="378" y="462"/>
                    </a:cubicBezTo>
                    <a:cubicBezTo>
                      <a:pt x="378" y="459"/>
                      <a:pt x="377" y="459"/>
                      <a:pt x="379" y="458"/>
                    </a:cubicBezTo>
                    <a:cubicBezTo>
                      <a:pt x="380" y="460"/>
                      <a:pt x="381" y="462"/>
                      <a:pt x="383" y="460"/>
                    </a:cubicBezTo>
                    <a:cubicBezTo>
                      <a:pt x="382" y="457"/>
                      <a:pt x="378" y="457"/>
                      <a:pt x="376" y="456"/>
                    </a:cubicBezTo>
                    <a:cubicBezTo>
                      <a:pt x="377" y="456"/>
                      <a:pt x="378" y="456"/>
                      <a:pt x="378" y="455"/>
                    </a:cubicBezTo>
                    <a:cubicBezTo>
                      <a:pt x="378" y="456"/>
                      <a:pt x="379" y="456"/>
                      <a:pt x="379" y="456"/>
                    </a:cubicBezTo>
                    <a:cubicBezTo>
                      <a:pt x="380" y="456"/>
                      <a:pt x="381" y="456"/>
                      <a:pt x="381" y="455"/>
                    </a:cubicBezTo>
                    <a:cubicBezTo>
                      <a:pt x="382" y="455"/>
                      <a:pt x="384" y="455"/>
                      <a:pt x="385" y="455"/>
                    </a:cubicBezTo>
                    <a:cubicBezTo>
                      <a:pt x="386" y="456"/>
                      <a:pt x="387" y="457"/>
                      <a:pt x="388" y="458"/>
                    </a:cubicBezTo>
                    <a:cubicBezTo>
                      <a:pt x="388" y="459"/>
                      <a:pt x="389" y="460"/>
                      <a:pt x="390" y="460"/>
                    </a:cubicBezTo>
                    <a:cubicBezTo>
                      <a:pt x="390" y="461"/>
                      <a:pt x="391" y="462"/>
                      <a:pt x="392" y="463"/>
                    </a:cubicBezTo>
                    <a:cubicBezTo>
                      <a:pt x="385" y="463"/>
                      <a:pt x="378" y="463"/>
                      <a:pt x="371" y="463"/>
                    </a:cubicBezTo>
                    <a:close/>
                    <a:moveTo>
                      <a:pt x="386" y="494"/>
                    </a:moveTo>
                    <a:cubicBezTo>
                      <a:pt x="386" y="493"/>
                      <a:pt x="386" y="492"/>
                      <a:pt x="386" y="491"/>
                    </a:cubicBezTo>
                    <a:cubicBezTo>
                      <a:pt x="388" y="490"/>
                      <a:pt x="388" y="492"/>
                      <a:pt x="390" y="492"/>
                    </a:cubicBezTo>
                    <a:cubicBezTo>
                      <a:pt x="389" y="495"/>
                      <a:pt x="388" y="492"/>
                      <a:pt x="386" y="494"/>
                    </a:cubicBezTo>
                    <a:close/>
                    <a:moveTo>
                      <a:pt x="407" y="483"/>
                    </a:moveTo>
                    <a:cubicBezTo>
                      <a:pt x="407" y="483"/>
                      <a:pt x="407" y="482"/>
                      <a:pt x="407" y="482"/>
                    </a:cubicBezTo>
                    <a:cubicBezTo>
                      <a:pt x="407" y="482"/>
                      <a:pt x="407" y="483"/>
                      <a:pt x="407" y="483"/>
                    </a:cubicBezTo>
                    <a:cubicBezTo>
                      <a:pt x="406" y="483"/>
                      <a:pt x="405" y="483"/>
                      <a:pt x="404" y="483"/>
                    </a:cubicBezTo>
                    <a:cubicBezTo>
                      <a:pt x="405" y="480"/>
                      <a:pt x="406" y="478"/>
                      <a:pt x="406" y="477"/>
                    </a:cubicBezTo>
                    <a:cubicBezTo>
                      <a:pt x="408" y="478"/>
                      <a:pt x="410" y="481"/>
                      <a:pt x="410" y="484"/>
                    </a:cubicBezTo>
                    <a:cubicBezTo>
                      <a:pt x="409" y="484"/>
                      <a:pt x="408" y="483"/>
                      <a:pt x="407" y="483"/>
                    </a:cubicBezTo>
                    <a:close/>
                    <a:moveTo>
                      <a:pt x="412" y="493"/>
                    </a:moveTo>
                    <a:cubicBezTo>
                      <a:pt x="411" y="493"/>
                      <a:pt x="411" y="493"/>
                      <a:pt x="411" y="493"/>
                    </a:cubicBezTo>
                    <a:cubicBezTo>
                      <a:pt x="411" y="493"/>
                      <a:pt x="411" y="493"/>
                      <a:pt x="411" y="493"/>
                    </a:cubicBezTo>
                    <a:cubicBezTo>
                      <a:pt x="411" y="493"/>
                      <a:pt x="411" y="493"/>
                      <a:pt x="412" y="493"/>
                    </a:cubicBezTo>
                    <a:close/>
                    <a:moveTo>
                      <a:pt x="415" y="497"/>
                    </a:moveTo>
                    <a:cubicBezTo>
                      <a:pt x="415" y="495"/>
                      <a:pt x="416" y="493"/>
                      <a:pt x="413" y="492"/>
                    </a:cubicBezTo>
                    <a:cubicBezTo>
                      <a:pt x="413" y="492"/>
                      <a:pt x="413" y="492"/>
                      <a:pt x="413" y="491"/>
                    </a:cubicBezTo>
                    <a:cubicBezTo>
                      <a:pt x="415" y="491"/>
                      <a:pt x="416" y="492"/>
                      <a:pt x="417" y="492"/>
                    </a:cubicBezTo>
                    <a:cubicBezTo>
                      <a:pt x="417" y="494"/>
                      <a:pt x="418" y="497"/>
                      <a:pt x="415" y="497"/>
                    </a:cubicBezTo>
                    <a:close/>
                    <a:moveTo>
                      <a:pt x="394" y="469"/>
                    </a:moveTo>
                    <a:cubicBezTo>
                      <a:pt x="393" y="469"/>
                      <a:pt x="391" y="469"/>
                      <a:pt x="389" y="469"/>
                    </a:cubicBezTo>
                    <a:cubicBezTo>
                      <a:pt x="391" y="469"/>
                      <a:pt x="392" y="469"/>
                      <a:pt x="394" y="468"/>
                    </a:cubicBezTo>
                    <a:cubicBezTo>
                      <a:pt x="394" y="469"/>
                      <a:pt x="394" y="469"/>
                      <a:pt x="394" y="469"/>
                    </a:cubicBezTo>
                    <a:close/>
                    <a:moveTo>
                      <a:pt x="432" y="462"/>
                    </a:moveTo>
                    <a:cubicBezTo>
                      <a:pt x="432" y="462"/>
                      <a:pt x="432" y="462"/>
                      <a:pt x="432" y="462"/>
                    </a:cubicBezTo>
                    <a:cubicBezTo>
                      <a:pt x="433" y="460"/>
                      <a:pt x="434" y="458"/>
                      <a:pt x="434" y="456"/>
                    </a:cubicBezTo>
                    <a:cubicBezTo>
                      <a:pt x="438" y="455"/>
                      <a:pt x="440" y="457"/>
                      <a:pt x="440" y="459"/>
                    </a:cubicBezTo>
                    <a:cubicBezTo>
                      <a:pt x="437" y="460"/>
                      <a:pt x="434" y="460"/>
                      <a:pt x="432" y="463"/>
                    </a:cubicBezTo>
                    <a:cubicBezTo>
                      <a:pt x="432" y="462"/>
                      <a:pt x="432" y="462"/>
                      <a:pt x="432" y="462"/>
                    </a:cubicBezTo>
                    <a:close/>
                    <a:moveTo>
                      <a:pt x="490" y="440"/>
                    </a:moveTo>
                    <a:cubicBezTo>
                      <a:pt x="489" y="436"/>
                      <a:pt x="486" y="440"/>
                      <a:pt x="487" y="440"/>
                    </a:cubicBezTo>
                    <a:cubicBezTo>
                      <a:pt x="485" y="440"/>
                      <a:pt x="484" y="439"/>
                      <a:pt x="481" y="439"/>
                    </a:cubicBezTo>
                    <a:cubicBezTo>
                      <a:pt x="481" y="442"/>
                      <a:pt x="479" y="439"/>
                      <a:pt x="477" y="441"/>
                    </a:cubicBezTo>
                    <a:cubicBezTo>
                      <a:pt x="477" y="440"/>
                      <a:pt x="476" y="440"/>
                      <a:pt x="477" y="438"/>
                    </a:cubicBezTo>
                    <a:cubicBezTo>
                      <a:pt x="479" y="437"/>
                      <a:pt x="482" y="437"/>
                      <a:pt x="483" y="436"/>
                    </a:cubicBezTo>
                    <a:cubicBezTo>
                      <a:pt x="483" y="437"/>
                      <a:pt x="483" y="438"/>
                      <a:pt x="485" y="438"/>
                    </a:cubicBezTo>
                    <a:cubicBezTo>
                      <a:pt x="489" y="436"/>
                      <a:pt x="492" y="437"/>
                      <a:pt x="496" y="439"/>
                    </a:cubicBezTo>
                    <a:cubicBezTo>
                      <a:pt x="493" y="438"/>
                      <a:pt x="491" y="438"/>
                      <a:pt x="490" y="440"/>
                    </a:cubicBezTo>
                    <a:close/>
                    <a:moveTo>
                      <a:pt x="495" y="436"/>
                    </a:moveTo>
                    <a:cubicBezTo>
                      <a:pt x="495" y="435"/>
                      <a:pt x="495" y="435"/>
                      <a:pt x="496" y="435"/>
                    </a:cubicBezTo>
                    <a:cubicBezTo>
                      <a:pt x="496" y="435"/>
                      <a:pt x="496" y="435"/>
                      <a:pt x="497" y="436"/>
                    </a:cubicBezTo>
                    <a:cubicBezTo>
                      <a:pt x="496" y="436"/>
                      <a:pt x="496" y="436"/>
                      <a:pt x="495" y="436"/>
                    </a:cubicBezTo>
                    <a:close/>
                    <a:moveTo>
                      <a:pt x="500" y="433"/>
                    </a:moveTo>
                    <a:cubicBezTo>
                      <a:pt x="496" y="432"/>
                      <a:pt x="495" y="434"/>
                      <a:pt x="492" y="434"/>
                    </a:cubicBezTo>
                    <a:cubicBezTo>
                      <a:pt x="492" y="434"/>
                      <a:pt x="492" y="434"/>
                      <a:pt x="492" y="435"/>
                    </a:cubicBezTo>
                    <a:cubicBezTo>
                      <a:pt x="489" y="434"/>
                      <a:pt x="488" y="432"/>
                      <a:pt x="487" y="429"/>
                    </a:cubicBezTo>
                    <a:cubicBezTo>
                      <a:pt x="488" y="429"/>
                      <a:pt x="489" y="429"/>
                      <a:pt x="490" y="429"/>
                    </a:cubicBezTo>
                    <a:cubicBezTo>
                      <a:pt x="492" y="430"/>
                      <a:pt x="495" y="431"/>
                      <a:pt x="497" y="429"/>
                    </a:cubicBezTo>
                    <a:cubicBezTo>
                      <a:pt x="498" y="429"/>
                      <a:pt x="498" y="429"/>
                      <a:pt x="499" y="429"/>
                    </a:cubicBezTo>
                    <a:cubicBezTo>
                      <a:pt x="500" y="431"/>
                      <a:pt x="501" y="432"/>
                      <a:pt x="501" y="435"/>
                    </a:cubicBezTo>
                    <a:cubicBezTo>
                      <a:pt x="499" y="435"/>
                      <a:pt x="498" y="434"/>
                      <a:pt x="500" y="433"/>
                    </a:cubicBezTo>
                    <a:close/>
                    <a:moveTo>
                      <a:pt x="528" y="427"/>
                    </a:moveTo>
                    <a:cubicBezTo>
                      <a:pt x="528" y="427"/>
                      <a:pt x="528" y="427"/>
                      <a:pt x="528" y="427"/>
                    </a:cubicBezTo>
                    <a:cubicBezTo>
                      <a:pt x="528" y="427"/>
                      <a:pt x="528" y="427"/>
                      <a:pt x="527" y="427"/>
                    </a:cubicBezTo>
                    <a:cubicBezTo>
                      <a:pt x="527" y="427"/>
                      <a:pt x="528" y="427"/>
                      <a:pt x="528" y="427"/>
                    </a:cubicBezTo>
                    <a:close/>
                    <a:moveTo>
                      <a:pt x="667" y="489"/>
                    </a:moveTo>
                    <a:cubicBezTo>
                      <a:pt x="667" y="489"/>
                      <a:pt x="666" y="489"/>
                      <a:pt x="667" y="489"/>
                    </a:cubicBezTo>
                    <a:close/>
                    <a:moveTo>
                      <a:pt x="677" y="495"/>
                    </a:moveTo>
                    <a:cubicBezTo>
                      <a:pt x="675" y="494"/>
                      <a:pt x="677" y="494"/>
                      <a:pt x="677" y="495"/>
                    </a:cubicBezTo>
                    <a:cubicBezTo>
                      <a:pt x="678" y="495"/>
                      <a:pt x="677" y="496"/>
                      <a:pt x="677" y="495"/>
                    </a:cubicBezTo>
                    <a:close/>
                    <a:moveTo>
                      <a:pt x="729" y="486"/>
                    </a:moveTo>
                    <a:cubicBezTo>
                      <a:pt x="727" y="484"/>
                      <a:pt x="718" y="487"/>
                      <a:pt x="719" y="482"/>
                    </a:cubicBezTo>
                    <a:cubicBezTo>
                      <a:pt x="716" y="489"/>
                      <a:pt x="705" y="486"/>
                      <a:pt x="703" y="480"/>
                    </a:cubicBezTo>
                    <a:cubicBezTo>
                      <a:pt x="703" y="481"/>
                      <a:pt x="701" y="481"/>
                      <a:pt x="699" y="483"/>
                    </a:cubicBezTo>
                    <a:cubicBezTo>
                      <a:pt x="700" y="484"/>
                      <a:pt x="704" y="481"/>
                      <a:pt x="704" y="485"/>
                    </a:cubicBezTo>
                    <a:cubicBezTo>
                      <a:pt x="697" y="485"/>
                      <a:pt x="695" y="488"/>
                      <a:pt x="689" y="490"/>
                    </a:cubicBezTo>
                    <a:cubicBezTo>
                      <a:pt x="690" y="489"/>
                      <a:pt x="688" y="489"/>
                      <a:pt x="688" y="488"/>
                    </a:cubicBezTo>
                    <a:cubicBezTo>
                      <a:pt x="689" y="488"/>
                      <a:pt x="690" y="488"/>
                      <a:pt x="690" y="488"/>
                    </a:cubicBezTo>
                    <a:cubicBezTo>
                      <a:pt x="693" y="486"/>
                      <a:pt x="691" y="483"/>
                      <a:pt x="689" y="481"/>
                    </a:cubicBezTo>
                    <a:cubicBezTo>
                      <a:pt x="686" y="481"/>
                      <a:pt x="687" y="484"/>
                      <a:pt x="684" y="484"/>
                    </a:cubicBezTo>
                    <a:cubicBezTo>
                      <a:pt x="689" y="476"/>
                      <a:pt x="676" y="471"/>
                      <a:pt x="676" y="468"/>
                    </a:cubicBezTo>
                    <a:cubicBezTo>
                      <a:pt x="675" y="464"/>
                      <a:pt x="685" y="457"/>
                      <a:pt x="688" y="456"/>
                    </a:cubicBezTo>
                    <a:cubicBezTo>
                      <a:pt x="693" y="461"/>
                      <a:pt x="698" y="467"/>
                      <a:pt x="709" y="468"/>
                    </a:cubicBezTo>
                    <a:cubicBezTo>
                      <a:pt x="713" y="472"/>
                      <a:pt x="711" y="477"/>
                      <a:pt x="713" y="483"/>
                    </a:cubicBezTo>
                    <a:cubicBezTo>
                      <a:pt x="715" y="481"/>
                      <a:pt x="718" y="480"/>
                      <a:pt x="718" y="476"/>
                    </a:cubicBezTo>
                    <a:cubicBezTo>
                      <a:pt x="716" y="476"/>
                      <a:pt x="715" y="476"/>
                      <a:pt x="714" y="476"/>
                    </a:cubicBezTo>
                    <a:cubicBezTo>
                      <a:pt x="713" y="473"/>
                      <a:pt x="718" y="474"/>
                      <a:pt x="717" y="471"/>
                    </a:cubicBezTo>
                    <a:cubicBezTo>
                      <a:pt x="714" y="470"/>
                      <a:pt x="714" y="472"/>
                      <a:pt x="713" y="472"/>
                    </a:cubicBezTo>
                    <a:cubicBezTo>
                      <a:pt x="712" y="472"/>
                      <a:pt x="712" y="470"/>
                      <a:pt x="712" y="468"/>
                    </a:cubicBezTo>
                    <a:cubicBezTo>
                      <a:pt x="716" y="469"/>
                      <a:pt x="722" y="468"/>
                      <a:pt x="724" y="469"/>
                    </a:cubicBezTo>
                    <a:cubicBezTo>
                      <a:pt x="721" y="475"/>
                      <a:pt x="731" y="480"/>
                      <a:pt x="729" y="486"/>
                    </a:cubicBezTo>
                    <a:close/>
                    <a:moveTo>
                      <a:pt x="734" y="398"/>
                    </a:moveTo>
                    <a:cubicBezTo>
                      <a:pt x="735" y="397"/>
                      <a:pt x="734" y="398"/>
                      <a:pt x="734" y="398"/>
                    </a:cubicBezTo>
                    <a:close/>
                    <a:moveTo>
                      <a:pt x="739" y="402"/>
                    </a:moveTo>
                    <a:cubicBezTo>
                      <a:pt x="738" y="401"/>
                      <a:pt x="736" y="400"/>
                      <a:pt x="736" y="398"/>
                    </a:cubicBezTo>
                    <a:cubicBezTo>
                      <a:pt x="738" y="398"/>
                      <a:pt x="740" y="401"/>
                      <a:pt x="739" y="402"/>
                    </a:cubicBezTo>
                    <a:close/>
                    <a:moveTo>
                      <a:pt x="749" y="413"/>
                    </a:moveTo>
                    <a:cubicBezTo>
                      <a:pt x="748" y="410"/>
                      <a:pt x="744" y="409"/>
                      <a:pt x="740" y="408"/>
                    </a:cubicBezTo>
                    <a:cubicBezTo>
                      <a:pt x="738" y="408"/>
                      <a:pt x="739" y="411"/>
                      <a:pt x="737" y="411"/>
                    </a:cubicBezTo>
                    <a:cubicBezTo>
                      <a:pt x="735" y="405"/>
                      <a:pt x="738" y="405"/>
                      <a:pt x="741" y="402"/>
                    </a:cubicBezTo>
                    <a:cubicBezTo>
                      <a:pt x="747" y="405"/>
                      <a:pt x="751" y="408"/>
                      <a:pt x="755" y="412"/>
                    </a:cubicBezTo>
                    <a:cubicBezTo>
                      <a:pt x="750" y="410"/>
                      <a:pt x="752" y="412"/>
                      <a:pt x="749" y="413"/>
                    </a:cubicBezTo>
                    <a:close/>
                    <a:moveTo>
                      <a:pt x="784" y="447"/>
                    </a:moveTo>
                    <a:cubicBezTo>
                      <a:pt x="785" y="447"/>
                      <a:pt x="786" y="447"/>
                      <a:pt x="786" y="448"/>
                    </a:cubicBezTo>
                    <a:cubicBezTo>
                      <a:pt x="785" y="448"/>
                      <a:pt x="784" y="448"/>
                      <a:pt x="784" y="447"/>
                    </a:cubicBezTo>
                    <a:close/>
                    <a:moveTo>
                      <a:pt x="785" y="445"/>
                    </a:moveTo>
                    <a:cubicBezTo>
                      <a:pt x="784" y="443"/>
                      <a:pt x="787" y="443"/>
                      <a:pt x="789" y="442"/>
                    </a:cubicBezTo>
                    <a:cubicBezTo>
                      <a:pt x="788" y="444"/>
                      <a:pt x="790" y="444"/>
                      <a:pt x="790" y="446"/>
                    </a:cubicBezTo>
                    <a:cubicBezTo>
                      <a:pt x="787" y="446"/>
                      <a:pt x="786" y="446"/>
                      <a:pt x="785" y="445"/>
                    </a:cubicBezTo>
                    <a:close/>
                    <a:moveTo>
                      <a:pt x="790" y="445"/>
                    </a:moveTo>
                    <a:cubicBezTo>
                      <a:pt x="790" y="443"/>
                      <a:pt x="790" y="441"/>
                      <a:pt x="792" y="440"/>
                    </a:cubicBezTo>
                    <a:cubicBezTo>
                      <a:pt x="795" y="442"/>
                      <a:pt x="794" y="444"/>
                      <a:pt x="790" y="445"/>
                    </a:cubicBezTo>
                    <a:close/>
                    <a:moveTo>
                      <a:pt x="816" y="460"/>
                    </a:moveTo>
                    <a:cubicBezTo>
                      <a:pt x="815" y="461"/>
                      <a:pt x="812" y="460"/>
                      <a:pt x="812" y="461"/>
                    </a:cubicBezTo>
                    <a:cubicBezTo>
                      <a:pt x="812" y="462"/>
                      <a:pt x="813" y="462"/>
                      <a:pt x="814" y="463"/>
                    </a:cubicBezTo>
                    <a:cubicBezTo>
                      <a:pt x="819" y="460"/>
                      <a:pt x="822" y="464"/>
                      <a:pt x="825" y="466"/>
                    </a:cubicBezTo>
                    <a:cubicBezTo>
                      <a:pt x="823" y="466"/>
                      <a:pt x="822" y="466"/>
                      <a:pt x="821" y="467"/>
                    </a:cubicBezTo>
                    <a:cubicBezTo>
                      <a:pt x="819" y="466"/>
                      <a:pt x="820" y="462"/>
                      <a:pt x="817" y="463"/>
                    </a:cubicBezTo>
                    <a:cubicBezTo>
                      <a:pt x="817" y="464"/>
                      <a:pt x="816" y="464"/>
                      <a:pt x="816" y="465"/>
                    </a:cubicBezTo>
                    <a:cubicBezTo>
                      <a:pt x="811" y="465"/>
                      <a:pt x="808" y="463"/>
                      <a:pt x="803" y="463"/>
                    </a:cubicBezTo>
                    <a:cubicBezTo>
                      <a:pt x="805" y="461"/>
                      <a:pt x="803" y="460"/>
                      <a:pt x="803" y="458"/>
                    </a:cubicBezTo>
                    <a:cubicBezTo>
                      <a:pt x="808" y="455"/>
                      <a:pt x="810" y="461"/>
                      <a:pt x="814" y="458"/>
                    </a:cubicBezTo>
                    <a:cubicBezTo>
                      <a:pt x="814" y="459"/>
                      <a:pt x="817" y="458"/>
                      <a:pt x="816" y="460"/>
                    </a:cubicBezTo>
                    <a:close/>
                    <a:moveTo>
                      <a:pt x="886" y="415"/>
                    </a:moveTo>
                    <a:cubicBezTo>
                      <a:pt x="889" y="415"/>
                      <a:pt x="892" y="413"/>
                      <a:pt x="893" y="415"/>
                    </a:cubicBezTo>
                    <a:cubicBezTo>
                      <a:pt x="890" y="415"/>
                      <a:pt x="887" y="418"/>
                      <a:pt x="886" y="415"/>
                    </a:cubicBezTo>
                    <a:close/>
                    <a:moveTo>
                      <a:pt x="900" y="414"/>
                    </a:moveTo>
                    <a:cubicBezTo>
                      <a:pt x="900" y="414"/>
                      <a:pt x="901" y="414"/>
                      <a:pt x="901" y="415"/>
                    </a:cubicBezTo>
                    <a:cubicBezTo>
                      <a:pt x="901" y="414"/>
                      <a:pt x="900" y="415"/>
                      <a:pt x="900" y="414"/>
                    </a:cubicBezTo>
                    <a:close/>
                    <a:moveTo>
                      <a:pt x="940" y="364"/>
                    </a:moveTo>
                    <a:cubicBezTo>
                      <a:pt x="939" y="364"/>
                      <a:pt x="938" y="364"/>
                      <a:pt x="938" y="364"/>
                    </a:cubicBezTo>
                    <a:cubicBezTo>
                      <a:pt x="938" y="363"/>
                      <a:pt x="938" y="363"/>
                      <a:pt x="938" y="363"/>
                    </a:cubicBezTo>
                    <a:cubicBezTo>
                      <a:pt x="938" y="363"/>
                      <a:pt x="939" y="363"/>
                      <a:pt x="940" y="363"/>
                    </a:cubicBezTo>
                    <a:cubicBezTo>
                      <a:pt x="940" y="363"/>
                      <a:pt x="940" y="363"/>
                      <a:pt x="940" y="364"/>
                    </a:cubicBezTo>
                    <a:close/>
                    <a:moveTo>
                      <a:pt x="942" y="404"/>
                    </a:moveTo>
                    <a:cubicBezTo>
                      <a:pt x="942" y="403"/>
                      <a:pt x="941" y="404"/>
                      <a:pt x="941" y="403"/>
                    </a:cubicBezTo>
                    <a:cubicBezTo>
                      <a:pt x="941" y="403"/>
                      <a:pt x="942" y="403"/>
                      <a:pt x="942" y="404"/>
                    </a:cubicBezTo>
                    <a:close/>
                    <a:moveTo>
                      <a:pt x="977" y="292"/>
                    </a:moveTo>
                    <a:cubicBezTo>
                      <a:pt x="975" y="291"/>
                      <a:pt x="973" y="291"/>
                      <a:pt x="971" y="291"/>
                    </a:cubicBezTo>
                    <a:cubicBezTo>
                      <a:pt x="970" y="290"/>
                      <a:pt x="969" y="290"/>
                      <a:pt x="968" y="289"/>
                    </a:cubicBezTo>
                    <a:cubicBezTo>
                      <a:pt x="971" y="289"/>
                      <a:pt x="974" y="289"/>
                      <a:pt x="977" y="289"/>
                    </a:cubicBezTo>
                    <a:cubicBezTo>
                      <a:pt x="977" y="290"/>
                      <a:pt x="977" y="291"/>
                      <a:pt x="977" y="292"/>
                    </a:cubicBezTo>
                    <a:close/>
                    <a:moveTo>
                      <a:pt x="1042" y="287"/>
                    </a:moveTo>
                    <a:cubicBezTo>
                      <a:pt x="1040" y="287"/>
                      <a:pt x="1037" y="283"/>
                      <a:pt x="1036" y="287"/>
                    </a:cubicBezTo>
                    <a:cubicBezTo>
                      <a:pt x="1035" y="284"/>
                      <a:pt x="1030" y="289"/>
                      <a:pt x="1030" y="283"/>
                    </a:cubicBezTo>
                    <a:cubicBezTo>
                      <a:pt x="1036" y="284"/>
                      <a:pt x="1038" y="281"/>
                      <a:pt x="1043" y="283"/>
                    </a:cubicBezTo>
                    <a:cubicBezTo>
                      <a:pt x="1041" y="285"/>
                      <a:pt x="1043" y="285"/>
                      <a:pt x="1042" y="287"/>
                    </a:cubicBezTo>
                    <a:close/>
                    <a:moveTo>
                      <a:pt x="1051" y="278"/>
                    </a:moveTo>
                    <a:cubicBezTo>
                      <a:pt x="1051" y="280"/>
                      <a:pt x="1052" y="281"/>
                      <a:pt x="1051" y="281"/>
                    </a:cubicBezTo>
                    <a:cubicBezTo>
                      <a:pt x="1050" y="275"/>
                      <a:pt x="1040" y="281"/>
                      <a:pt x="1034" y="281"/>
                    </a:cubicBezTo>
                    <a:cubicBezTo>
                      <a:pt x="1030" y="281"/>
                      <a:pt x="1026" y="280"/>
                      <a:pt x="1021" y="280"/>
                    </a:cubicBezTo>
                    <a:cubicBezTo>
                      <a:pt x="1009" y="281"/>
                      <a:pt x="996" y="283"/>
                      <a:pt x="991" y="284"/>
                    </a:cubicBezTo>
                    <a:cubicBezTo>
                      <a:pt x="991" y="283"/>
                      <a:pt x="996" y="284"/>
                      <a:pt x="994" y="282"/>
                    </a:cubicBezTo>
                    <a:cubicBezTo>
                      <a:pt x="991" y="282"/>
                      <a:pt x="987" y="282"/>
                      <a:pt x="984" y="282"/>
                    </a:cubicBezTo>
                    <a:cubicBezTo>
                      <a:pt x="983" y="281"/>
                      <a:pt x="981" y="280"/>
                      <a:pt x="979" y="280"/>
                    </a:cubicBezTo>
                    <a:cubicBezTo>
                      <a:pt x="979" y="281"/>
                      <a:pt x="979" y="282"/>
                      <a:pt x="980" y="282"/>
                    </a:cubicBezTo>
                    <a:cubicBezTo>
                      <a:pt x="974" y="282"/>
                      <a:pt x="968" y="282"/>
                      <a:pt x="962" y="283"/>
                    </a:cubicBezTo>
                    <a:cubicBezTo>
                      <a:pt x="963" y="278"/>
                      <a:pt x="972" y="274"/>
                      <a:pt x="980" y="270"/>
                    </a:cubicBezTo>
                    <a:cubicBezTo>
                      <a:pt x="980" y="270"/>
                      <a:pt x="980" y="271"/>
                      <a:pt x="980" y="271"/>
                    </a:cubicBezTo>
                    <a:cubicBezTo>
                      <a:pt x="980" y="270"/>
                      <a:pt x="980" y="270"/>
                      <a:pt x="980" y="270"/>
                    </a:cubicBezTo>
                    <a:cubicBezTo>
                      <a:pt x="983" y="269"/>
                      <a:pt x="985" y="268"/>
                      <a:pt x="987" y="268"/>
                    </a:cubicBezTo>
                    <a:cubicBezTo>
                      <a:pt x="987" y="268"/>
                      <a:pt x="988" y="268"/>
                      <a:pt x="988" y="269"/>
                    </a:cubicBezTo>
                    <a:cubicBezTo>
                      <a:pt x="988" y="268"/>
                      <a:pt x="988" y="268"/>
                      <a:pt x="988" y="268"/>
                    </a:cubicBezTo>
                    <a:cubicBezTo>
                      <a:pt x="988" y="268"/>
                      <a:pt x="989" y="268"/>
                      <a:pt x="989" y="268"/>
                    </a:cubicBezTo>
                    <a:cubicBezTo>
                      <a:pt x="990" y="268"/>
                      <a:pt x="986" y="270"/>
                      <a:pt x="989" y="272"/>
                    </a:cubicBezTo>
                    <a:cubicBezTo>
                      <a:pt x="993" y="272"/>
                      <a:pt x="994" y="268"/>
                      <a:pt x="991" y="268"/>
                    </a:cubicBezTo>
                    <a:cubicBezTo>
                      <a:pt x="996" y="268"/>
                      <a:pt x="998" y="264"/>
                      <a:pt x="1001" y="261"/>
                    </a:cubicBezTo>
                    <a:cubicBezTo>
                      <a:pt x="1001" y="261"/>
                      <a:pt x="1002" y="261"/>
                      <a:pt x="1002" y="261"/>
                    </a:cubicBezTo>
                    <a:cubicBezTo>
                      <a:pt x="1002" y="261"/>
                      <a:pt x="1002" y="261"/>
                      <a:pt x="1002" y="261"/>
                    </a:cubicBezTo>
                    <a:cubicBezTo>
                      <a:pt x="1002" y="261"/>
                      <a:pt x="1003" y="261"/>
                      <a:pt x="1003" y="260"/>
                    </a:cubicBezTo>
                    <a:cubicBezTo>
                      <a:pt x="1003" y="261"/>
                      <a:pt x="1004" y="261"/>
                      <a:pt x="1004" y="262"/>
                    </a:cubicBezTo>
                    <a:cubicBezTo>
                      <a:pt x="1005" y="261"/>
                      <a:pt x="1005" y="260"/>
                      <a:pt x="1006" y="260"/>
                    </a:cubicBezTo>
                    <a:cubicBezTo>
                      <a:pt x="1006" y="260"/>
                      <a:pt x="1007" y="259"/>
                      <a:pt x="1007" y="259"/>
                    </a:cubicBezTo>
                    <a:cubicBezTo>
                      <a:pt x="1009" y="260"/>
                      <a:pt x="1012" y="262"/>
                      <a:pt x="1011" y="260"/>
                    </a:cubicBezTo>
                    <a:cubicBezTo>
                      <a:pt x="1009" y="260"/>
                      <a:pt x="1009" y="259"/>
                      <a:pt x="1010" y="258"/>
                    </a:cubicBezTo>
                    <a:cubicBezTo>
                      <a:pt x="1010" y="258"/>
                      <a:pt x="1011" y="258"/>
                      <a:pt x="1012" y="258"/>
                    </a:cubicBezTo>
                    <a:cubicBezTo>
                      <a:pt x="1012" y="258"/>
                      <a:pt x="1012" y="259"/>
                      <a:pt x="1011" y="259"/>
                    </a:cubicBezTo>
                    <a:cubicBezTo>
                      <a:pt x="1018" y="259"/>
                      <a:pt x="1021" y="260"/>
                      <a:pt x="1023" y="261"/>
                    </a:cubicBezTo>
                    <a:cubicBezTo>
                      <a:pt x="1024" y="260"/>
                      <a:pt x="1025" y="259"/>
                      <a:pt x="1026" y="257"/>
                    </a:cubicBezTo>
                    <a:cubicBezTo>
                      <a:pt x="1027" y="261"/>
                      <a:pt x="1030" y="256"/>
                      <a:pt x="1031" y="261"/>
                    </a:cubicBezTo>
                    <a:cubicBezTo>
                      <a:pt x="1030" y="256"/>
                      <a:pt x="1036" y="259"/>
                      <a:pt x="1037" y="257"/>
                    </a:cubicBezTo>
                    <a:cubicBezTo>
                      <a:pt x="1035" y="259"/>
                      <a:pt x="1037" y="259"/>
                      <a:pt x="1038" y="260"/>
                    </a:cubicBezTo>
                    <a:cubicBezTo>
                      <a:pt x="1038" y="258"/>
                      <a:pt x="1037" y="258"/>
                      <a:pt x="1038" y="257"/>
                    </a:cubicBezTo>
                    <a:cubicBezTo>
                      <a:pt x="1041" y="256"/>
                      <a:pt x="1039" y="259"/>
                      <a:pt x="1039" y="260"/>
                    </a:cubicBezTo>
                    <a:cubicBezTo>
                      <a:pt x="1043" y="254"/>
                      <a:pt x="1045" y="263"/>
                      <a:pt x="1047" y="256"/>
                    </a:cubicBezTo>
                    <a:cubicBezTo>
                      <a:pt x="1047" y="257"/>
                      <a:pt x="1047" y="258"/>
                      <a:pt x="1047" y="259"/>
                    </a:cubicBezTo>
                    <a:cubicBezTo>
                      <a:pt x="1077" y="260"/>
                      <a:pt x="1099" y="257"/>
                      <a:pt x="1127" y="255"/>
                    </a:cubicBezTo>
                    <a:cubicBezTo>
                      <a:pt x="1128" y="253"/>
                      <a:pt x="1127" y="253"/>
                      <a:pt x="1127" y="251"/>
                    </a:cubicBezTo>
                    <a:cubicBezTo>
                      <a:pt x="1128" y="252"/>
                      <a:pt x="1129" y="253"/>
                      <a:pt x="1130" y="252"/>
                    </a:cubicBezTo>
                    <a:cubicBezTo>
                      <a:pt x="1126" y="247"/>
                      <a:pt x="1117" y="253"/>
                      <a:pt x="1110" y="252"/>
                    </a:cubicBezTo>
                    <a:cubicBezTo>
                      <a:pt x="1103" y="252"/>
                      <a:pt x="1092" y="252"/>
                      <a:pt x="1086" y="253"/>
                    </a:cubicBezTo>
                    <a:cubicBezTo>
                      <a:pt x="1087" y="253"/>
                      <a:pt x="1087" y="254"/>
                      <a:pt x="1087" y="255"/>
                    </a:cubicBezTo>
                    <a:cubicBezTo>
                      <a:pt x="1085" y="252"/>
                      <a:pt x="1080" y="257"/>
                      <a:pt x="1078" y="252"/>
                    </a:cubicBezTo>
                    <a:cubicBezTo>
                      <a:pt x="1077" y="254"/>
                      <a:pt x="1076" y="255"/>
                      <a:pt x="1074" y="255"/>
                    </a:cubicBezTo>
                    <a:cubicBezTo>
                      <a:pt x="1077" y="252"/>
                      <a:pt x="1079" y="249"/>
                      <a:pt x="1079" y="246"/>
                    </a:cubicBezTo>
                    <a:cubicBezTo>
                      <a:pt x="1081" y="246"/>
                      <a:pt x="1089" y="246"/>
                      <a:pt x="1087" y="242"/>
                    </a:cubicBezTo>
                    <a:cubicBezTo>
                      <a:pt x="1124" y="240"/>
                      <a:pt x="1160" y="237"/>
                      <a:pt x="1197" y="240"/>
                    </a:cubicBezTo>
                    <a:cubicBezTo>
                      <a:pt x="1193" y="242"/>
                      <a:pt x="1187" y="241"/>
                      <a:pt x="1184" y="244"/>
                    </a:cubicBezTo>
                    <a:cubicBezTo>
                      <a:pt x="1179" y="245"/>
                      <a:pt x="1186" y="244"/>
                      <a:pt x="1188" y="244"/>
                    </a:cubicBezTo>
                    <a:cubicBezTo>
                      <a:pt x="1197" y="243"/>
                      <a:pt x="1208" y="241"/>
                      <a:pt x="1216" y="241"/>
                    </a:cubicBezTo>
                    <a:cubicBezTo>
                      <a:pt x="1216" y="242"/>
                      <a:pt x="1217" y="242"/>
                      <a:pt x="1217" y="243"/>
                    </a:cubicBezTo>
                    <a:cubicBezTo>
                      <a:pt x="1216" y="242"/>
                      <a:pt x="1212" y="242"/>
                      <a:pt x="1214" y="244"/>
                    </a:cubicBezTo>
                    <a:cubicBezTo>
                      <a:pt x="1219" y="245"/>
                      <a:pt x="1222" y="243"/>
                      <a:pt x="1224" y="247"/>
                    </a:cubicBezTo>
                    <a:cubicBezTo>
                      <a:pt x="1221" y="246"/>
                      <a:pt x="1216" y="247"/>
                      <a:pt x="1216" y="249"/>
                    </a:cubicBezTo>
                    <a:cubicBezTo>
                      <a:pt x="1214" y="250"/>
                      <a:pt x="1214" y="248"/>
                      <a:pt x="1212" y="247"/>
                    </a:cubicBezTo>
                    <a:cubicBezTo>
                      <a:pt x="1212" y="252"/>
                      <a:pt x="1211" y="247"/>
                      <a:pt x="1209" y="247"/>
                    </a:cubicBezTo>
                    <a:cubicBezTo>
                      <a:pt x="1207" y="251"/>
                      <a:pt x="1203" y="248"/>
                      <a:pt x="1198" y="249"/>
                    </a:cubicBezTo>
                    <a:cubicBezTo>
                      <a:pt x="1197" y="252"/>
                      <a:pt x="1199" y="252"/>
                      <a:pt x="1198" y="253"/>
                    </a:cubicBezTo>
                    <a:cubicBezTo>
                      <a:pt x="1197" y="250"/>
                      <a:pt x="1193" y="252"/>
                      <a:pt x="1192" y="249"/>
                    </a:cubicBezTo>
                    <a:cubicBezTo>
                      <a:pt x="1190" y="252"/>
                      <a:pt x="1187" y="250"/>
                      <a:pt x="1183" y="254"/>
                    </a:cubicBezTo>
                    <a:cubicBezTo>
                      <a:pt x="1181" y="252"/>
                      <a:pt x="1177" y="253"/>
                      <a:pt x="1170" y="254"/>
                    </a:cubicBezTo>
                    <a:cubicBezTo>
                      <a:pt x="1173" y="250"/>
                      <a:pt x="1164" y="252"/>
                      <a:pt x="1165" y="254"/>
                    </a:cubicBezTo>
                    <a:cubicBezTo>
                      <a:pt x="1160" y="252"/>
                      <a:pt x="1157" y="255"/>
                      <a:pt x="1157" y="250"/>
                    </a:cubicBezTo>
                    <a:cubicBezTo>
                      <a:pt x="1155" y="252"/>
                      <a:pt x="1156" y="254"/>
                      <a:pt x="1156" y="255"/>
                    </a:cubicBezTo>
                    <a:cubicBezTo>
                      <a:pt x="1155" y="254"/>
                      <a:pt x="1154" y="253"/>
                      <a:pt x="1153" y="252"/>
                    </a:cubicBezTo>
                    <a:cubicBezTo>
                      <a:pt x="1152" y="254"/>
                      <a:pt x="1147" y="255"/>
                      <a:pt x="1150" y="257"/>
                    </a:cubicBezTo>
                    <a:cubicBezTo>
                      <a:pt x="1157" y="258"/>
                      <a:pt x="1168" y="254"/>
                      <a:pt x="1174" y="257"/>
                    </a:cubicBezTo>
                    <a:cubicBezTo>
                      <a:pt x="1172" y="258"/>
                      <a:pt x="1171" y="259"/>
                      <a:pt x="1169" y="260"/>
                    </a:cubicBezTo>
                    <a:cubicBezTo>
                      <a:pt x="1186" y="264"/>
                      <a:pt x="1212" y="260"/>
                      <a:pt x="1228" y="260"/>
                    </a:cubicBezTo>
                    <a:cubicBezTo>
                      <a:pt x="1226" y="260"/>
                      <a:pt x="1229" y="257"/>
                      <a:pt x="1230" y="258"/>
                    </a:cubicBezTo>
                    <a:cubicBezTo>
                      <a:pt x="1230" y="259"/>
                      <a:pt x="1229" y="259"/>
                      <a:pt x="1230" y="261"/>
                    </a:cubicBezTo>
                    <a:cubicBezTo>
                      <a:pt x="1234" y="262"/>
                      <a:pt x="1237" y="258"/>
                      <a:pt x="1239" y="262"/>
                    </a:cubicBezTo>
                    <a:cubicBezTo>
                      <a:pt x="1237" y="262"/>
                      <a:pt x="1234" y="261"/>
                      <a:pt x="1234" y="263"/>
                    </a:cubicBezTo>
                    <a:cubicBezTo>
                      <a:pt x="1236" y="263"/>
                      <a:pt x="1237" y="263"/>
                      <a:pt x="1239" y="263"/>
                    </a:cubicBezTo>
                    <a:cubicBezTo>
                      <a:pt x="1240" y="262"/>
                      <a:pt x="1239" y="259"/>
                      <a:pt x="1241" y="260"/>
                    </a:cubicBezTo>
                    <a:cubicBezTo>
                      <a:pt x="1241" y="261"/>
                      <a:pt x="1240" y="262"/>
                      <a:pt x="1240" y="263"/>
                    </a:cubicBezTo>
                    <a:cubicBezTo>
                      <a:pt x="1241" y="263"/>
                      <a:pt x="1243" y="263"/>
                      <a:pt x="1243" y="261"/>
                    </a:cubicBezTo>
                    <a:cubicBezTo>
                      <a:pt x="1243" y="261"/>
                      <a:pt x="1241" y="261"/>
                      <a:pt x="1243" y="260"/>
                    </a:cubicBezTo>
                    <a:cubicBezTo>
                      <a:pt x="1246" y="260"/>
                      <a:pt x="1242" y="263"/>
                      <a:pt x="1245" y="264"/>
                    </a:cubicBezTo>
                    <a:cubicBezTo>
                      <a:pt x="1225" y="268"/>
                      <a:pt x="1197" y="265"/>
                      <a:pt x="1181" y="271"/>
                    </a:cubicBezTo>
                    <a:cubicBezTo>
                      <a:pt x="1170" y="268"/>
                      <a:pt x="1162" y="270"/>
                      <a:pt x="1151" y="270"/>
                    </a:cubicBezTo>
                    <a:cubicBezTo>
                      <a:pt x="1151" y="270"/>
                      <a:pt x="1152" y="270"/>
                      <a:pt x="1152" y="271"/>
                    </a:cubicBezTo>
                    <a:cubicBezTo>
                      <a:pt x="1146" y="273"/>
                      <a:pt x="1139" y="271"/>
                      <a:pt x="1132" y="273"/>
                    </a:cubicBezTo>
                    <a:cubicBezTo>
                      <a:pt x="1132" y="272"/>
                      <a:pt x="1131" y="272"/>
                      <a:pt x="1131" y="271"/>
                    </a:cubicBezTo>
                    <a:cubicBezTo>
                      <a:pt x="1134" y="271"/>
                      <a:pt x="1136" y="269"/>
                      <a:pt x="1135" y="267"/>
                    </a:cubicBezTo>
                    <a:cubicBezTo>
                      <a:pt x="1133" y="270"/>
                      <a:pt x="1130" y="270"/>
                      <a:pt x="1127" y="268"/>
                    </a:cubicBezTo>
                    <a:cubicBezTo>
                      <a:pt x="1127" y="268"/>
                      <a:pt x="1127" y="268"/>
                      <a:pt x="1127" y="269"/>
                    </a:cubicBezTo>
                    <a:cubicBezTo>
                      <a:pt x="1127" y="268"/>
                      <a:pt x="1127" y="268"/>
                      <a:pt x="1127" y="268"/>
                    </a:cubicBezTo>
                    <a:cubicBezTo>
                      <a:pt x="1127" y="268"/>
                      <a:pt x="1127" y="268"/>
                      <a:pt x="1127" y="268"/>
                    </a:cubicBezTo>
                    <a:cubicBezTo>
                      <a:pt x="1127" y="268"/>
                      <a:pt x="1127" y="268"/>
                      <a:pt x="1126" y="268"/>
                    </a:cubicBezTo>
                    <a:cubicBezTo>
                      <a:pt x="1123" y="265"/>
                      <a:pt x="1119" y="263"/>
                      <a:pt x="1114" y="262"/>
                    </a:cubicBezTo>
                    <a:cubicBezTo>
                      <a:pt x="1116" y="262"/>
                      <a:pt x="1117" y="261"/>
                      <a:pt x="1117" y="259"/>
                    </a:cubicBezTo>
                    <a:cubicBezTo>
                      <a:pt x="1113" y="261"/>
                      <a:pt x="1110" y="259"/>
                      <a:pt x="1107" y="260"/>
                    </a:cubicBezTo>
                    <a:cubicBezTo>
                      <a:pt x="1107" y="260"/>
                      <a:pt x="1107" y="260"/>
                      <a:pt x="1107" y="261"/>
                    </a:cubicBezTo>
                    <a:cubicBezTo>
                      <a:pt x="1102" y="260"/>
                      <a:pt x="1097" y="260"/>
                      <a:pt x="1092" y="262"/>
                    </a:cubicBezTo>
                    <a:cubicBezTo>
                      <a:pt x="1091" y="262"/>
                      <a:pt x="1091" y="262"/>
                      <a:pt x="1091" y="262"/>
                    </a:cubicBezTo>
                    <a:cubicBezTo>
                      <a:pt x="1091" y="262"/>
                      <a:pt x="1091" y="262"/>
                      <a:pt x="1091" y="262"/>
                    </a:cubicBezTo>
                    <a:cubicBezTo>
                      <a:pt x="1090" y="262"/>
                      <a:pt x="1090" y="261"/>
                      <a:pt x="1090" y="260"/>
                    </a:cubicBezTo>
                    <a:cubicBezTo>
                      <a:pt x="1088" y="261"/>
                      <a:pt x="1086" y="261"/>
                      <a:pt x="1085" y="263"/>
                    </a:cubicBezTo>
                    <a:cubicBezTo>
                      <a:pt x="1087" y="262"/>
                      <a:pt x="1087" y="262"/>
                      <a:pt x="1088" y="263"/>
                    </a:cubicBezTo>
                    <a:cubicBezTo>
                      <a:pt x="1086" y="264"/>
                      <a:pt x="1085" y="264"/>
                      <a:pt x="1083" y="265"/>
                    </a:cubicBezTo>
                    <a:cubicBezTo>
                      <a:pt x="1084" y="264"/>
                      <a:pt x="1084" y="262"/>
                      <a:pt x="1085" y="261"/>
                    </a:cubicBezTo>
                    <a:cubicBezTo>
                      <a:pt x="1083" y="260"/>
                      <a:pt x="1082" y="260"/>
                      <a:pt x="1081" y="262"/>
                    </a:cubicBezTo>
                    <a:cubicBezTo>
                      <a:pt x="1082" y="262"/>
                      <a:pt x="1082" y="263"/>
                      <a:pt x="1082" y="265"/>
                    </a:cubicBezTo>
                    <a:cubicBezTo>
                      <a:pt x="1082" y="265"/>
                      <a:pt x="1082" y="265"/>
                      <a:pt x="1082" y="266"/>
                    </a:cubicBezTo>
                    <a:cubicBezTo>
                      <a:pt x="1082" y="266"/>
                      <a:pt x="1082" y="266"/>
                      <a:pt x="1082" y="266"/>
                    </a:cubicBezTo>
                    <a:cubicBezTo>
                      <a:pt x="1080" y="266"/>
                      <a:pt x="1074" y="270"/>
                      <a:pt x="1073" y="271"/>
                    </a:cubicBezTo>
                    <a:cubicBezTo>
                      <a:pt x="1071" y="272"/>
                      <a:pt x="1070" y="275"/>
                      <a:pt x="1070" y="278"/>
                    </a:cubicBezTo>
                    <a:cubicBezTo>
                      <a:pt x="1065" y="277"/>
                      <a:pt x="1057" y="280"/>
                      <a:pt x="1051" y="278"/>
                    </a:cubicBezTo>
                    <a:close/>
                    <a:moveTo>
                      <a:pt x="1180" y="258"/>
                    </a:moveTo>
                    <a:cubicBezTo>
                      <a:pt x="1178" y="257"/>
                      <a:pt x="1176" y="257"/>
                      <a:pt x="1175" y="256"/>
                    </a:cubicBezTo>
                    <a:cubicBezTo>
                      <a:pt x="1175" y="254"/>
                      <a:pt x="1180" y="256"/>
                      <a:pt x="1180" y="258"/>
                    </a:cubicBezTo>
                    <a:close/>
                    <a:moveTo>
                      <a:pt x="1228" y="275"/>
                    </a:moveTo>
                    <a:cubicBezTo>
                      <a:pt x="1230" y="272"/>
                      <a:pt x="1234" y="275"/>
                      <a:pt x="1239" y="274"/>
                    </a:cubicBezTo>
                    <a:cubicBezTo>
                      <a:pt x="1238" y="278"/>
                      <a:pt x="1232" y="274"/>
                      <a:pt x="1228" y="275"/>
                    </a:cubicBezTo>
                    <a:close/>
                    <a:moveTo>
                      <a:pt x="1237" y="283"/>
                    </a:moveTo>
                    <a:cubicBezTo>
                      <a:pt x="1235" y="281"/>
                      <a:pt x="1234" y="285"/>
                      <a:pt x="1232" y="282"/>
                    </a:cubicBezTo>
                    <a:cubicBezTo>
                      <a:pt x="1231" y="282"/>
                      <a:pt x="1233" y="281"/>
                      <a:pt x="1233" y="282"/>
                    </a:cubicBezTo>
                    <a:cubicBezTo>
                      <a:pt x="1233" y="282"/>
                      <a:pt x="1233" y="281"/>
                      <a:pt x="1233" y="280"/>
                    </a:cubicBezTo>
                    <a:cubicBezTo>
                      <a:pt x="1234" y="282"/>
                      <a:pt x="1237" y="280"/>
                      <a:pt x="1237" y="283"/>
                    </a:cubicBezTo>
                    <a:close/>
                    <a:moveTo>
                      <a:pt x="1190" y="272"/>
                    </a:moveTo>
                    <a:cubicBezTo>
                      <a:pt x="1200" y="268"/>
                      <a:pt x="1214" y="270"/>
                      <a:pt x="1227" y="268"/>
                    </a:cubicBezTo>
                    <a:cubicBezTo>
                      <a:pt x="1227" y="268"/>
                      <a:pt x="1227" y="269"/>
                      <a:pt x="1227" y="271"/>
                    </a:cubicBezTo>
                    <a:cubicBezTo>
                      <a:pt x="1213" y="268"/>
                      <a:pt x="1200" y="275"/>
                      <a:pt x="1190" y="272"/>
                    </a:cubicBezTo>
                    <a:close/>
                    <a:moveTo>
                      <a:pt x="1220" y="277"/>
                    </a:moveTo>
                    <a:cubicBezTo>
                      <a:pt x="1219" y="278"/>
                      <a:pt x="1211" y="282"/>
                      <a:pt x="1211" y="276"/>
                    </a:cubicBezTo>
                    <a:cubicBezTo>
                      <a:pt x="1216" y="278"/>
                      <a:pt x="1216" y="276"/>
                      <a:pt x="1220" y="277"/>
                    </a:cubicBezTo>
                    <a:close/>
                    <a:moveTo>
                      <a:pt x="1210" y="279"/>
                    </a:moveTo>
                    <a:cubicBezTo>
                      <a:pt x="1204" y="278"/>
                      <a:pt x="1199" y="283"/>
                      <a:pt x="1195" y="277"/>
                    </a:cubicBezTo>
                    <a:cubicBezTo>
                      <a:pt x="1192" y="280"/>
                      <a:pt x="1185" y="278"/>
                      <a:pt x="1182" y="278"/>
                    </a:cubicBezTo>
                    <a:cubicBezTo>
                      <a:pt x="1187" y="275"/>
                      <a:pt x="1196" y="277"/>
                      <a:pt x="1202" y="278"/>
                    </a:cubicBezTo>
                    <a:cubicBezTo>
                      <a:pt x="1203" y="278"/>
                      <a:pt x="1210" y="273"/>
                      <a:pt x="1210" y="279"/>
                    </a:cubicBezTo>
                    <a:close/>
                    <a:moveTo>
                      <a:pt x="1230" y="268"/>
                    </a:moveTo>
                    <a:cubicBezTo>
                      <a:pt x="1231" y="270"/>
                      <a:pt x="1229" y="271"/>
                      <a:pt x="1227" y="271"/>
                    </a:cubicBezTo>
                    <a:cubicBezTo>
                      <a:pt x="1227" y="268"/>
                      <a:pt x="1228" y="267"/>
                      <a:pt x="1230" y="268"/>
                    </a:cubicBezTo>
                    <a:close/>
                    <a:moveTo>
                      <a:pt x="1173" y="276"/>
                    </a:moveTo>
                    <a:cubicBezTo>
                      <a:pt x="1172" y="280"/>
                      <a:pt x="1175" y="280"/>
                      <a:pt x="1176" y="281"/>
                    </a:cubicBezTo>
                    <a:cubicBezTo>
                      <a:pt x="1166" y="283"/>
                      <a:pt x="1152" y="280"/>
                      <a:pt x="1150" y="284"/>
                    </a:cubicBezTo>
                    <a:cubicBezTo>
                      <a:pt x="1147" y="279"/>
                      <a:pt x="1139" y="285"/>
                      <a:pt x="1136" y="281"/>
                    </a:cubicBezTo>
                    <a:cubicBezTo>
                      <a:pt x="1136" y="281"/>
                      <a:pt x="1136" y="281"/>
                      <a:pt x="1136" y="281"/>
                    </a:cubicBezTo>
                    <a:cubicBezTo>
                      <a:pt x="1136" y="281"/>
                      <a:pt x="1136" y="281"/>
                      <a:pt x="1136" y="280"/>
                    </a:cubicBezTo>
                    <a:cubicBezTo>
                      <a:pt x="1140" y="280"/>
                      <a:pt x="1145" y="280"/>
                      <a:pt x="1147" y="278"/>
                    </a:cubicBezTo>
                    <a:cubicBezTo>
                      <a:pt x="1149" y="281"/>
                      <a:pt x="1153" y="279"/>
                      <a:pt x="1155" y="280"/>
                    </a:cubicBezTo>
                    <a:cubicBezTo>
                      <a:pt x="1154" y="279"/>
                      <a:pt x="1155" y="275"/>
                      <a:pt x="1153" y="274"/>
                    </a:cubicBezTo>
                    <a:cubicBezTo>
                      <a:pt x="1154" y="279"/>
                      <a:pt x="1151" y="277"/>
                      <a:pt x="1150" y="274"/>
                    </a:cubicBezTo>
                    <a:cubicBezTo>
                      <a:pt x="1149" y="276"/>
                      <a:pt x="1151" y="277"/>
                      <a:pt x="1149" y="278"/>
                    </a:cubicBezTo>
                    <a:cubicBezTo>
                      <a:pt x="1145" y="273"/>
                      <a:pt x="1138" y="282"/>
                      <a:pt x="1136" y="274"/>
                    </a:cubicBezTo>
                    <a:cubicBezTo>
                      <a:pt x="1149" y="275"/>
                      <a:pt x="1159" y="271"/>
                      <a:pt x="1176" y="273"/>
                    </a:cubicBezTo>
                    <a:cubicBezTo>
                      <a:pt x="1173" y="276"/>
                      <a:pt x="1166" y="273"/>
                      <a:pt x="1163" y="278"/>
                    </a:cubicBezTo>
                    <a:cubicBezTo>
                      <a:pt x="1167" y="278"/>
                      <a:pt x="1172" y="283"/>
                      <a:pt x="1173" y="276"/>
                    </a:cubicBezTo>
                    <a:close/>
                    <a:moveTo>
                      <a:pt x="1134" y="276"/>
                    </a:moveTo>
                    <a:cubicBezTo>
                      <a:pt x="1134" y="276"/>
                      <a:pt x="1133" y="275"/>
                      <a:pt x="1133" y="274"/>
                    </a:cubicBezTo>
                    <a:cubicBezTo>
                      <a:pt x="1134" y="274"/>
                      <a:pt x="1135" y="275"/>
                      <a:pt x="1135" y="275"/>
                    </a:cubicBezTo>
                    <a:cubicBezTo>
                      <a:pt x="1135" y="276"/>
                      <a:pt x="1135" y="276"/>
                      <a:pt x="1134" y="276"/>
                    </a:cubicBezTo>
                    <a:close/>
                    <a:moveTo>
                      <a:pt x="1080" y="301"/>
                    </a:moveTo>
                    <a:cubicBezTo>
                      <a:pt x="1078" y="301"/>
                      <a:pt x="1077" y="301"/>
                      <a:pt x="1076" y="299"/>
                    </a:cubicBezTo>
                    <a:cubicBezTo>
                      <a:pt x="1077" y="300"/>
                      <a:pt x="1078" y="300"/>
                      <a:pt x="1080" y="301"/>
                    </a:cubicBezTo>
                    <a:close/>
                    <a:moveTo>
                      <a:pt x="1080" y="307"/>
                    </a:moveTo>
                    <a:cubicBezTo>
                      <a:pt x="1079" y="307"/>
                      <a:pt x="1079" y="308"/>
                      <a:pt x="1079" y="309"/>
                    </a:cubicBezTo>
                    <a:cubicBezTo>
                      <a:pt x="1076" y="309"/>
                      <a:pt x="1074" y="310"/>
                      <a:pt x="1071" y="310"/>
                    </a:cubicBezTo>
                    <a:cubicBezTo>
                      <a:pt x="1070" y="309"/>
                      <a:pt x="1069" y="308"/>
                      <a:pt x="1067" y="308"/>
                    </a:cubicBezTo>
                    <a:cubicBezTo>
                      <a:pt x="1067" y="307"/>
                      <a:pt x="1067" y="307"/>
                      <a:pt x="1067" y="306"/>
                    </a:cubicBezTo>
                    <a:cubicBezTo>
                      <a:pt x="1068" y="306"/>
                      <a:pt x="1068" y="306"/>
                      <a:pt x="1068" y="306"/>
                    </a:cubicBezTo>
                    <a:cubicBezTo>
                      <a:pt x="1068" y="306"/>
                      <a:pt x="1069" y="305"/>
                      <a:pt x="1069" y="305"/>
                    </a:cubicBezTo>
                    <a:cubicBezTo>
                      <a:pt x="1070" y="306"/>
                      <a:pt x="1070" y="305"/>
                      <a:pt x="1070" y="305"/>
                    </a:cubicBezTo>
                    <a:cubicBezTo>
                      <a:pt x="1074" y="303"/>
                      <a:pt x="1077" y="304"/>
                      <a:pt x="1082" y="304"/>
                    </a:cubicBezTo>
                    <a:cubicBezTo>
                      <a:pt x="1082" y="302"/>
                      <a:pt x="1082" y="303"/>
                      <a:pt x="1084" y="302"/>
                    </a:cubicBezTo>
                    <a:cubicBezTo>
                      <a:pt x="1085" y="303"/>
                      <a:pt x="1085" y="303"/>
                      <a:pt x="1085" y="304"/>
                    </a:cubicBezTo>
                    <a:cubicBezTo>
                      <a:pt x="1085" y="305"/>
                      <a:pt x="1080" y="306"/>
                      <a:pt x="1080" y="307"/>
                    </a:cubicBezTo>
                    <a:close/>
                    <a:moveTo>
                      <a:pt x="1088" y="318"/>
                    </a:moveTo>
                    <a:cubicBezTo>
                      <a:pt x="1088" y="319"/>
                      <a:pt x="1088" y="319"/>
                      <a:pt x="1088" y="319"/>
                    </a:cubicBezTo>
                    <a:cubicBezTo>
                      <a:pt x="1088" y="319"/>
                      <a:pt x="1088" y="319"/>
                      <a:pt x="1088" y="318"/>
                    </a:cubicBezTo>
                    <a:close/>
                    <a:moveTo>
                      <a:pt x="1175" y="309"/>
                    </a:moveTo>
                    <a:cubicBezTo>
                      <a:pt x="1171" y="306"/>
                      <a:pt x="1165" y="309"/>
                      <a:pt x="1158" y="307"/>
                    </a:cubicBezTo>
                    <a:cubicBezTo>
                      <a:pt x="1158" y="309"/>
                      <a:pt x="1159" y="310"/>
                      <a:pt x="1158" y="310"/>
                    </a:cubicBezTo>
                    <a:cubicBezTo>
                      <a:pt x="1157" y="309"/>
                      <a:pt x="1156" y="308"/>
                      <a:pt x="1155" y="307"/>
                    </a:cubicBezTo>
                    <a:cubicBezTo>
                      <a:pt x="1155" y="309"/>
                      <a:pt x="1155" y="311"/>
                      <a:pt x="1154" y="311"/>
                    </a:cubicBezTo>
                    <a:cubicBezTo>
                      <a:pt x="1152" y="309"/>
                      <a:pt x="1149" y="312"/>
                      <a:pt x="1146" y="308"/>
                    </a:cubicBezTo>
                    <a:cubicBezTo>
                      <a:pt x="1146" y="313"/>
                      <a:pt x="1141" y="309"/>
                      <a:pt x="1140" y="308"/>
                    </a:cubicBezTo>
                    <a:cubicBezTo>
                      <a:pt x="1140" y="309"/>
                      <a:pt x="1140" y="310"/>
                      <a:pt x="1139" y="310"/>
                    </a:cubicBezTo>
                    <a:cubicBezTo>
                      <a:pt x="1138" y="308"/>
                      <a:pt x="1136" y="306"/>
                      <a:pt x="1134" y="304"/>
                    </a:cubicBezTo>
                    <a:cubicBezTo>
                      <a:pt x="1134" y="302"/>
                      <a:pt x="1139" y="303"/>
                      <a:pt x="1139" y="302"/>
                    </a:cubicBezTo>
                    <a:cubicBezTo>
                      <a:pt x="1139" y="301"/>
                      <a:pt x="1138" y="300"/>
                      <a:pt x="1138" y="299"/>
                    </a:cubicBezTo>
                    <a:cubicBezTo>
                      <a:pt x="1139" y="299"/>
                      <a:pt x="1139" y="299"/>
                      <a:pt x="1140" y="299"/>
                    </a:cubicBezTo>
                    <a:cubicBezTo>
                      <a:pt x="1140" y="298"/>
                      <a:pt x="1139" y="298"/>
                      <a:pt x="1138" y="297"/>
                    </a:cubicBezTo>
                    <a:cubicBezTo>
                      <a:pt x="1138" y="297"/>
                      <a:pt x="1138" y="297"/>
                      <a:pt x="1138" y="296"/>
                    </a:cubicBezTo>
                    <a:cubicBezTo>
                      <a:pt x="1138" y="296"/>
                      <a:pt x="1138" y="296"/>
                      <a:pt x="1138" y="296"/>
                    </a:cubicBezTo>
                    <a:cubicBezTo>
                      <a:pt x="1141" y="296"/>
                      <a:pt x="1141" y="299"/>
                      <a:pt x="1143" y="300"/>
                    </a:cubicBezTo>
                    <a:cubicBezTo>
                      <a:pt x="1144" y="298"/>
                      <a:pt x="1144" y="296"/>
                      <a:pt x="1145" y="296"/>
                    </a:cubicBezTo>
                    <a:cubicBezTo>
                      <a:pt x="1144" y="298"/>
                      <a:pt x="1145" y="301"/>
                      <a:pt x="1146" y="299"/>
                    </a:cubicBezTo>
                    <a:cubicBezTo>
                      <a:pt x="1144" y="298"/>
                      <a:pt x="1148" y="297"/>
                      <a:pt x="1147" y="294"/>
                    </a:cubicBezTo>
                    <a:cubicBezTo>
                      <a:pt x="1146" y="292"/>
                      <a:pt x="1142" y="293"/>
                      <a:pt x="1137" y="294"/>
                    </a:cubicBezTo>
                    <a:cubicBezTo>
                      <a:pt x="1137" y="293"/>
                      <a:pt x="1137" y="293"/>
                      <a:pt x="1137" y="293"/>
                    </a:cubicBezTo>
                    <a:cubicBezTo>
                      <a:pt x="1137" y="291"/>
                      <a:pt x="1135" y="291"/>
                      <a:pt x="1134" y="289"/>
                    </a:cubicBezTo>
                    <a:cubicBezTo>
                      <a:pt x="1134" y="288"/>
                      <a:pt x="1135" y="287"/>
                      <a:pt x="1135" y="286"/>
                    </a:cubicBezTo>
                    <a:cubicBezTo>
                      <a:pt x="1158" y="287"/>
                      <a:pt x="1201" y="278"/>
                      <a:pt x="1230" y="283"/>
                    </a:cubicBezTo>
                    <a:cubicBezTo>
                      <a:pt x="1226" y="282"/>
                      <a:pt x="1219" y="286"/>
                      <a:pt x="1214" y="283"/>
                    </a:cubicBezTo>
                    <a:cubicBezTo>
                      <a:pt x="1212" y="287"/>
                      <a:pt x="1205" y="285"/>
                      <a:pt x="1201" y="286"/>
                    </a:cubicBezTo>
                    <a:cubicBezTo>
                      <a:pt x="1199" y="289"/>
                      <a:pt x="1203" y="287"/>
                      <a:pt x="1203" y="289"/>
                    </a:cubicBezTo>
                    <a:cubicBezTo>
                      <a:pt x="1194" y="289"/>
                      <a:pt x="1187" y="293"/>
                      <a:pt x="1180" y="290"/>
                    </a:cubicBezTo>
                    <a:cubicBezTo>
                      <a:pt x="1180" y="286"/>
                      <a:pt x="1184" y="291"/>
                      <a:pt x="1185" y="287"/>
                    </a:cubicBezTo>
                    <a:cubicBezTo>
                      <a:pt x="1178" y="288"/>
                      <a:pt x="1167" y="284"/>
                      <a:pt x="1165" y="290"/>
                    </a:cubicBezTo>
                    <a:cubicBezTo>
                      <a:pt x="1168" y="289"/>
                      <a:pt x="1177" y="291"/>
                      <a:pt x="1172" y="288"/>
                    </a:cubicBezTo>
                    <a:cubicBezTo>
                      <a:pt x="1174" y="288"/>
                      <a:pt x="1175" y="288"/>
                      <a:pt x="1176" y="289"/>
                    </a:cubicBezTo>
                    <a:cubicBezTo>
                      <a:pt x="1173" y="293"/>
                      <a:pt x="1163" y="291"/>
                      <a:pt x="1159" y="291"/>
                    </a:cubicBezTo>
                    <a:cubicBezTo>
                      <a:pt x="1160" y="287"/>
                      <a:pt x="1163" y="293"/>
                      <a:pt x="1163" y="288"/>
                    </a:cubicBezTo>
                    <a:cubicBezTo>
                      <a:pt x="1160" y="288"/>
                      <a:pt x="1158" y="287"/>
                      <a:pt x="1156" y="287"/>
                    </a:cubicBezTo>
                    <a:cubicBezTo>
                      <a:pt x="1159" y="290"/>
                      <a:pt x="1154" y="288"/>
                      <a:pt x="1153" y="287"/>
                    </a:cubicBezTo>
                    <a:cubicBezTo>
                      <a:pt x="1152" y="292"/>
                      <a:pt x="1158" y="288"/>
                      <a:pt x="1159" y="291"/>
                    </a:cubicBezTo>
                    <a:cubicBezTo>
                      <a:pt x="1154" y="293"/>
                      <a:pt x="1154" y="292"/>
                      <a:pt x="1150" y="292"/>
                    </a:cubicBezTo>
                    <a:cubicBezTo>
                      <a:pt x="1149" y="297"/>
                      <a:pt x="1152" y="292"/>
                      <a:pt x="1153" y="295"/>
                    </a:cubicBezTo>
                    <a:cubicBezTo>
                      <a:pt x="1153" y="297"/>
                      <a:pt x="1149" y="297"/>
                      <a:pt x="1147" y="300"/>
                    </a:cubicBezTo>
                    <a:cubicBezTo>
                      <a:pt x="1164" y="300"/>
                      <a:pt x="1173" y="297"/>
                      <a:pt x="1184" y="300"/>
                    </a:cubicBezTo>
                    <a:cubicBezTo>
                      <a:pt x="1192" y="296"/>
                      <a:pt x="1214" y="297"/>
                      <a:pt x="1224" y="299"/>
                    </a:cubicBezTo>
                    <a:cubicBezTo>
                      <a:pt x="1222" y="299"/>
                      <a:pt x="1221" y="299"/>
                      <a:pt x="1221" y="301"/>
                    </a:cubicBezTo>
                    <a:cubicBezTo>
                      <a:pt x="1231" y="303"/>
                      <a:pt x="1248" y="298"/>
                      <a:pt x="1256" y="306"/>
                    </a:cubicBezTo>
                    <a:cubicBezTo>
                      <a:pt x="1254" y="310"/>
                      <a:pt x="1245" y="308"/>
                      <a:pt x="1243" y="306"/>
                    </a:cubicBezTo>
                    <a:cubicBezTo>
                      <a:pt x="1221" y="309"/>
                      <a:pt x="1199" y="304"/>
                      <a:pt x="1175" y="309"/>
                    </a:cubicBezTo>
                    <a:close/>
                    <a:moveTo>
                      <a:pt x="1251" y="313"/>
                    </a:moveTo>
                    <a:cubicBezTo>
                      <a:pt x="1256" y="311"/>
                      <a:pt x="1263" y="316"/>
                      <a:pt x="1269" y="317"/>
                    </a:cubicBezTo>
                    <a:cubicBezTo>
                      <a:pt x="1263" y="320"/>
                      <a:pt x="1255" y="313"/>
                      <a:pt x="1251" y="313"/>
                    </a:cubicBezTo>
                    <a:close/>
                    <a:moveTo>
                      <a:pt x="1269" y="321"/>
                    </a:moveTo>
                    <a:cubicBezTo>
                      <a:pt x="1269" y="321"/>
                      <a:pt x="1275" y="318"/>
                      <a:pt x="1275" y="323"/>
                    </a:cubicBezTo>
                    <a:cubicBezTo>
                      <a:pt x="1272" y="323"/>
                      <a:pt x="1270" y="322"/>
                      <a:pt x="1269" y="321"/>
                    </a:cubicBezTo>
                    <a:close/>
                    <a:moveTo>
                      <a:pt x="1277" y="355"/>
                    </a:moveTo>
                    <a:cubicBezTo>
                      <a:pt x="1276" y="354"/>
                      <a:pt x="1277" y="353"/>
                      <a:pt x="1277" y="352"/>
                    </a:cubicBezTo>
                    <a:cubicBezTo>
                      <a:pt x="1279" y="352"/>
                      <a:pt x="1281" y="352"/>
                      <a:pt x="1281" y="355"/>
                    </a:cubicBezTo>
                    <a:cubicBezTo>
                      <a:pt x="1279" y="357"/>
                      <a:pt x="1278" y="353"/>
                      <a:pt x="1277" y="355"/>
                    </a:cubicBezTo>
                    <a:close/>
                    <a:moveTo>
                      <a:pt x="1282" y="320"/>
                    </a:moveTo>
                    <a:cubicBezTo>
                      <a:pt x="1284" y="319"/>
                      <a:pt x="1284" y="321"/>
                      <a:pt x="1286" y="321"/>
                    </a:cubicBezTo>
                    <a:cubicBezTo>
                      <a:pt x="1286" y="323"/>
                      <a:pt x="1282" y="321"/>
                      <a:pt x="1282" y="323"/>
                    </a:cubicBezTo>
                    <a:cubicBezTo>
                      <a:pt x="1279" y="322"/>
                      <a:pt x="1284" y="322"/>
                      <a:pt x="1282" y="320"/>
                    </a:cubicBezTo>
                    <a:close/>
                    <a:moveTo>
                      <a:pt x="1282" y="350"/>
                    </a:moveTo>
                    <a:cubicBezTo>
                      <a:pt x="1282" y="348"/>
                      <a:pt x="1282" y="346"/>
                      <a:pt x="1285" y="347"/>
                    </a:cubicBezTo>
                    <a:cubicBezTo>
                      <a:pt x="1285" y="348"/>
                      <a:pt x="1284" y="348"/>
                      <a:pt x="1284" y="348"/>
                    </a:cubicBezTo>
                    <a:cubicBezTo>
                      <a:pt x="1285" y="348"/>
                      <a:pt x="1288" y="350"/>
                      <a:pt x="1290" y="352"/>
                    </a:cubicBezTo>
                    <a:cubicBezTo>
                      <a:pt x="1287" y="355"/>
                      <a:pt x="1284" y="351"/>
                      <a:pt x="1282" y="3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145"/>
              <p:cNvSpPr/>
              <p:nvPr/>
            </p:nvSpPr>
            <p:spPr bwMode="auto">
              <a:xfrm>
                <a:off x="5006" y="2197"/>
                <a:ext cx="30" cy="9"/>
              </a:xfrm>
              <a:custGeom>
                <a:avLst/>
                <a:gdLst>
                  <a:gd name="T0" fmla="*/ 11 w 13"/>
                  <a:gd name="T1" fmla="*/ 3 h 4"/>
                  <a:gd name="T2" fmla="*/ 13 w 13"/>
                  <a:gd name="T3" fmla="*/ 0 h 4"/>
                  <a:gd name="T4" fmla="*/ 0 w 13"/>
                  <a:gd name="T5" fmla="*/ 1 h 4"/>
                  <a:gd name="T6" fmla="*/ 11 w 13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4">
                    <a:moveTo>
                      <a:pt x="11" y="3"/>
                    </a:moveTo>
                    <a:cubicBezTo>
                      <a:pt x="11" y="1"/>
                      <a:pt x="12" y="1"/>
                      <a:pt x="13" y="0"/>
                    </a:cubicBezTo>
                    <a:cubicBezTo>
                      <a:pt x="8" y="0"/>
                      <a:pt x="1" y="0"/>
                      <a:pt x="0" y="1"/>
                    </a:cubicBezTo>
                    <a:cubicBezTo>
                      <a:pt x="4" y="4"/>
                      <a:pt x="5" y="2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146"/>
              <p:cNvSpPr/>
              <p:nvPr/>
            </p:nvSpPr>
            <p:spPr bwMode="auto">
              <a:xfrm>
                <a:off x="5261" y="2325"/>
                <a:ext cx="38" cy="24"/>
              </a:xfrm>
              <a:custGeom>
                <a:avLst/>
                <a:gdLst>
                  <a:gd name="T0" fmla="*/ 5 w 16"/>
                  <a:gd name="T1" fmla="*/ 6 h 10"/>
                  <a:gd name="T2" fmla="*/ 1 w 16"/>
                  <a:gd name="T3" fmla="*/ 8 h 10"/>
                  <a:gd name="T4" fmla="*/ 5 w 16"/>
                  <a:gd name="T5" fmla="*/ 10 h 10"/>
                  <a:gd name="T6" fmla="*/ 11 w 16"/>
                  <a:gd name="T7" fmla="*/ 6 h 10"/>
                  <a:gd name="T8" fmla="*/ 16 w 16"/>
                  <a:gd name="T9" fmla="*/ 8 h 10"/>
                  <a:gd name="T10" fmla="*/ 0 w 16"/>
                  <a:gd name="T11" fmla="*/ 0 h 10"/>
                  <a:gd name="T12" fmla="*/ 5 w 16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5" y="6"/>
                    </a:moveTo>
                    <a:cubicBezTo>
                      <a:pt x="4" y="8"/>
                      <a:pt x="1" y="6"/>
                      <a:pt x="1" y="8"/>
                    </a:cubicBezTo>
                    <a:cubicBezTo>
                      <a:pt x="3" y="7"/>
                      <a:pt x="3" y="10"/>
                      <a:pt x="5" y="10"/>
                    </a:cubicBezTo>
                    <a:cubicBezTo>
                      <a:pt x="6" y="5"/>
                      <a:pt x="11" y="10"/>
                      <a:pt x="11" y="6"/>
                    </a:cubicBezTo>
                    <a:cubicBezTo>
                      <a:pt x="12" y="6"/>
                      <a:pt x="15" y="9"/>
                      <a:pt x="16" y="8"/>
                    </a:cubicBezTo>
                    <a:cubicBezTo>
                      <a:pt x="12" y="4"/>
                      <a:pt x="1" y="0"/>
                      <a:pt x="0" y="0"/>
                    </a:cubicBezTo>
                    <a:cubicBezTo>
                      <a:pt x="2" y="1"/>
                      <a:pt x="4" y="3"/>
                      <a:pt x="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147"/>
              <p:cNvSpPr/>
              <p:nvPr/>
            </p:nvSpPr>
            <p:spPr bwMode="auto">
              <a:xfrm>
                <a:off x="4698" y="2152"/>
                <a:ext cx="21" cy="14"/>
              </a:xfrm>
              <a:custGeom>
                <a:avLst/>
                <a:gdLst>
                  <a:gd name="T0" fmla="*/ 2 w 9"/>
                  <a:gd name="T1" fmla="*/ 4 h 6"/>
                  <a:gd name="T2" fmla="*/ 9 w 9"/>
                  <a:gd name="T3" fmla="*/ 2 h 6"/>
                  <a:gd name="T4" fmla="*/ 2 w 9"/>
                  <a:gd name="T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2" y="4"/>
                    </a:moveTo>
                    <a:cubicBezTo>
                      <a:pt x="4" y="0"/>
                      <a:pt x="8" y="6"/>
                      <a:pt x="9" y="2"/>
                    </a:cubicBezTo>
                    <a:cubicBezTo>
                      <a:pt x="6" y="1"/>
                      <a:pt x="0" y="0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148"/>
              <p:cNvSpPr/>
              <p:nvPr/>
            </p:nvSpPr>
            <p:spPr bwMode="auto">
              <a:xfrm>
                <a:off x="4707" y="2145"/>
                <a:ext cx="19" cy="11"/>
              </a:xfrm>
              <a:custGeom>
                <a:avLst/>
                <a:gdLst>
                  <a:gd name="T0" fmla="*/ 3 w 8"/>
                  <a:gd name="T1" fmla="*/ 0 h 5"/>
                  <a:gd name="T2" fmla="*/ 2 w 8"/>
                  <a:gd name="T3" fmla="*/ 3 h 5"/>
                  <a:gd name="T4" fmla="*/ 8 w 8"/>
                  <a:gd name="T5" fmla="*/ 2 h 5"/>
                  <a:gd name="T6" fmla="*/ 3 w 8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0"/>
                    </a:moveTo>
                    <a:cubicBezTo>
                      <a:pt x="4" y="1"/>
                      <a:pt x="0" y="2"/>
                      <a:pt x="2" y="3"/>
                    </a:cubicBezTo>
                    <a:cubicBezTo>
                      <a:pt x="2" y="1"/>
                      <a:pt x="7" y="5"/>
                      <a:pt x="8" y="2"/>
                    </a:cubicBezTo>
                    <a:cubicBezTo>
                      <a:pt x="6" y="0"/>
                      <a:pt x="4" y="3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149"/>
              <p:cNvSpPr/>
              <p:nvPr/>
            </p:nvSpPr>
            <p:spPr bwMode="auto">
              <a:xfrm>
                <a:off x="4890" y="2126"/>
                <a:ext cx="14" cy="12"/>
              </a:xfrm>
              <a:custGeom>
                <a:avLst/>
                <a:gdLst>
                  <a:gd name="T0" fmla="*/ 2 w 6"/>
                  <a:gd name="T1" fmla="*/ 4 h 5"/>
                  <a:gd name="T2" fmla="*/ 1 w 6"/>
                  <a:gd name="T3" fmla="*/ 3 h 5"/>
                  <a:gd name="T4" fmla="*/ 6 w 6"/>
                  <a:gd name="T5" fmla="*/ 1 h 5"/>
                  <a:gd name="T6" fmla="*/ 0 w 6"/>
                  <a:gd name="T7" fmla="*/ 4 h 5"/>
                  <a:gd name="T8" fmla="*/ 2 w 6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4"/>
                    </a:moveTo>
                    <a:cubicBezTo>
                      <a:pt x="2" y="4"/>
                      <a:pt x="1" y="4"/>
                      <a:pt x="1" y="3"/>
                    </a:cubicBezTo>
                    <a:cubicBezTo>
                      <a:pt x="2" y="1"/>
                      <a:pt x="6" y="3"/>
                      <a:pt x="6" y="1"/>
                    </a:cubicBezTo>
                    <a:cubicBezTo>
                      <a:pt x="4" y="0"/>
                      <a:pt x="0" y="0"/>
                      <a:pt x="0" y="4"/>
                    </a:cubicBezTo>
                    <a:cubicBezTo>
                      <a:pt x="0" y="5"/>
                      <a:pt x="5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150"/>
              <p:cNvSpPr/>
              <p:nvPr/>
            </p:nvSpPr>
            <p:spPr bwMode="auto">
              <a:xfrm>
                <a:off x="5261" y="2377"/>
                <a:ext cx="38" cy="22"/>
              </a:xfrm>
              <a:custGeom>
                <a:avLst/>
                <a:gdLst>
                  <a:gd name="T0" fmla="*/ 2 w 16"/>
                  <a:gd name="T1" fmla="*/ 7 h 9"/>
                  <a:gd name="T2" fmla="*/ 4 w 16"/>
                  <a:gd name="T3" fmla="*/ 6 h 9"/>
                  <a:gd name="T4" fmla="*/ 16 w 16"/>
                  <a:gd name="T5" fmla="*/ 0 h 9"/>
                  <a:gd name="T6" fmla="*/ 2 w 16"/>
                  <a:gd name="T7" fmla="*/ 1 h 9"/>
                  <a:gd name="T8" fmla="*/ 2 w 16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9">
                    <a:moveTo>
                      <a:pt x="2" y="7"/>
                    </a:moveTo>
                    <a:cubicBezTo>
                      <a:pt x="2" y="4"/>
                      <a:pt x="4" y="9"/>
                      <a:pt x="4" y="6"/>
                    </a:cubicBezTo>
                    <a:cubicBezTo>
                      <a:pt x="3" y="0"/>
                      <a:pt x="16" y="6"/>
                      <a:pt x="16" y="0"/>
                    </a:cubicBezTo>
                    <a:cubicBezTo>
                      <a:pt x="11" y="1"/>
                      <a:pt x="7" y="1"/>
                      <a:pt x="2" y="1"/>
                    </a:cubicBezTo>
                    <a:cubicBezTo>
                      <a:pt x="3" y="4"/>
                      <a:pt x="0" y="6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151"/>
              <p:cNvSpPr/>
              <p:nvPr/>
            </p:nvSpPr>
            <p:spPr bwMode="auto">
              <a:xfrm>
                <a:off x="4767" y="2287"/>
                <a:ext cx="14" cy="19"/>
              </a:xfrm>
              <a:custGeom>
                <a:avLst/>
                <a:gdLst>
                  <a:gd name="T0" fmla="*/ 3 w 6"/>
                  <a:gd name="T1" fmla="*/ 0 h 8"/>
                  <a:gd name="T2" fmla="*/ 0 w 6"/>
                  <a:gd name="T3" fmla="*/ 4 h 8"/>
                  <a:gd name="T4" fmla="*/ 5 w 6"/>
                  <a:gd name="T5" fmla="*/ 5 h 8"/>
                  <a:gd name="T6" fmla="*/ 3 w 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3" y="0"/>
                    </a:moveTo>
                    <a:cubicBezTo>
                      <a:pt x="2" y="2"/>
                      <a:pt x="0" y="0"/>
                      <a:pt x="0" y="4"/>
                    </a:cubicBezTo>
                    <a:cubicBezTo>
                      <a:pt x="2" y="3"/>
                      <a:pt x="3" y="8"/>
                      <a:pt x="5" y="5"/>
                    </a:cubicBezTo>
                    <a:cubicBezTo>
                      <a:pt x="2" y="5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152"/>
              <p:cNvSpPr/>
              <p:nvPr/>
            </p:nvSpPr>
            <p:spPr bwMode="auto">
              <a:xfrm>
                <a:off x="5297" y="2242"/>
                <a:ext cx="28" cy="19"/>
              </a:xfrm>
              <a:custGeom>
                <a:avLst/>
                <a:gdLst>
                  <a:gd name="T0" fmla="*/ 9 w 12"/>
                  <a:gd name="T1" fmla="*/ 5 h 8"/>
                  <a:gd name="T2" fmla="*/ 0 w 12"/>
                  <a:gd name="T3" fmla="*/ 7 h 8"/>
                  <a:gd name="T4" fmla="*/ 8 w 12"/>
                  <a:gd name="T5" fmla="*/ 8 h 8"/>
                  <a:gd name="T6" fmla="*/ 9 w 12"/>
                  <a:gd name="T7" fmla="*/ 0 h 8"/>
                  <a:gd name="T8" fmla="*/ 9 w 12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8">
                    <a:moveTo>
                      <a:pt x="9" y="5"/>
                    </a:moveTo>
                    <a:cubicBezTo>
                      <a:pt x="6" y="7"/>
                      <a:pt x="2" y="4"/>
                      <a:pt x="0" y="7"/>
                    </a:cubicBezTo>
                    <a:cubicBezTo>
                      <a:pt x="1" y="8"/>
                      <a:pt x="6" y="6"/>
                      <a:pt x="8" y="8"/>
                    </a:cubicBezTo>
                    <a:cubicBezTo>
                      <a:pt x="9" y="5"/>
                      <a:pt x="12" y="3"/>
                      <a:pt x="9" y="0"/>
                    </a:cubicBezTo>
                    <a:cubicBezTo>
                      <a:pt x="9" y="2"/>
                      <a:pt x="9" y="4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153"/>
              <p:cNvSpPr/>
              <p:nvPr/>
            </p:nvSpPr>
            <p:spPr bwMode="auto">
              <a:xfrm>
                <a:off x="5039" y="2299"/>
                <a:ext cx="23" cy="14"/>
              </a:xfrm>
              <a:custGeom>
                <a:avLst/>
                <a:gdLst>
                  <a:gd name="T0" fmla="*/ 10 w 10"/>
                  <a:gd name="T1" fmla="*/ 1 h 6"/>
                  <a:gd name="T2" fmla="*/ 0 w 10"/>
                  <a:gd name="T3" fmla="*/ 1 h 6"/>
                  <a:gd name="T4" fmla="*/ 10 w 10"/>
                  <a:gd name="T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6">
                    <a:moveTo>
                      <a:pt x="10" y="1"/>
                    </a:moveTo>
                    <a:cubicBezTo>
                      <a:pt x="5" y="0"/>
                      <a:pt x="5" y="2"/>
                      <a:pt x="0" y="1"/>
                    </a:cubicBezTo>
                    <a:cubicBezTo>
                      <a:pt x="3" y="6"/>
                      <a:pt x="9" y="5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154"/>
              <p:cNvSpPr/>
              <p:nvPr/>
            </p:nvSpPr>
            <p:spPr bwMode="auto">
              <a:xfrm>
                <a:off x="5070" y="2285"/>
                <a:ext cx="14" cy="12"/>
              </a:xfrm>
              <a:custGeom>
                <a:avLst/>
                <a:gdLst>
                  <a:gd name="T0" fmla="*/ 0 w 6"/>
                  <a:gd name="T1" fmla="*/ 5 h 5"/>
                  <a:gd name="T2" fmla="*/ 6 w 6"/>
                  <a:gd name="T3" fmla="*/ 5 h 5"/>
                  <a:gd name="T4" fmla="*/ 0 w 6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0" y="5"/>
                    </a:moveTo>
                    <a:cubicBezTo>
                      <a:pt x="2" y="5"/>
                      <a:pt x="4" y="5"/>
                      <a:pt x="6" y="5"/>
                    </a:cubicBezTo>
                    <a:cubicBezTo>
                      <a:pt x="6" y="0"/>
                      <a:pt x="1" y="2"/>
                      <a:pt x="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155"/>
              <p:cNvSpPr/>
              <p:nvPr/>
            </p:nvSpPr>
            <p:spPr bwMode="auto">
              <a:xfrm>
                <a:off x="4823" y="2323"/>
                <a:ext cx="26" cy="19"/>
              </a:xfrm>
              <a:custGeom>
                <a:avLst/>
                <a:gdLst>
                  <a:gd name="T0" fmla="*/ 9 w 11"/>
                  <a:gd name="T1" fmla="*/ 3 h 8"/>
                  <a:gd name="T2" fmla="*/ 0 w 11"/>
                  <a:gd name="T3" fmla="*/ 7 h 8"/>
                  <a:gd name="T4" fmla="*/ 11 w 11"/>
                  <a:gd name="T5" fmla="*/ 7 h 8"/>
                  <a:gd name="T6" fmla="*/ 11 w 11"/>
                  <a:gd name="T7" fmla="*/ 4 h 8"/>
                  <a:gd name="T8" fmla="*/ 10 w 11"/>
                  <a:gd name="T9" fmla="*/ 4 h 8"/>
                  <a:gd name="T10" fmla="*/ 9 w 11"/>
                  <a:gd name="T11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8">
                    <a:moveTo>
                      <a:pt x="9" y="3"/>
                    </a:moveTo>
                    <a:cubicBezTo>
                      <a:pt x="9" y="8"/>
                      <a:pt x="0" y="0"/>
                      <a:pt x="0" y="7"/>
                    </a:cubicBezTo>
                    <a:cubicBezTo>
                      <a:pt x="5" y="7"/>
                      <a:pt x="7" y="6"/>
                      <a:pt x="11" y="7"/>
                    </a:cubicBezTo>
                    <a:cubicBezTo>
                      <a:pt x="11" y="6"/>
                      <a:pt x="11" y="5"/>
                      <a:pt x="11" y="4"/>
                    </a:cubicBezTo>
                    <a:cubicBezTo>
                      <a:pt x="11" y="4"/>
                      <a:pt x="10" y="4"/>
                      <a:pt x="10" y="4"/>
                    </a:cubicBezTo>
                    <a:cubicBezTo>
                      <a:pt x="10" y="3"/>
                      <a:pt x="10" y="3"/>
                      <a:pt x="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156"/>
              <p:cNvSpPr/>
              <p:nvPr/>
            </p:nvSpPr>
            <p:spPr bwMode="auto">
              <a:xfrm>
                <a:off x="4800" y="2332"/>
                <a:ext cx="14" cy="7"/>
              </a:xfrm>
              <a:custGeom>
                <a:avLst/>
                <a:gdLst>
                  <a:gd name="T0" fmla="*/ 6 w 6"/>
                  <a:gd name="T1" fmla="*/ 1 h 3"/>
                  <a:gd name="T2" fmla="*/ 0 w 6"/>
                  <a:gd name="T3" fmla="*/ 1 h 3"/>
                  <a:gd name="T4" fmla="*/ 6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6" y="1"/>
                    </a:moveTo>
                    <a:cubicBezTo>
                      <a:pt x="4" y="0"/>
                      <a:pt x="1" y="0"/>
                      <a:pt x="0" y="1"/>
                    </a:cubicBezTo>
                    <a:cubicBezTo>
                      <a:pt x="1" y="2"/>
                      <a:pt x="5" y="3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157"/>
              <p:cNvSpPr/>
              <p:nvPr/>
            </p:nvSpPr>
            <p:spPr bwMode="auto">
              <a:xfrm>
                <a:off x="5001" y="2304"/>
                <a:ext cx="9" cy="9"/>
              </a:xfrm>
              <a:custGeom>
                <a:avLst/>
                <a:gdLst>
                  <a:gd name="T0" fmla="*/ 3 w 4"/>
                  <a:gd name="T1" fmla="*/ 4 h 4"/>
                  <a:gd name="T2" fmla="*/ 4 w 4"/>
                  <a:gd name="T3" fmla="*/ 0 h 4"/>
                  <a:gd name="T4" fmla="*/ 1 w 4"/>
                  <a:gd name="T5" fmla="*/ 0 h 4"/>
                  <a:gd name="T6" fmla="*/ 0 w 4"/>
                  <a:gd name="T7" fmla="*/ 3 h 4"/>
                  <a:gd name="T8" fmla="*/ 3 w 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4"/>
                    </a:moveTo>
                    <a:cubicBezTo>
                      <a:pt x="3" y="3"/>
                      <a:pt x="4" y="1"/>
                      <a:pt x="4" y="0"/>
                    </a:cubicBezTo>
                    <a:cubicBezTo>
                      <a:pt x="3" y="0"/>
                      <a:pt x="2" y="0"/>
                      <a:pt x="1" y="0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3" y="3"/>
                      <a:pt x="2" y="2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158"/>
              <p:cNvSpPr/>
              <p:nvPr/>
            </p:nvSpPr>
            <p:spPr bwMode="auto">
              <a:xfrm>
                <a:off x="5278" y="2297"/>
                <a:ext cx="28" cy="21"/>
              </a:xfrm>
              <a:custGeom>
                <a:avLst/>
                <a:gdLst>
                  <a:gd name="T0" fmla="*/ 9 w 12"/>
                  <a:gd name="T1" fmla="*/ 2 h 9"/>
                  <a:gd name="T2" fmla="*/ 5 w 12"/>
                  <a:gd name="T3" fmla="*/ 0 h 9"/>
                  <a:gd name="T4" fmla="*/ 5 w 12"/>
                  <a:gd name="T5" fmla="*/ 4 h 9"/>
                  <a:gd name="T6" fmla="*/ 0 w 12"/>
                  <a:gd name="T7" fmla="*/ 5 h 9"/>
                  <a:gd name="T8" fmla="*/ 10 w 12"/>
                  <a:gd name="T9" fmla="*/ 5 h 9"/>
                  <a:gd name="T10" fmla="*/ 9 w 12"/>
                  <a:gd name="T11" fmla="*/ 6 h 9"/>
                  <a:gd name="T12" fmla="*/ 9 w 12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9">
                    <a:moveTo>
                      <a:pt x="9" y="2"/>
                    </a:moveTo>
                    <a:cubicBezTo>
                      <a:pt x="9" y="7"/>
                      <a:pt x="6" y="1"/>
                      <a:pt x="5" y="0"/>
                    </a:cubicBezTo>
                    <a:cubicBezTo>
                      <a:pt x="4" y="2"/>
                      <a:pt x="6" y="2"/>
                      <a:pt x="5" y="4"/>
                    </a:cubicBezTo>
                    <a:cubicBezTo>
                      <a:pt x="4" y="4"/>
                      <a:pt x="2" y="4"/>
                      <a:pt x="0" y="5"/>
                    </a:cubicBezTo>
                    <a:cubicBezTo>
                      <a:pt x="3" y="6"/>
                      <a:pt x="11" y="9"/>
                      <a:pt x="10" y="5"/>
                    </a:cubicBezTo>
                    <a:cubicBezTo>
                      <a:pt x="10" y="6"/>
                      <a:pt x="10" y="6"/>
                      <a:pt x="9" y="6"/>
                    </a:cubicBezTo>
                    <a:cubicBezTo>
                      <a:pt x="9" y="5"/>
                      <a:pt x="12" y="3"/>
                      <a:pt x="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159"/>
              <p:cNvSpPr/>
              <p:nvPr/>
            </p:nvSpPr>
            <p:spPr bwMode="auto">
              <a:xfrm>
                <a:off x="4930" y="2168"/>
                <a:ext cx="26" cy="17"/>
              </a:xfrm>
              <a:custGeom>
                <a:avLst/>
                <a:gdLst>
                  <a:gd name="T0" fmla="*/ 8 w 11"/>
                  <a:gd name="T1" fmla="*/ 0 h 7"/>
                  <a:gd name="T2" fmla="*/ 1 w 11"/>
                  <a:gd name="T3" fmla="*/ 1 h 7"/>
                  <a:gd name="T4" fmla="*/ 1 w 11"/>
                  <a:gd name="T5" fmla="*/ 6 h 7"/>
                  <a:gd name="T6" fmla="*/ 8 w 11"/>
                  <a:gd name="T7" fmla="*/ 4 h 7"/>
                  <a:gd name="T8" fmla="*/ 8 w 11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">
                    <a:moveTo>
                      <a:pt x="8" y="0"/>
                    </a:moveTo>
                    <a:cubicBezTo>
                      <a:pt x="6" y="4"/>
                      <a:pt x="4" y="3"/>
                      <a:pt x="1" y="1"/>
                    </a:cubicBezTo>
                    <a:cubicBezTo>
                      <a:pt x="0" y="4"/>
                      <a:pt x="0" y="3"/>
                      <a:pt x="1" y="6"/>
                    </a:cubicBezTo>
                    <a:cubicBezTo>
                      <a:pt x="3" y="5"/>
                      <a:pt x="6" y="7"/>
                      <a:pt x="8" y="4"/>
                    </a:cubicBezTo>
                    <a:cubicBezTo>
                      <a:pt x="6" y="3"/>
                      <a:pt x="11" y="2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160"/>
              <p:cNvSpPr/>
              <p:nvPr/>
            </p:nvSpPr>
            <p:spPr bwMode="auto">
              <a:xfrm>
                <a:off x="5207" y="2135"/>
                <a:ext cx="14" cy="10"/>
              </a:xfrm>
              <a:custGeom>
                <a:avLst/>
                <a:gdLst>
                  <a:gd name="T0" fmla="*/ 0 w 6"/>
                  <a:gd name="T1" fmla="*/ 3 h 4"/>
                  <a:gd name="T2" fmla="*/ 6 w 6"/>
                  <a:gd name="T3" fmla="*/ 2 h 4"/>
                  <a:gd name="T4" fmla="*/ 1 w 6"/>
                  <a:gd name="T5" fmla="*/ 0 h 4"/>
                  <a:gd name="T6" fmla="*/ 0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3"/>
                    </a:moveTo>
                    <a:cubicBezTo>
                      <a:pt x="2" y="4"/>
                      <a:pt x="3" y="2"/>
                      <a:pt x="6" y="2"/>
                    </a:cubicBezTo>
                    <a:cubicBezTo>
                      <a:pt x="4" y="2"/>
                      <a:pt x="3" y="1"/>
                      <a:pt x="1" y="0"/>
                    </a:cubicBezTo>
                    <a:cubicBezTo>
                      <a:pt x="1" y="2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161"/>
              <p:cNvSpPr/>
              <p:nvPr/>
            </p:nvSpPr>
            <p:spPr bwMode="auto">
              <a:xfrm>
                <a:off x="4842" y="2123"/>
                <a:ext cx="45" cy="19"/>
              </a:xfrm>
              <a:custGeom>
                <a:avLst/>
                <a:gdLst>
                  <a:gd name="T0" fmla="*/ 9 w 19"/>
                  <a:gd name="T1" fmla="*/ 5 h 8"/>
                  <a:gd name="T2" fmla="*/ 19 w 19"/>
                  <a:gd name="T3" fmla="*/ 5 h 8"/>
                  <a:gd name="T4" fmla="*/ 19 w 19"/>
                  <a:gd name="T5" fmla="*/ 3 h 8"/>
                  <a:gd name="T6" fmla="*/ 0 w 19"/>
                  <a:gd name="T7" fmla="*/ 6 h 8"/>
                  <a:gd name="T8" fmla="*/ 9 w 19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">
                    <a:moveTo>
                      <a:pt x="9" y="5"/>
                    </a:moveTo>
                    <a:cubicBezTo>
                      <a:pt x="15" y="8"/>
                      <a:pt x="17" y="4"/>
                      <a:pt x="19" y="5"/>
                    </a:cubicBezTo>
                    <a:cubicBezTo>
                      <a:pt x="18" y="5"/>
                      <a:pt x="19" y="4"/>
                      <a:pt x="19" y="3"/>
                    </a:cubicBezTo>
                    <a:cubicBezTo>
                      <a:pt x="11" y="5"/>
                      <a:pt x="4" y="0"/>
                      <a:pt x="0" y="6"/>
                    </a:cubicBezTo>
                    <a:cubicBezTo>
                      <a:pt x="2" y="5"/>
                      <a:pt x="11" y="7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162"/>
              <p:cNvSpPr/>
              <p:nvPr/>
            </p:nvSpPr>
            <p:spPr bwMode="auto">
              <a:xfrm>
                <a:off x="4883" y="231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163"/>
              <p:cNvSpPr/>
              <p:nvPr/>
            </p:nvSpPr>
            <p:spPr bwMode="auto">
              <a:xfrm>
                <a:off x="4880" y="2311"/>
                <a:ext cx="3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1" y="2"/>
                      <a:pt x="1" y="2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164"/>
              <p:cNvSpPr/>
              <p:nvPr/>
            </p:nvSpPr>
            <p:spPr bwMode="auto">
              <a:xfrm>
                <a:off x="5214" y="2071"/>
                <a:ext cx="7" cy="2"/>
              </a:xfrm>
              <a:custGeom>
                <a:avLst/>
                <a:gdLst>
                  <a:gd name="T0" fmla="*/ 0 w 3"/>
                  <a:gd name="T1" fmla="*/ 1 h 1"/>
                  <a:gd name="T2" fmla="*/ 1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1" y="1"/>
                      <a:pt x="3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165"/>
              <p:cNvSpPr/>
              <p:nvPr/>
            </p:nvSpPr>
            <p:spPr bwMode="auto">
              <a:xfrm>
                <a:off x="4989" y="1850"/>
                <a:ext cx="38" cy="10"/>
              </a:xfrm>
              <a:custGeom>
                <a:avLst/>
                <a:gdLst>
                  <a:gd name="T0" fmla="*/ 0 w 16"/>
                  <a:gd name="T1" fmla="*/ 2 h 4"/>
                  <a:gd name="T2" fmla="*/ 16 w 16"/>
                  <a:gd name="T3" fmla="*/ 4 h 4"/>
                  <a:gd name="T4" fmla="*/ 0 w 16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4">
                    <a:moveTo>
                      <a:pt x="0" y="2"/>
                    </a:moveTo>
                    <a:cubicBezTo>
                      <a:pt x="5" y="3"/>
                      <a:pt x="11" y="3"/>
                      <a:pt x="16" y="4"/>
                    </a:cubicBezTo>
                    <a:cubicBezTo>
                      <a:pt x="13" y="0"/>
                      <a:pt x="7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166"/>
              <p:cNvSpPr/>
              <p:nvPr/>
            </p:nvSpPr>
            <p:spPr bwMode="auto">
              <a:xfrm>
                <a:off x="5124" y="1898"/>
                <a:ext cx="12" cy="14"/>
              </a:xfrm>
              <a:custGeom>
                <a:avLst/>
                <a:gdLst>
                  <a:gd name="T0" fmla="*/ 0 w 5"/>
                  <a:gd name="T1" fmla="*/ 4 h 6"/>
                  <a:gd name="T2" fmla="*/ 5 w 5"/>
                  <a:gd name="T3" fmla="*/ 3 h 6"/>
                  <a:gd name="T4" fmla="*/ 3 w 5"/>
                  <a:gd name="T5" fmla="*/ 0 h 6"/>
                  <a:gd name="T6" fmla="*/ 0 w 5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0" y="4"/>
                    </a:moveTo>
                    <a:cubicBezTo>
                      <a:pt x="3" y="5"/>
                      <a:pt x="3" y="6"/>
                      <a:pt x="5" y="3"/>
                    </a:cubicBezTo>
                    <a:cubicBezTo>
                      <a:pt x="5" y="2"/>
                      <a:pt x="4" y="0"/>
                      <a:pt x="3" y="0"/>
                    </a:cubicBezTo>
                    <a:cubicBezTo>
                      <a:pt x="5" y="6"/>
                      <a:pt x="1" y="1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167"/>
              <p:cNvSpPr/>
              <p:nvPr/>
            </p:nvSpPr>
            <p:spPr bwMode="auto">
              <a:xfrm>
                <a:off x="5214" y="2116"/>
                <a:ext cx="9" cy="17"/>
              </a:xfrm>
              <a:custGeom>
                <a:avLst/>
                <a:gdLst>
                  <a:gd name="T0" fmla="*/ 4 w 4"/>
                  <a:gd name="T1" fmla="*/ 3 h 7"/>
                  <a:gd name="T2" fmla="*/ 0 w 4"/>
                  <a:gd name="T3" fmla="*/ 2 h 7"/>
                  <a:gd name="T4" fmla="*/ 2 w 4"/>
                  <a:gd name="T5" fmla="*/ 5 h 7"/>
                  <a:gd name="T6" fmla="*/ 4 w 4"/>
                  <a:gd name="T7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7">
                    <a:moveTo>
                      <a:pt x="4" y="3"/>
                    </a:moveTo>
                    <a:cubicBezTo>
                      <a:pt x="3" y="3"/>
                      <a:pt x="1" y="0"/>
                      <a:pt x="0" y="2"/>
                    </a:cubicBezTo>
                    <a:cubicBezTo>
                      <a:pt x="2" y="2"/>
                      <a:pt x="1" y="5"/>
                      <a:pt x="2" y="5"/>
                    </a:cubicBezTo>
                    <a:cubicBezTo>
                      <a:pt x="2" y="3"/>
                      <a:pt x="4" y="7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168"/>
              <p:cNvSpPr/>
              <p:nvPr/>
            </p:nvSpPr>
            <p:spPr bwMode="auto">
              <a:xfrm>
                <a:off x="3311" y="1416"/>
                <a:ext cx="12" cy="14"/>
              </a:xfrm>
              <a:custGeom>
                <a:avLst/>
                <a:gdLst>
                  <a:gd name="T0" fmla="*/ 3 w 5"/>
                  <a:gd name="T1" fmla="*/ 6 h 6"/>
                  <a:gd name="T2" fmla="*/ 3 w 5"/>
                  <a:gd name="T3" fmla="*/ 0 h 6"/>
                  <a:gd name="T4" fmla="*/ 3 w 5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3" y="6"/>
                    </a:moveTo>
                    <a:cubicBezTo>
                      <a:pt x="5" y="4"/>
                      <a:pt x="4" y="2"/>
                      <a:pt x="3" y="0"/>
                    </a:cubicBezTo>
                    <a:cubicBezTo>
                      <a:pt x="1" y="1"/>
                      <a:pt x="0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169"/>
              <p:cNvSpPr/>
              <p:nvPr/>
            </p:nvSpPr>
            <p:spPr bwMode="auto">
              <a:xfrm>
                <a:off x="3275" y="1649"/>
                <a:ext cx="19" cy="14"/>
              </a:xfrm>
              <a:custGeom>
                <a:avLst/>
                <a:gdLst>
                  <a:gd name="T0" fmla="*/ 8 w 8"/>
                  <a:gd name="T1" fmla="*/ 0 h 6"/>
                  <a:gd name="T2" fmla="*/ 8 w 8"/>
                  <a:gd name="T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8" h="6">
                    <a:moveTo>
                      <a:pt x="8" y="0"/>
                    </a:moveTo>
                    <a:cubicBezTo>
                      <a:pt x="0" y="0"/>
                      <a:pt x="8" y="6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170"/>
              <p:cNvSpPr/>
              <p:nvPr/>
            </p:nvSpPr>
            <p:spPr bwMode="auto">
              <a:xfrm>
                <a:off x="2897" y="1532"/>
                <a:ext cx="4" cy="3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171"/>
              <p:cNvSpPr/>
              <p:nvPr/>
            </p:nvSpPr>
            <p:spPr bwMode="auto">
              <a:xfrm>
                <a:off x="2927" y="1561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172"/>
              <p:cNvSpPr/>
              <p:nvPr/>
            </p:nvSpPr>
            <p:spPr bwMode="auto">
              <a:xfrm>
                <a:off x="2814" y="1492"/>
                <a:ext cx="14" cy="9"/>
              </a:xfrm>
              <a:custGeom>
                <a:avLst/>
                <a:gdLst>
                  <a:gd name="T0" fmla="*/ 2 w 6"/>
                  <a:gd name="T1" fmla="*/ 4 h 4"/>
                  <a:gd name="T2" fmla="*/ 2 w 6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" h="4">
                    <a:moveTo>
                      <a:pt x="2" y="4"/>
                    </a:moveTo>
                    <a:cubicBezTo>
                      <a:pt x="6" y="4"/>
                      <a:pt x="0" y="0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173"/>
              <p:cNvSpPr/>
              <p:nvPr/>
            </p:nvSpPr>
            <p:spPr bwMode="auto">
              <a:xfrm>
                <a:off x="2818" y="1518"/>
                <a:ext cx="8" cy="10"/>
              </a:xfrm>
              <a:custGeom>
                <a:avLst/>
                <a:gdLst>
                  <a:gd name="T0" fmla="*/ 3 w 3"/>
                  <a:gd name="T1" fmla="*/ 2 h 4"/>
                  <a:gd name="T2" fmla="*/ 3 w 3"/>
                  <a:gd name="T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0" y="0"/>
                      <a:pt x="0" y="4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174"/>
              <p:cNvSpPr/>
              <p:nvPr/>
            </p:nvSpPr>
            <p:spPr bwMode="auto">
              <a:xfrm>
                <a:off x="3273" y="1497"/>
                <a:ext cx="5" cy="9"/>
              </a:xfrm>
              <a:custGeom>
                <a:avLst/>
                <a:gdLst>
                  <a:gd name="T0" fmla="*/ 0 w 2"/>
                  <a:gd name="T1" fmla="*/ 2 h 4"/>
                  <a:gd name="T2" fmla="*/ 0 w 2"/>
                  <a:gd name="T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4">
                    <a:moveTo>
                      <a:pt x="0" y="2"/>
                    </a:moveTo>
                    <a:cubicBezTo>
                      <a:pt x="2" y="4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175"/>
              <p:cNvSpPr/>
              <p:nvPr/>
            </p:nvSpPr>
            <p:spPr bwMode="auto">
              <a:xfrm>
                <a:off x="3048" y="1668"/>
                <a:ext cx="17" cy="9"/>
              </a:xfrm>
              <a:custGeom>
                <a:avLst/>
                <a:gdLst>
                  <a:gd name="T0" fmla="*/ 1 w 7"/>
                  <a:gd name="T1" fmla="*/ 4 h 4"/>
                  <a:gd name="T2" fmla="*/ 2 w 7"/>
                  <a:gd name="T3" fmla="*/ 4 h 4"/>
                  <a:gd name="T4" fmla="*/ 6 w 7"/>
                  <a:gd name="T5" fmla="*/ 3 h 4"/>
                  <a:gd name="T6" fmla="*/ 4 w 7"/>
                  <a:gd name="T7" fmla="*/ 0 h 4"/>
                  <a:gd name="T8" fmla="*/ 0 w 7"/>
                  <a:gd name="T9" fmla="*/ 3 h 4"/>
                  <a:gd name="T10" fmla="*/ 1 w 7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2" y="3"/>
                      <a:pt x="2" y="4"/>
                      <a:pt x="2" y="4"/>
                    </a:cubicBezTo>
                    <a:cubicBezTo>
                      <a:pt x="3" y="3"/>
                      <a:pt x="3" y="2"/>
                      <a:pt x="6" y="3"/>
                    </a:cubicBezTo>
                    <a:cubicBezTo>
                      <a:pt x="7" y="1"/>
                      <a:pt x="5" y="1"/>
                      <a:pt x="4" y="0"/>
                    </a:cubicBezTo>
                    <a:cubicBezTo>
                      <a:pt x="3" y="1"/>
                      <a:pt x="2" y="2"/>
                      <a:pt x="0" y="3"/>
                    </a:cubicBezTo>
                    <a:cubicBezTo>
                      <a:pt x="0" y="3"/>
                      <a:pt x="0" y="4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176"/>
              <p:cNvSpPr/>
              <p:nvPr/>
            </p:nvSpPr>
            <p:spPr bwMode="auto">
              <a:xfrm>
                <a:off x="4620" y="2221"/>
                <a:ext cx="16" cy="9"/>
              </a:xfrm>
              <a:custGeom>
                <a:avLst/>
                <a:gdLst>
                  <a:gd name="T0" fmla="*/ 0 w 7"/>
                  <a:gd name="T1" fmla="*/ 4 h 4"/>
                  <a:gd name="T2" fmla="*/ 0 w 7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7" h="4">
                    <a:moveTo>
                      <a:pt x="0" y="4"/>
                    </a:moveTo>
                    <a:cubicBezTo>
                      <a:pt x="7" y="4"/>
                      <a:pt x="1" y="0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177"/>
              <p:cNvSpPr/>
              <p:nvPr/>
            </p:nvSpPr>
            <p:spPr bwMode="auto">
              <a:xfrm>
                <a:off x="2887" y="1679"/>
                <a:ext cx="7" cy="8"/>
              </a:xfrm>
              <a:custGeom>
                <a:avLst/>
                <a:gdLst>
                  <a:gd name="T0" fmla="*/ 2 w 3"/>
                  <a:gd name="T1" fmla="*/ 0 h 3"/>
                  <a:gd name="T2" fmla="*/ 2 w 3"/>
                  <a:gd name="T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0" y="1"/>
                      <a:pt x="3" y="3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178"/>
              <p:cNvSpPr/>
              <p:nvPr/>
            </p:nvSpPr>
            <p:spPr bwMode="auto">
              <a:xfrm>
                <a:off x="2925" y="1558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179"/>
              <p:cNvSpPr/>
              <p:nvPr/>
            </p:nvSpPr>
            <p:spPr bwMode="auto">
              <a:xfrm>
                <a:off x="2944" y="1872"/>
                <a:ext cx="12" cy="7"/>
              </a:xfrm>
              <a:custGeom>
                <a:avLst/>
                <a:gdLst>
                  <a:gd name="T0" fmla="*/ 1 w 5"/>
                  <a:gd name="T1" fmla="*/ 3 h 3"/>
                  <a:gd name="T2" fmla="*/ 5 w 5"/>
                  <a:gd name="T3" fmla="*/ 2 h 3"/>
                  <a:gd name="T4" fmla="*/ 1 w 5"/>
                  <a:gd name="T5" fmla="*/ 0 h 3"/>
                  <a:gd name="T6" fmla="*/ 1 w 5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1" y="3"/>
                    </a:moveTo>
                    <a:cubicBezTo>
                      <a:pt x="3" y="3"/>
                      <a:pt x="4" y="3"/>
                      <a:pt x="5" y="2"/>
                    </a:cubicBezTo>
                    <a:cubicBezTo>
                      <a:pt x="5" y="0"/>
                      <a:pt x="3" y="0"/>
                      <a:pt x="1" y="0"/>
                    </a:cubicBezTo>
                    <a:cubicBezTo>
                      <a:pt x="0" y="1"/>
                      <a:pt x="0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180"/>
              <p:cNvSpPr/>
              <p:nvPr/>
            </p:nvSpPr>
            <p:spPr bwMode="auto">
              <a:xfrm>
                <a:off x="2890" y="1696"/>
                <a:ext cx="7" cy="10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3" y="3"/>
                      <a:pt x="0" y="0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181"/>
              <p:cNvSpPr/>
              <p:nvPr/>
            </p:nvSpPr>
            <p:spPr bwMode="auto">
              <a:xfrm>
                <a:off x="3384" y="1523"/>
                <a:ext cx="14" cy="16"/>
              </a:xfrm>
              <a:custGeom>
                <a:avLst/>
                <a:gdLst>
                  <a:gd name="T0" fmla="*/ 4 w 6"/>
                  <a:gd name="T1" fmla="*/ 6 h 7"/>
                  <a:gd name="T2" fmla="*/ 4 w 6"/>
                  <a:gd name="T3" fmla="*/ 7 h 7"/>
                  <a:gd name="T4" fmla="*/ 3 w 6"/>
                  <a:gd name="T5" fmla="*/ 0 h 7"/>
                  <a:gd name="T6" fmla="*/ 4 w 6"/>
                  <a:gd name="T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4" y="6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6" y="5"/>
                      <a:pt x="2" y="2"/>
                      <a:pt x="3" y="0"/>
                    </a:cubicBezTo>
                    <a:cubicBezTo>
                      <a:pt x="0" y="1"/>
                      <a:pt x="1" y="5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182"/>
              <p:cNvSpPr/>
              <p:nvPr/>
            </p:nvSpPr>
            <p:spPr bwMode="auto">
              <a:xfrm>
                <a:off x="3398" y="1532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183"/>
              <p:cNvSpPr/>
              <p:nvPr/>
            </p:nvSpPr>
            <p:spPr bwMode="auto">
              <a:xfrm>
                <a:off x="3323" y="1480"/>
                <a:ext cx="12" cy="7"/>
              </a:xfrm>
              <a:custGeom>
                <a:avLst/>
                <a:gdLst>
                  <a:gd name="T0" fmla="*/ 2 w 5"/>
                  <a:gd name="T1" fmla="*/ 0 h 3"/>
                  <a:gd name="T2" fmla="*/ 1 w 5"/>
                  <a:gd name="T3" fmla="*/ 2 h 3"/>
                  <a:gd name="T4" fmla="*/ 2 w 5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2" y="0"/>
                    </a:moveTo>
                    <a:cubicBezTo>
                      <a:pt x="0" y="0"/>
                      <a:pt x="1" y="1"/>
                      <a:pt x="1" y="2"/>
                    </a:cubicBezTo>
                    <a:cubicBezTo>
                      <a:pt x="5" y="3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184"/>
              <p:cNvSpPr/>
              <p:nvPr/>
            </p:nvSpPr>
            <p:spPr bwMode="auto">
              <a:xfrm>
                <a:off x="2897" y="1872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0 w 2"/>
                  <a:gd name="T5" fmla="*/ 1 h 1"/>
                  <a:gd name="T6" fmla="*/ 2 w 2"/>
                  <a:gd name="T7" fmla="*/ 1 h 1"/>
                  <a:gd name="T8" fmla="*/ 2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185"/>
              <p:cNvSpPr/>
              <p:nvPr/>
            </p:nvSpPr>
            <p:spPr bwMode="auto">
              <a:xfrm>
                <a:off x="3439" y="1357"/>
                <a:ext cx="19" cy="14"/>
              </a:xfrm>
              <a:custGeom>
                <a:avLst/>
                <a:gdLst>
                  <a:gd name="T0" fmla="*/ 5 w 8"/>
                  <a:gd name="T1" fmla="*/ 0 h 6"/>
                  <a:gd name="T2" fmla="*/ 4 w 8"/>
                  <a:gd name="T3" fmla="*/ 6 h 6"/>
                  <a:gd name="T4" fmla="*/ 5 w 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5" y="0"/>
                    </a:moveTo>
                    <a:cubicBezTo>
                      <a:pt x="0" y="0"/>
                      <a:pt x="3" y="5"/>
                      <a:pt x="4" y="6"/>
                    </a:cubicBezTo>
                    <a:cubicBezTo>
                      <a:pt x="8" y="6"/>
                      <a:pt x="4" y="3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186"/>
              <p:cNvSpPr/>
              <p:nvPr/>
            </p:nvSpPr>
            <p:spPr bwMode="auto">
              <a:xfrm>
                <a:off x="3422" y="1497"/>
                <a:ext cx="12" cy="12"/>
              </a:xfrm>
              <a:custGeom>
                <a:avLst/>
                <a:gdLst>
                  <a:gd name="T0" fmla="*/ 0 w 5"/>
                  <a:gd name="T1" fmla="*/ 0 h 5"/>
                  <a:gd name="T2" fmla="*/ 0 w 5"/>
                  <a:gd name="T3" fmla="*/ 5 h 5"/>
                  <a:gd name="T4" fmla="*/ 5 w 5"/>
                  <a:gd name="T5" fmla="*/ 4 h 5"/>
                  <a:gd name="T6" fmla="*/ 0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cubicBezTo>
                      <a:pt x="0" y="2"/>
                      <a:pt x="0" y="3"/>
                      <a:pt x="0" y="5"/>
                    </a:cubicBezTo>
                    <a:cubicBezTo>
                      <a:pt x="2" y="4"/>
                      <a:pt x="3" y="4"/>
                      <a:pt x="5" y="4"/>
                    </a:cubicBezTo>
                    <a:cubicBezTo>
                      <a:pt x="4" y="2"/>
                      <a:pt x="3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187"/>
              <p:cNvSpPr/>
              <p:nvPr/>
            </p:nvSpPr>
            <p:spPr bwMode="auto">
              <a:xfrm>
                <a:off x="2584" y="1670"/>
                <a:ext cx="26" cy="14"/>
              </a:xfrm>
              <a:custGeom>
                <a:avLst/>
                <a:gdLst>
                  <a:gd name="T0" fmla="*/ 0 w 11"/>
                  <a:gd name="T1" fmla="*/ 4 h 6"/>
                  <a:gd name="T2" fmla="*/ 11 w 11"/>
                  <a:gd name="T3" fmla="*/ 0 h 6"/>
                  <a:gd name="T4" fmla="*/ 0 w 11"/>
                  <a:gd name="T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4"/>
                    </a:moveTo>
                    <a:cubicBezTo>
                      <a:pt x="3" y="6"/>
                      <a:pt x="9" y="3"/>
                      <a:pt x="11" y="0"/>
                    </a:cubicBezTo>
                    <a:cubicBezTo>
                      <a:pt x="7" y="1"/>
                      <a:pt x="3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188"/>
              <p:cNvSpPr/>
              <p:nvPr/>
            </p:nvSpPr>
            <p:spPr bwMode="auto">
              <a:xfrm>
                <a:off x="3358" y="1523"/>
                <a:ext cx="5" cy="2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189"/>
              <p:cNvSpPr/>
              <p:nvPr/>
            </p:nvSpPr>
            <p:spPr bwMode="auto">
              <a:xfrm>
                <a:off x="3398" y="1516"/>
                <a:ext cx="8" cy="4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2 h 2"/>
                  <a:gd name="T4" fmla="*/ 1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0" y="1"/>
                      <a:pt x="1" y="1"/>
                      <a:pt x="1" y="2"/>
                    </a:cubicBezTo>
                    <a:cubicBezTo>
                      <a:pt x="3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190"/>
              <p:cNvSpPr/>
              <p:nvPr/>
            </p:nvSpPr>
            <p:spPr bwMode="auto">
              <a:xfrm>
                <a:off x="3330" y="1497"/>
                <a:ext cx="9" cy="4"/>
              </a:xfrm>
              <a:custGeom>
                <a:avLst/>
                <a:gdLst>
                  <a:gd name="T0" fmla="*/ 3 w 4"/>
                  <a:gd name="T1" fmla="*/ 2 h 2"/>
                  <a:gd name="T2" fmla="*/ 3 w 4"/>
                  <a:gd name="T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4" y="0"/>
                      <a:pt x="0" y="2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191"/>
              <p:cNvSpPr/>
              <p:nvPr/>
            </p:nvSpPr>
            <p:spPr bwMode="auto">
              <a:xfrm>
                <a:off x="3353" y="1549"/>
                <a:ext cx="10" cy="5"/>
              </a:xfrm>
              <a:custGeom>
                <a:avLst/>
                <a:gdLst>
                  <a:gd name="T0" fmla="*/ 2 w 4"/>
                  <a:gd name="T1" fmla="*/ 0 h 2"/>
                  <a:gd name="T2" fmla="*/ 2 w 4"/>
                  <a:gd name="T3" fmla="*/ 2 h 2"/>
                  <a:gd name="T4" fmla="*/ 2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0" y="0"/>
                      <a:pt x="2" y="1"/>
                      <a:pt x="2" y="2"/>
                    </a:cubicBezTo>
                    <a:cubicBezTo>
                      <a:pt x="4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192"/>
              <p:cNvSpPr/>
              <p:nvPr/>
            </p:nvSpPr>
            <p:spPr bwMode="auto">
              <a:xfrm>
                <a:off x="3325" y="1428"/>
                <a:ext cx="12" cy="19"/>
              </a:xfrm>
              <a:custGeom>
                <a:avLst/>
                <a:gdLst>
                  <a:gd name="T0" fmla="*/ 4 w 5"/>
                  <a:gd name="T1" fmla="*/ 0 h 8"/>
                  <a:gd name="T2" fmla="*/ 1 w 5"/>
                  <a:gd name="T3" fmla="*/ 8 h 8"/>
                  <a:gd name="T4" fmla="*/ 4 w 5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8">
                    <a:moveTo>
                      <a:pt x="4" y="0"/>
                    </a:moveTo>
                    <a:cubicBezTo>
                      <a:pt x="0" y="2"/>
                      <a:pt x="2" y="6"/>
                      <a:pt x="1" y="8"/>
                    </a:cubicBezTo>
                    <a:cubicBezTo>
                      <a:pt x="5" y="7"/>
                      <a:pt x="4" y="3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193"/>
              <p:cNvSpPr/>
              <p:nvPr/>
            </p:nvSpPr>
            <p:spPr bwMode="auto">
              <a:xfrm>
                <a:off x="3332" y="1452"/>
                <a:ext cx="21" cy="16"/>
              </a:xfrm>
              <a:custGeom>
                <a:avLst/>
                <a:gdLst>
                  <a:gd name="T0" fmla="*/ 1 w 9"/>
                  <a:gd name="T1" fmla="*/ 7 h 7"/>
                  <a:gd name="T2" fmla="*/ 1 w 9"/>
                  <a:gd name="T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" h="7">
                    <a:moveTo>
                      <a:pt x="1" y="7"/>
                    </a:moveTo>
                    <a:cubicBezTo>
                      <a:pt x="9" y="7"/>
                      <a:pt x="0" y="0"/>
                      <a:pt x="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194"/>
              <p:cNvSpPr/>
              <p:nvPr/>
            </p:nvSpPr>
            <p:spPr bwMode="auto">
              <a:xfrm>
                <a:off x="3335" y="1501"/>
                <a:ext cx="14" cy="10"/>
              </a:xfrm>
              <a:custGeom>
                <a:avLst/>
                <a:gdLst>
                  <a:gd name="T0" fmla="*/ 4 w 6"/>
                  <a:gd name="T1" fmla="*/ 4 h 4"/>
                  <a:gd name="T2" fmla="*/ 1 w 6"/>
                  <a:gd name="T3" fmla="*/ 0 h 4"/>
                  <a:gd name="T4" fmla="*/ 4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4" y="4"/>
                    </a:moveTo>
                    <a:cubicBezTo>
                      <a:pt x="6" y="3"/>
                      <a:pt x="2" y="1"/>
                      <a:pt x="1" y="0"/>
                    </a:cubicBezTo>
                    <a:cubicBezTo>
                      <a:pt x="0" y="2"/>
                      <a:pt x="3" y="2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195"/>
              <p:cNvSpPr/>
              <p:nvPr/>
            </p:nvSpPr>
            <p:spPr bwMode="auto">
              <a:xfrm>
                <a:off x="2802" y="1492"/>
                <a:ext cx="19" cy="5"/>
              </a:xfrm>
              <a:custGeom>
                <a:avLst/>
                <a:gdLst>
                  <a:gd name="T0" fmla="*/ 5 w 8"/>
                  <a:gd name="T1" fmla="*/ 2 h 2"/>
                  <a:gd name="T2" fmla="*/ 5 w 8"/>
                  <a:gd name="T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8" h="2">
                    <a:moveTo>
                      <a:pt x="5" y="2"/>
                    </a:moveTo>
                    <a:cubicBezTo>
                      <a:pt x="8" y="0"/>
                      <a:pt x="0" y="0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196"/>
              <p:cNvSpPr/>
              <p:nvPr/>
            </p:nvSpPr>
            <p:spPr bwMode="auto">
              <a:xfrm>
                <a:off x="2887" y="1722"/>
                <a:ext cx="10" cy="10"/>
              </a:xfrm>
              <a:custGeom>
                <a:avLst/>
                <a:gdLst>
                  <a:gd name="T0" fmla="*/ 0 w 4"/>
                  <a:gd name="T1" fmla="*/ 4 h 4"/>
                  <a:gd name="T2" fmla="*/ 0 w 4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4" y="3"/>
                      <a:pt x="0" y="0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197"/>
              <p:cNvSpPr/>
              <p:nvPr/>
            </p:nvSpPr>
            <p:spPr bwMode="auto">
              <a:xfrm>
                <a:off x="3486" y="1518"/>
                <a:ext cx="9" cy="7"/>
              </a:xfrm>
              <a:custGeom>
                <a:avLst/>
                <a:gdLst>
                  <a:gd name="T0" fmla="*/ 2 w 4"/>
                  <a:gd name="T1" fmla="*/ 0 h 3"/>
                  <a:gd name="T2" fmla="*/ 1 w 4"/>
                  <a:gd name="T3" fmla="*/ 2 h 3"/>
                  <a:gd name="T4" fmla="*/ 2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0" y="1"/>
                      <a:pt x="1" y="2"/>
                      <a:pt x="1" y="2"/>
                    </a:cubicBezTo>
                    <a:cubicBezTo>
                      <a:pt x="4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198"/>
              <p:cNvSpPr/>
              <p:nvPr/>
            </p:nvSpPr>
            <p:spPr bwMode="auto">
              <a:xfrm>
                <a:off x="2665" y="1589"/>
                <a:ext cx="9" cy="7"/>
              </a:xfrm>
              <a:custGeom>
                <a:avLst/>
                <a:gdLst>
                  <a:gd name="T0" fmla="*/ 0 w 4"/>
                  <a:gd name="T1" fmla="*/ 3 h 3"/>
                  <a:gd name="T2" fmla="*/ 0 w 4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4" y="3"/>
                      <a:pt x="0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Rectangle 199"/>
              <p:cNvSpPr>
                <a:spLocks noChangeArrowheads="1"/>
              </p:cNvSpPr>
              <p:nvPr/>
            </p:nvSpPr>
            <p:spPr bwMode="auto">
              <a:xfrm>
                <a:off x="4506" y="233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200"/>
              <p:cNvSpPr/>
              <p:nvPr/>
            </p:nvSpPr>
            <p:spPr bwMode="auto">
              <a:xfrm>
                <a:off x="2691" y="159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201"/>
              <p:cNvSpPr/>
              <p:nvPr/>
            </p:nvSpPr>
            <p:spPr bwMode="auto">
              <a:xfrm>
                <a:off x="2636" y="1829"/>
                <a:ext cx="24" cy="14"/>
              </a:xfrm>
              <a:custGeom>
                <a:avLst/>
                <a:gdLst>
                  <a:gd name="T0" fmla="*/ 10 w 10"/>
                  <a:gd name="T1" fmla="*/ 0 h 6"/>
                  <a:gd name="T2" fmla="*/ 0 w 10"/>
                  <a:gd name="T3" fmla="*/ 6 h 6"/>
                  <a:gd name="T4" fmla="*/ 10 w 10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6">
                    <a:moveTo>
                      <a:pt x="10" y="0"/>
                    </a:moveTo>
                    <a:cubicBezTo>
                      <a:pt x="6" y="1"/>
                      <a:pt x="0" y="2"/>
                      <a:pt x="0" y="6"/>
                    </a:cubicBezTo>
                    <a:cubicBezTo>
                      <a:pt x="4" y="5"/>
                      <a:pt x="8" y="4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202"/>
              <p:cNvSpPr/>
              <p:nvPr/>
            </p:nvSpPr>
            <p:spPr bwMode="auto">
              <a:xfrm>
                <a:off x="4187" y="2588"/>
                <a:ext cx="7" cy="12"/>
              </a:xfrm>
              <a:custGeom>
                <a:avLst/>
                <a:gdLst>
                  <a:gd name="T0" fmla="*/ 0 w 3"/>
                  <a:gd name="T1" fmla="*/ 2 h 5"/>
                  <a:gd name="T2" fmla="*/ 0 w 3"/>
                  <a:gd name="T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5">
                    <a:moveTo>
                      <a:pt x="0" y="2"/>
                    </a:moveTo>
                    <a:cubicBezTo>
                      <a:pt x="3" y="5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203"/>
              <p:cNvSpPr/>
              <p:nvPr/>
            </p:nvSpPr>
            <p:spPr bwMode="auto">
              <a:xfrm>
                <a:off x="2693" y="159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204"/>
              <p:cNvSpPr/>
              <p:nvPr/>
            </p:nvSpPr>
            <p:spPr bwMode="auto">
              <a:xfrm>
                <a:off x="2648" y="1884"/>
                <a:ext cx="21" cy="11"/>
              </a:xfrm>
              <a:custGeom>
                <a:avLst/>
                <a:gdLst>
                  <a:gd name="T0" fmla="*/ 8 w 9"/>
                  <a:gd name="T1" fmla="*/ 4 h 5"/>
                  <a:gd name="T2" fmla="*/ 0 w 9"/>
                  <a:gd name="T3" fmla="*/ 1 h 5"/>
                  <a:gd name="T4" fmla="*/ 8 w 9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5">
                    <a:moveTo>
                      <a:pt x="8" y="4"/>
                    </a:moveTo>
                    <a:cubicBezTo>
                      <a:pt x="9" y="0"/>
                      <a:pt x="2" y="0"/>
                      <a:pt x="0" y="1"/>
                    </a:cubicBezTo>
                    <a:cubicBezTo>
                      <a:pt x="0" y="5"/>
                      <a:pt x="3" y="4"/>
                      <a:pt x="8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8" name="Group 406"/>
            <p:cNvGrpSpPr/>
            <p:nvPr/>
          </p:nvGrpSpPr>
          <p:grpSpPr bwMode="auto">
            <a:xfrm>
              <a:off x="2499" y="1378"/>
              <a:ext cx="2994" cy="1583"/>
              <a:chOff x="2499" y="1378"/>
              <a:chExt cx="2994" cy="1583"/>
            </a:xfrm>
            <a:grpFill/>
          </p:grpSpPr>
          <p:sp>
            <p:nvSpPr>
              <p:cNvPr id="118" name="Freeform 206"/>
              <p:cNvSpPr/>
              <p:nvPr/>
            </p:nvSpPr>
            <p:spPr bwMode="auto">
              <a:xfrm>
                <a:off x="4184" y="2574"/>
                <a:ext cx="24" cy="12"/>
              </a:xfrm>
              <a:custGeom>
                <a:avLst/>
                <a:gdLst>
                  <a:gd name="T0" fmla="*/ 0 w 10"/>
                  <a:gd name="T1" fmla="*/ 0 h 5"/>
                  <a:gd name="T2" fmla="*/ 10 w 10"/>
                  <a:gd name="T3" fmla="*/ 5 h 5"/>
                  <a:gd name="T4" fmla="*/ 0 w 10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5">
                    <a:moveTo>
                      <a:pt x="0" y="0"/>
                    </a:moveTo>
                    <a:cubicBezTo>
                      <a:pt x="3" y="1"/>
                      <a:pt x="5" y="4"/>
                      <a:pt x="10" y="5"/>
                    </a:cubicBezTo>
                    <a:cubicBezTo>
                      <a:pt x="8" y="2"/>
                      <a:pt x="4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207"/>
              <p:cNvSpPr/>
              <p:nvPr/>
            </p:nvSpPr>
            <p:spPr bwMode="auto">
              <a:xfrm>
                <a:off x="2861" y="1791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1 w 3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3" y="3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208"/>
              <p:cNvSpPr/>
              <p:nvPr/>
            </p:nvSpPr>
            <p:spPr bwMode="auto">
              <a:xfrm>
                <a:off x="2705" y="1793"/>
                <a:ext cx="158" cy="145"/>
              </a:xfrm>
              <a:custGeom>
                <a:avLst/>
                <a:gdLst>
                  <a:gd name="T0" fmla="*/ 61 w 67"/>
                  <a:gd name="T1" fmla="*/ 49 h 61"/>
                  <a:gd name="T2" fmla="*/ 62 w 67"/>
                  <a:gd name="T3" fmla="*/ 43 h 61"/>
                  <a:gd name="T4" fmla="*/ 65 w 67"/>
                  <a:gd name="T5" fmla="*/ 41 h 61"/>
                  <a:gd name="T6" fmla="*/ 38 w 67"/>
                  <a:gd name="T7" fmla="*/ 21 h 61"/>
                  <a:gd name="T8" fmla="*/ 0 w 67"/>
                  <a:gd name="T9" fmla="*/ 19 h 61"/>
                  <a:gd name="T10" fmla="*/ 4 w 67"/>
                  <a:gd name="T11" fmla="*/ 30 h 61"/>
                  <a:gd name="T12" fmla="*/ 15 w 67"/>
                  <a:gd name="T13" fmla="*/ 31 h 61"/>
                  <a:gd name="T14" fmla="*/ 14 w 67"/>
                  <a:gd name="T15" fmla="*/ 38 h 61"/>
                  <a:gd name="T16" fmla="*/ 12 w 67"/>
                  <a:gd name="T17" fmla="*/ 38 h 61"/>
                  <a:gd name="T18" fmla="*/ 11 w 67"/>
                  <a:gd name="T19" fmla="*/ 36 h 61"/>
                  <a:gd name="T20" fmla="*/ 11 w 67"/>
                  <a:gd name="T21" fmla="*/ 40 h 61"/>
                  <a:gd name="T22" fmla="*/ 14 w 67"/>
                  <a:gd name="T23" fmla="*/ 38 h 61"/>
                  <a:gd name="T24" fmla="*/ 14 w 67"/>
                  <a:gd name="T25" fmla="*/ 38 h 61"/>
                  <a:gd name="T26" fmla="*/ 18 w 67"/>
                  <a:gd name="T27" fmla="*/ 53 h 61"/>
                  <a:gd name="T28" fmla="*/ 22 w 67"/>
                  <a:gd name="T29" fmla="*/ 53 h 61"/>
                  <a:gd name="T30" fmla="*/ 21 w 67"/>
                  <a:gd name="T31" fmla="*/ 56 h 61"/>
                  <a:gd name="T32" fmla="*/ 30 w 67"/>
                  <a:gd name="T33" fmla="*/ 59 h 61"/>
                  <a:gd name="T34" fmla="*/ 34 w 67"/>
                  <a:gd name="T35" fmla="*/ 58 h 61"/>
                  <a:gd name="T36" fmla="*/ 38 w 67"/>
                  <a:gd name="T37" fmla="*/ 61 h 61"/>
                  <a:gd name="T38" fmla="*/ 47 w 67"/>
                  <a:gd name="T39" fmla="*/ 58 h 61"/>
                  <a:gd name="T40" fmla="*/ 56 w 67"/>
                  <a:gd name="T41" fmla="*/ 54 h 61"/>
                  <a:gd name="T42" fmla="*/ 61 w 67"/>
                  <a:gd name="T43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7" h="61">
                    <a:moveTo>
                      <a:pt x="61" y="49"/>
                    </a:moveTo>
                    <a:cubicBezTo>
                      <a:pt x="62" y="48"/>
                      <a:pt x="61" y="45"/>
                      <a:pt x="62" y="43"/>
                    </a:cubicBezTo>
                    <a:cubicBezTo>
                      <a:pt x="62" y="43"/>
                      <a:pt x="65" y="41"/>
                      <a:pt x="65" y="41"/>
                    </a:cubicBezTo>
                    <a:cubicBezTo>
                      <a:pt x="67" y="29"/>
                      <a:pt x="52" y="19"/>
                      <a:pt x="38" y="21"/>
                    </a:cubicBezTo>
                    <a:cubicBezTo>
                      <a:pt x="39" y="0"/>
                      <a:pt x="1" y="3"/>
                      <a:pt x="0" y="19"/>
                    </a:cubicBezTo>
                    <a:cubicBezTo>
                      <a:pt x="0" y="23"/>
                      <a:pt x="3" y="25"/>
                      <a:pt x="4" y="30"/>
                    </a:cubicBezTo>
                    <a:cubicBezTo>
                      <a:pt x="7" y="31"/>
                      <a:pt x="12" y="31"/>
                      <a:pt x="15" y="31"/>
                    </a:cubicBezTo>
                    <a:cubicBezTo>
                      <a:pt x="15" y="33"/>
                      <a:pt x="15" y="36"/>
                      <a:pt x="14" y="38"/>
                    </a:cubicBezTo>
                    <a:cubicBezTo>
                      <a:pt x="13" y="37"/>
                      <a:pt x="13" y="37"/>
                      <a:pt x="12" y="38"/>
                    </a:cubicBezTo>
                    <a:cubicBezTo>
                      <a:pt x="12" y="37"/>
                      <a:pt x="12" y="36"/>
                      <a:pt x="11" y="36"/>
                    </a:cubicBezTo>
                    <a:cubicBezTo>
                      <a:pt x="12" y="37"/>
                      <a:pt x="8" y="39"/>
                      <a:pt x="11" y="40"/>
                    </a:cubicBezTo>
                    <a:cubicBezTo>
                      <a:pt x="11" y="39"/>
                      <a:pt x="12" y="40"/>
                      <a:pt x="14" y="38"/>
                    </a:cubicBezTo>
                    <a:cubicBezTo>
                      <a:pt x="14" y="38"/>
                      <a:pt x="14" y="39"/>
                      <a:pt x="14" y="38"/>
                    </a:cubicBezTo>
                    <a:cubicBezTo>
                      <a:pt x="14" y="43"/>
                      <a:pt x="14" y="48"/>
                      <a:pt x="18" y="53"/>
                    </a:cubicBezTo>
                    <a:cubicBezTo>
                      <a:pt x="19" y="53"/>
                      <a:pt x="20" y="53"/>
                      <a:pt x="22" y="53"/>
                    </a:cubicBezTo>
                    <a:cubicBezTo>
                      <a:pt x="23" y="55"/>
                      <a:pt x="21" y="55"/>
                      <a:pt x="21" y="56"/>
                    </a:cubicBezTo>
                    <a:cubicBezTo>
                      <a:pt x="27" y="53"/>
                      <a:pt x="28" y="58"/>
                      <a:pt x="30" y="59"/>
                    </a:cubicBezTo>
                    <a:cubicBezTo>
                      <a:pt x="31" y="59"/>
                      <a:pt x="33" y="58"/>
                      <a:pt x="34" y="58"/>
                    </a:cubicBezTo>
                    <a:cubicBezTo>
                      <a:pt x="37" y="59"/>
                      <a:pt x="34" y="61"/>
                      <a:pt x="38" y="61"/>
                    </a:cubicBezTo>
                    <a:cubicBezTo>
                      <a:pt x="37" y="56"/>
                      <a:pt x="42" y="58"/>
                      <a:pt x="47" y="58"/>
                    </a:cubicBezTo>
                    <a:cubicBezTo>
                      <a:pt x="50" y="57"/>
                      <a:pt x="50" y="54"/>
                      <a:pt x="56" y="54"/>
                    </a:cubicBezTo>
                    <a:cubicBezTo>
                      <a:pt x="55" y="50"/>
                      <a:pt x="60" y="50"/>
                      <a:pt x="61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209"/>
              <p:cNvSpPr/>
              <p:nvPr/>
            </p:nvSpPr>
            <p:spPr bwMode="auto">
              <a:xfrm>
                <a:off x="4506" y="23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210"/>
              <p:cNvSpPr/>
              <p:nvPr/>
            </p:nvSpPr>
            <p:spPr bwMode="auto">
              <a:xfrm>
                <a:off x="2811" y="1812"/>
                <a:ext cx="57" cy="34"/>
              </a:xfrm>
              <a:custGeom>
                <a:avLst/>
                <a:gdLst>
                  <a:gd name="T0" fmla="*/ 11 w 24"/>
                  <a:gd name="T1" fmla="*/ 13 h 14"/>
                  <a:gd name="T2" fmla="*/ 19 w 24"/>
                  <a:gd name="T3" fmla="*/ 11 h 14"/>
                  <a:gd name="T4" fmla="*/ 11 w 24"/>
                  <a:gd name="T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14">
                    <a:moveTo>
                      <a:pt x="11" y="13"/>
                    </a:moveTo>
                    <a:cubicBezTo>
                      <a:pt x="12" y="13"/>
                      <a:pt x="18" y="14"/>
                      <a:pt x="19" y="11"/>
                    </a:cubicBezTo>
                    <a:cubicBezTo>
                      <a:pt x="24" y="0"/>
                      <a:pt x="0" y="5"/>
                      <a:pt x="11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211"/>
              <p:cNvSpPr/>
              <p:nvPr/>
            </p:nvSpPr>
            <p:spPr bwMode="auto">
              <a:xfrm>
                <a:off x="2859" y="1789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212"/>
              <p:cNvSpPr/>
              <p:nvPr/>
            </p:nvSpPr>
            <p:spPr bwMode="auto">
              <a:xfrm>
                <a:off x="2892" y="1679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213"/>
              <p:cNvSpPr/>
              <p:nvPr/>
            </p:nvSpPr>
            <p:spPr bwMode="auto">
              <a:xfrm>
                <a:off x="2861" y="179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214"/>
              <p:cNvSpPr/>
              <p:nvPr/>
            </p:nvSpPr>
            <p:spPr bwMode="auto">
              <a:xfrm>
                <a:off x="2698" y="1862"/>
                <a:ext cx="14" cy="12"/>
              </a:xfrm>
              <a:custGeom>
                <a:avLst/>
                <a:gdLst>
                  <a:gd name="T0" fmla="*/ 0 w 6"/>
                  <a:gd name="T1" fmla="*/ 1 h 5"/>
                  <a:gd name="T2" fmla="*/ 6 w 6"/>
                  <a:gd name="T3" fmla="*/ 1 h 5"/>
                  <a:gd name="T4" fmla="*/ 0 w 6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0" y="1"/>
                    </a:moveTo>
                    <a:cubicBezTo>
                      <a:pt x="0" y="5"/>
                      <a:pt x="6" y="5"/>
                      <a:pt x="6" y="1"/>
                    </a:cubicBezTo>
                    <a:cubicBezTo>
                      <a:pt x="5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215"/>
              <p:cNvSpPr/>
              <p:nvPr/>
            </p:nvSpPr>
            <p:spPr bwMode="auto">
              <a:xfrm>
                <a:off x="2700" y="1869"/>
                <a:ext cx="31" cy="15"/>
              </a:xfrm>
              <a:custGeom>
                <a:avLst/>
                <a:gdLst>
                  <a:gd name="T0" fmla="*/ 4 w 13"/>
                  <a:gd name="T1" fmla="*/ 6 h 6"/>
                  <a:gd name="T2" fmla="*/ 4 w 13"/>
                  <a:gd name="T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3" h="6">
                    <a:moveTo>
                      <a:pt x="4" y="6"/>
                    </a:moveTo>
                    <a:cubicBezTo>
                      <a:pt x="13" y="4"/>
                      <a:pt x="0" y="0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216"/>
              <p:cNvSpPr>
                <a:spLocks noEditPoints="1"/>
              </p:cNvSpPr>
              <p:nvPr/>
            </p:nvSpPr>
            <p:spPr bwMode="auto">
              <a:xfrm>
                <a:off x="2499" y="1478"/>
                <a:ext cx="452" cy="223"/>
              </a:xfrm>
              <a:custGeom>
                <a:avLst/>
                <a:gdLst>
                  <a:gd name="T0" fmla="*/ 48 w 191"/>
                  <a:gd name="T1" fmla="*/ 37 h 94"/>
                  <a:gd name="T2" fmla="*/ 64 w 191"/>
                  <a:gd name="T3" fmla="*/ 28 h 94"/>
                  <a:gd name="T4" fmla="*/ 64 w 191"/>
                  <a:gd name="T5" fmla="*/ 44 h 94"/>
                  <a:gd name="T6" fmla="*/ 38 w 191"/>
                  <a:gd name="T7" fmla="*/ 51 h 94"/>
                  <a:gd name="T8" fmla="*/ 23 w 191"/>
                  <a:gd name="T9" fmla="*/ 60 h 94"/>
                  <a:gd name="T10" fmla="*/ 38 w 191"/>
                  <a:gd name="T11" fmla="*/ 56 h 94"/>
                  <a:gd name="T12" fmla="*/ 95 w 191"/>
                  <a:gd name="T13" fmla="*/ 47 h 94"/>
                  <a:gd name="T14" fmla="*/ 91 w 191"/>
                  <a:gd name="T15" fmla="*/ 69 h 94"/>
                  <a:gd name="T16" fmla="*/ 120 w 191"/>
                  <a:gd name="T17" fmla="*/ 71 h 94"/>
                  <a:gd name="T18" fmla="*/ 143 w 191"/>
                  <a:gd name="T19" fmla="*/ 76 h 94"/>
                  <a:gd name="T20" fmla="*/ 140 w 191"/>
                  <a:gd name="T21" fmla="*/ 94 h 94"/>
                  <a:gd name="T22" fmla="*/ 166 w 191"/>
                  <a:gd name="T23" fmla="*/ 73 h 94"/>
                  <a:gd name="T24" fmla="*/ 170 w 191"/>
                  <a:gd name="T25" fmla="*/ 82 h 94"/>
                  <a:gd name="T26" fmla="*/ 173 w 191"/>
                  <a:gd name="T27" fmla="*/ 87 h 94"/>
                  <a:gd name="T28" fmla="*/ 178 w 191"/>
                  <a:gd name="T29" fmla="*/ 79 h 94"/>
                  <a:gd name="T30" fmla="*/ 179 w 191"/>
                  <a:gd name="T31" fmla="*/ 42 h 94"/>
                  <a:gd name="T32" fmla="*/ 175 w 191"/>
                  <a:gd name="T33" fmla="*/ 46 h 94"/>
                  <a:gd name="T34" fmla="*/ 173 w 191"/>
                  <a:gd name="T35" fmla="*/ 43 h 94"/>
                  <a:gd name="T36" fmla="*/ 174 w 191"/>
                  <a:gd name="T37" fmla="*/ 36 h 94"/>
                  <a:gd name="T38" fmla="*/ 162 w 191"/>
                  <a:gd name="T39" fmla="*/ 33 h 94"/>
                  <a:gd name="T40" fmla="*/ 153 w 191"/>
                  <a:gd name="T41" fmla="*/ 39 h 94"/>
                  <a:gd name="T42" fmla="*/ 139 w 191"/>
                  <a:gd name="T43" fmla="*/ 35 h 94"/>
                  <a:gd name="T44" fmla="*/ 130 w 191"/>
                  <a:gd name="T45" fmla="*/ 26 h 94"/>
                  <a:gd name="T46" fmla="*/ 123 w 191"/>
                  <a:gd name="T47" fmla="*/ 15 h 94"/>
                  <a:gd name="T48" fmla="*/ 120 w 191"/>
                  <a:gd name="T49" fmla="*/ 9 h 94"/>
                  <a:gd name="T50" fmla="*/ 113 w 191"/>
                  <a:gd name="T51" fmla="*/ 12 h 94"/>
                  <a:gd name="T52" fmla="*/ 102 w 191"/>
                  <a:gd name="T53" fmla="*/ 3 h 94"/>
                  <a:gd name="T54" fmla="*/ 72 w 191"/>
                  <a:gd name="T55" fmla="*/ 5 h 94"/>
                  <a:gd name="T56" fmla="*/ 47 w 191"/>
                  <a:gd name="T57" fmla="*/ 25 h 94"/>
                  <a:gd name="T58" fmla="*/ 17 w 191"/>
                  <a:gd name="T59" fmla="*/ 39 h 94"/>
                  <a:gd name="T60" fmla="*/ 16 w 191"/>
                  <a:gd name="T61" fmla="*/ 39 h 94"/>
                  <a:gd name="T62" fmla="*/ 0 w 191"/>
                  <a:gd name="T63" fmla="*/ 35 h 94"/>
                  <a:gd name="T64" fmla="*/ 12 w 191"/>
                  <a:gd name="T65" fmla="*/ 42 h 94"/>
                  <a:gd name="T66" fmla="*/ 170 w 191"/>
                  <a:gd name="T67" fmla="*/ 34 h 94"/>
                  <a:gd name="T68" fmla="*/ 109 w 191"/>
                  <a:gd name="T69" fmla="*/ 5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91" h="94">
                    <a:moveTo>
                      <a:pt x="12" y="42"/>
                    </a:moveTo>
                    <a:cubicBezTo>
                      <a:pt x="21" y="42"/>
                      <a:pt x="38" y="40"/>
                      <a:pt x="48" y="37"/>
                    </a:cubicBezTo>
                    <a:cubicBezTo>
                      <a:pt x="47" y="35"/>
                      <a:pt x="43" y="36"/>
                      <a:pt x="42" y="35"/>
                    </a:cubicBezTo>
                    <a:cubicBezTo>
                      <a:pt x="44" y="33"/>
                      <a:pt x="58" y="28"/>
                      <a:pt x="64" y="28"/>
                    </a:cubicBezTo>
                    <a:cubicBezTo>
                      <a:pt x="66" y="29"/>
                      <a:pt x="78" y="36"/>
                      <a:pt x="79" y="37"/>
                    </a:cubicBezTo>
                    <a:cubicBezTo>
                      <a:pt x="86" y="46"/>
                      <a:pt x="72" y="43"/>
                      <a:pt x="64" y="44"/>
                    </a:cubicBezTo>
                    <a:cubicBezTo>
                      <a:pt x="57" y="45"/>
                      <a:pt x="55" y="50"/>
                      <a:pt x="51" y="46"/>
                    </a:cubicBezTo>
                    <a:cubicBezTo>
                      <a:pt x="48" y="50"/>
                      <a:pt x="44" y="48"/>
                      <a:pt x="38" y="51"/>
                    </a:cubicBezTo>
                    <a:cubicBezTo>
                      <a:pt x="35" y="53"/>
                      <a:pt x="34" y="56"/>
                      <a:pt x="32" y="57"/>
                    </a:cubicBezTo>
                    <a:cubicBezTo>
                      <a:pt x="29" y="58"/>
                      <a:pt x="23" y="57"/>
                      <a:pt x="23" y="60"/>
                    </a:cubicBezTo>
                    <a:cubicBezTo>
                      <a:pt x="22" y="64"/>
                      <a:pt x="32" y="70"/>
                      <a:pt x="37" y="68"/>
                    </a:cubicBezTo>
                    <a:cubicBezTo>
                      <a:pt x="45" y="65"/>
                      <a:pt x="37" y="59"/>
                      <a:pt x="38" y="56"/>
                    </a:cubicBezTo>
                    <a:cubicBezTo>
                      <a:pt x="41" y="49"/>
                      <a:pt x="65" y="49"/>
                      <a:pt x="75" y="47"/>
                    </a:cubicBezTo>
                    <a:cubicBezTo>
                      <a:pt x="80" y="46"/>
                      <a:pt x="90" y="42"/>
                      <a:pt x="95" y="47"/>
                    </a:cubicBezTo>
                    <a:cubicBezTo>
                      <a:pt x="100" y="54"/>
                      <a:pt x="83" y="64"/>
                      <a:pt x="83" y="64"/>
                    </a:cubicBezTo>
                    <a:cubicBezTo>
                      <a:pt x="83" y="66"/>
                      <a:pt x="90" y="69"/>
                      <a:pt x="91" y="69"/>
                    </a:cubicBezTo>
                    <a:cubicBezTo>
                      <a:pt x="99" y="71"/>
                      <a:pt x="109" y="62"/>
                      <a:pt x="115" y="67"/>
                    </a:cubicBezTo>
                    <a:cubicBezTo>
                      <a:pt x="118" y="68"/>
                      <a:pt x="119" y="69"/>
                      <a:pt x="120" y="71"/>
                    </a:cubicBezTo>
                    <a:cubicBezTo>
                      <a:pt x="134" y="69"/>
                      <a:pt x="129" y="74"/>
                      <a:pt x="131" y="79"/>
                    </a:cubicBezTo>
                    <a:cubicBezTo>
                      <a:pt x="134" y="86"/>
                      <a:pt x="141" y="76"/>
                      <a:pt x="143" y="76"/>
                    </a:cubicBezTo>
                    <a:cubicBezTo>
                      <a:pt x="149" y="75"/>
                      <a:pt x="151" y="84"/>
                      <a:pt x="148" y="89"/>
                    </a:cubicBezTo>
                    <a:cubicBezTo>
                      <a:pt x="146" y="93"/>
                      <a:pt x="142" y="92"/>
                      <a:pt x="140" y="94"/>
                    </a:cubicBezTo>
                    <a:cubicBezTo>
                      <a:pt x="144" y="94"/>
                      <a:pt x="150" y="91"/>
                      <a:pt x="154" y="88"/>
                    </a:cubicBezTo>
                    <a:cubicBezTo>
                      <a:pt x="158" y="83"/>
                      <a:pt x="156" y="74"/>
                      <a:pt x="166" y="73"/>
                    </a:cubicBezTo>
                    <a:cubicBezTo>
                      <a:pt x="166" y="77"/>
                      <a:pt x="170" y="79"/>
                      <a:pt x="165" y="83"/>
                    </a:cubicBezTo>
                    <a:cubicBezTo>
                      <a:pt x="167" y="82"/>
                      <a:pt x="167" y="81"/>
                      <a:pt x="170" y="82"/>
                    </a:cubicBezTo>
                    <a:cubicBezTo>
                      <a:pt x="171" y="84"/>
                      <a:pt x="168" y="84"/>
                      <a:pt x="168" y="85"/>
                    </a:cubicBezTo>
                    <a:cubicBezTo>
                      <a:pt x="170" y="84"/>
                      <a:pt x="174" y="84"/>
                      <a:pt x="173" y="87"/>
                    </a:cubicBezTo>
                    <a:cubicBezTo>
                      <a:pt x="174" y="87"/>
                      <a:pt x="176" y="87"/>
                      <a:pt x="177" y="87"/>
                    </a:cubicBezTo>
                    <a:cubicBezTo>
                      <a:pt x="178" y="84"/>
                      <a:pt x="179" y="82"/>
                      <a:pt x="178" y="79"/>
                    </a:cubicBezTo>
                    <a:cubicBezTo>
                      <a:pt x="191" y="71"/>
                      <a:pt x="189" y="57"/>
                      <a:pt x="186" y="43"/>
                    </a:cubicBezTo>
                    <a:cubicBezTo>
                      <a:pt x="183" y="43"/>
                      <a:pt x="182" y="42"/>
                      <a:pt x="179" y="42"/>
                    </a:cubicBezTo>
                    <a:cubicBezTo>
                      <a:pt x="181" y="44"/>
                      <a:pt x="180" y="46"/>
                      <a:pt x="180" y="48"/>
                    </a:cubicBezTo>
                    <a:cubicBezTo>
                      <a:pt x="177" y="49"/>
                      <a:pt x="176" y="47"/>
                      <a:pt x="175" y="46"/>
                    </a:cubicBezTo>
                    <a:cubicBezTo>
                      <a:pt x="172" y="46"/>
                      <a:pt x="174" y="49"/>
                      <a:pt x="172" y="49"/>
                    </a:cubicBezTo>
                    <a:cubicBezTo>
                      <a:pt x="166" y="48"/>
                      <a:pt x="172" y="45"/>
                      <a:pt x="173" y="43"/>
                    </a:cubicBezTo>
                    <a:cubicBezTo>
                      <a:pt x="175" y="39"/>
                      <a:pt x="172" y="37"/>
                      <a:pt x="176" y="39"/>
                    </a:cubicBezTo>
                    <a:cubicBezTo>
                      <a:pt x="178" y="36"/>
                      <a:pt x="174" y="37"/>
                      <a:pt x="174" y="36"/>
                    </a:cubicBezTo>
                    <a:cubicBezTo>
                      <a:pt x="176" y="32"/>
                      <a:pt x="174" y="30"/>
                      <a:pt x="171" y="26"/>
                    </a:cubicBezTo>
                    <a:cubicBezTo>
                      <a:pt x="167" y="26"/>
                      <a:pt x="163" y="28"/>
                      <a:pt x="162" y="33"/>
                    </a:cubicBezTo>
                    <a:cubicBezTo>
                      <a:pt x="161" y="35"/>
                      <a:pt x="165" y="37"/>
                      <a:pt x="164" y="39"/>
                    </a:cubicBezTo>
                    <a:cubicBezTo>
                      <a:pt x="162" y="41"/>
                      <a:pt x="158" y="41"/>
                      <a:pt x="153" y="39"/>
                    </a:cubicBezTo>
                    <a:cubicBezTo>
                      <a:pt x="153" y="37"/>
                      <a:pt x="156" y="38"/>
                      <a:pt x="157" y="37"/>
                    </a:cubicBezTo>
                    <a:cubicBezTo>
                      <a:pt x="153" y="32"/>
                      <a:pt x="147" y="33"/>
                      <a:pt x="139" y="35"/>
                    </a:cubicBezTo>
                    <a:cubicBezTo>
                      <a:pt x="138" y="33"/>
                      <a:pt x="137" y="31"/>
                      <a:pt x="132" y="32"/>
                    </a:cubicBezTo>
                    <a:cubicBezTo>
                      <a:pt x="130" y="30"/>
                      <a:pt x="130" y="29"/>
                      <a:pt x="130" y="26"/>
                    </a:cubicBezTo>
                    <a:cubicBezTo>
                      <a:pt x="124" y="24"/>
                      <a:pt x="118" y="22"/>
                      <a:pt x="116" y="17"/>
                    </a:cubicBezTo>
                    <a:cubicBezTo>
                      <a:pt x="120" y="17"/>
                      <a:pt x="120" y="16"/>
                      <a:pt x="123" y="15"/>
                    </a:cubicBezTo>
                    <a:cubicBezTo>
                      <a:pt x="122" y="13"/>
                      <a:pt x="117" y="14"/>
                      <a:pt x="117" y="11"/>
                    </a:cubicBezTo>
                    <a:cubicBezTo>
                      <a:pt x="116" y="9"/>
                      <a:pt x="120" y="11"/>
                      <a:pt x="120" y="9"/>
                    </a:cubicBezTo>
                    <a:cubicBezTo>
                      <a:pt x="120" y="8"/>
                      <a:pt x="120" y="7"/>
                      <a:pt x="120" y="7"/>
                    </a:cubicBezTo>
                    <a:cubicBezTo>
                      <a:pt x="115" y="5"/>
                      <a:pt x="112" y="9"/>
                      <a:pt x="113" y="12"/>
                    </a:cubicBezTo>
                    <a:cubicBezTo>
                      <a:pt x="112" y="12"/>
                      <a:pt x="111" y="12"/>
                      <a:pt x="110" y="12"/>
                    </a:cubicBezTo>
                    <a:cubicBezTo>
                      <a:pt x="110" y="7"/>
                      <a:pt x="105" y="6"/>
                      <a:pt x="102" y="3"/>
                    </a:cubicBezTo>
                    <a:cubicBezTo>
                      <a:pt x="96" y="7"/>
                      <a:pt x="94" y="1"/>
                      <a:pt x="90" y="1"/>
                    </a:cubicBezTo>
                    <a:cubicBezTo>
                      <a:pt x="84" y="0"/>
                      <a:pt x="80" y="4"/>
                      <a:pt x="72" y="5"/>
                    </a:cubicBezTo>
                    <a:cubicBezTo>
                      <a:pt x="71" y="12"/>
                      <a:pt x="79" y="21"/>
                      <a:pt x="74" y="24"/>
                    </a:cubicBezTo>
                    <a:cubicBezTo>
                      <a:pt x="67" y="28"/>
                      <a:pt x="57" y="23"/>
                      <a:pt x="47" y="25"/>
                    </a:cubicBezTo>
                    <a:cubicBezTo>
                      <a:pt x="48" y="28"/>
                      <a:pt x="48" y="29"/>
                      <a:pt x="46" y="30"/>
                    </a:cubicBezTo>
                    <a:cubicBezTo>
                      <a:pt x="38" y="35"/>
                      <a:pt x="27" y="39"/>
                      <a:pt x="17" y="39"/>
                    </a:cubicBezTo>
                    <a:cubicBezTo>
                      <a:pt x="17" y="40"/>
                      <a:pt x="16" y="40"/>
                      <a:pt x="16" y="39"/>
                    </a:cubicBezTo>
                    <a:cubicBezTo>
                      <a:pt x="15" y="39"/>
                      <a:pt x="16" y="38"/>
                      <a:pt x="16" y="39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35" y="32"/>
                      <a:pt x="2" y="22"/>
                      <a:pt x="0" y="35"/>
                    </a:cubicBezTo>
                    <a:cubicBezTo>
                      <a:pt x="3" y="37"/>
                      <a:pt x="9" y="39"/>
                      <a:pt x="14" y="39"/>
                    </a:cubicBezTo>
                    <a:cubicBezTo>
                      <a:pt x="16" y="40"/>
                      <a:pt x="11" y="41"/>
                      <a:pt x="12" y="42"/>
                    </a:cubicBezTo>
                    <a:close/>
                    <a:moveTo>
                      <a:pt x="170" y="34"/>
                    </a:moveTo>
                    <a:cubicBezTo>
                      <a:pt x="170" y="34"/>
                      <a:pt x="171" y="34"/>
                      <a:pt x="170" y="34"/>
                    </a:cubicBezTo>
                    <a:close/>
                    <a:moveTo>
                      <a:pt x="109" y="50"/>
                    </a:moveTo>
                    <a:cubicBezTo>
                      <a:pt x="110" y="48"/>
                      <a:pt x="111" y="53"/>
                      <a:pt x="10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217"/>
              <p:cNvSpPr/>
              <p:nvPr/>
            </p:nvSpPr>
            <p:spPr bwMode="auto">
              <a:xfrm>
                <a:off x="2856" y="1791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218"/>
              <p:cNvSpPr/>
              <p:nvPr/>
            </p:nvSpPr>
            <p:spPr bwMode="auto">
              <a:xfrm>
                <a:off x="2762" y="1637"/>
                <a:ext cx="14" cy="9"/>
              </a:xfrm>
              <a:custGeom>
                <a:avLst/>
                <a:gdLst>
                  <a:gd name="T0" fmla="*/ 0 w 6"/>
                  <a:gd name="T1" fmla="*/ 2 h 4"/>
                  <a:gd name="T2" fmla="*/ 4 w 6"/>
                  <a:gd name="T3" fmla="*/ 4 h 4"/>
                  <a:gd name="T4" fmla="*/ 4 w 6"/>
                  <a:gd name="T5" fmla="*/ 0 h 4"/>
                  <a:gd name="T6" fmla="*/ 0 w 6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2"/>
                    </a:moveTo>
                    <a:cubicBezTo>
                      <a:pt x="2" y="3"/>
                      <a:pt x="2" y="4"/>
                      <a:pt x="4" y="4"/>
                    </a:cubicBezTo>
                    <a:cubicBezTo>
                      <a:pt x="6" y="3"/>
                      <a:pt x="5" y="1"/>
                      <a:pt x="4" y="0"/>
                    </a:cubicBezTo>
                    <a:cubicBezTo>
                      <a:pt x="3" y="1"/>
                      <a:pt x="0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219"/>
              <p:cNvSpPr/>
              <p:nvPr/>
            </p:nvSpPr>
            <p:spPr bwMode="auto">
              <a:xfrm>
                <a:off x="2920" y="1577"/>
                <a:ext cx="3" cy="0"/>
              </a:xfrm>
              <a:custGeom>
                <a:avLst/>
                <a:gdLst>
                  <a:gd name="T0" fmla="*/ 1 w 1"/>
                  <a:gd name="T1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220"/>
              <p:cNvSpPr/>
              <p:nvPr/>
            </p:nvSpPr>
            <p:spPr bwMode="auto">
              <a:xfrm>
                <a:off x="4158" y="2588"/>
                <a:ext cx="17" cy="8"/>
              </a:xfrm>
              <a:custGeom>
                <a:avLst/>
                <a:gdLst>
                  <a:gd name="T0" fmla="*/ 0 w 7"/>
                  <a:gd name="T1" fmla="*/ 3 h 3"/>
                  <a:gd name="T2" fmla="*/ 7 w 7"/>
                  <a:gd name="T3" fmla="*/ 1 h 3"/>
                  <a:gd name="T4" fmla="*/ 0 w 7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0" y="3"/>
                    </a:moveTo>
                    <a:cubicBezTo>
                      <a:pt x="3" y="3"/>
                      <a:pt x="5" y="2"/>
                      <a:pt x="7" y="1"/>
                    </a:cubicBezTo>
                    <a:cubicBezTo>
                      <a:pt x="5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221"/>
              <p:cNvSpPr/>
              <p:nvPr/>
            </p:nvSpPr>
            <p:spPr bwMode="auto">
              <a:xfrm>
                <a:off x="2916" y="1568"/>
                <a:ext cx="14" cy="7"/>
              </a:xfrm>
              <a:custGeom>
                <a:avLst/>
                <a:gdLst>
                  <a:gd name="T0" fmla="*/ 0 w 6"/>
                  <a:gd name="T1" fmla="*/ 1 h 3"/>
                  <a:gd name="T2" fmla="*/ 0 w 6"/>
                  <a:gd name="T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" h="3">
                    <a:moveTo>
                      <a:pt x="0" y="1"/>
                    </a:moveTo>
                    <a:cubicBezTo>
                      <a:pt x="2" y="3"/>
                      <a:pt x="6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222"/>
              <p:cNvSpPr/>
              <p:nvPr/>
            </p:nvSpPr>
            <p:spPr bwMode="auto">
              <a:xfrm>
                <a:off x="4177" y="2588"/>
                <a:ext cx="5" cy="3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223"/>
              <p:cNvSpPr/>
              <p:nvPr/>
            </p:nvSpPr>
            <p:spPr bwMode="auto">
              <a:xfrm>
                <a:off x="2608" y="1518"/>
                <a:ext cx="9" cy="5"/>
              </a:xfrm>
              <a:custGeom>
                <a:avLst/>
                <a:gdLst>
                  <a:gd name="T0" fmla="*/ 2 w 4"/>
                  <a:gd name="T1" fmla="*/ 2 h 2"/>
                  <a:gd name="T2" fmla="*/ 4 w 4"/>
                  <a:gd name="T3" fmla="*/ 1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3" y="2"/>
                      <a:pt x="3" y="1"/>
                      <a:pt x="4" y="1"/>
                    </a:cubicBezTo>
                    <a:cubicBezTo>
                      <a:pt x="3" y="0"/>
                      <a:pt x="0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224"/>
              <p:cNvSpPr/>
              <p:nvPr/>
            </p:nvSpPr>
            <p:spPr bwMode="auto">
              <a:xfrm>
                <a:off x="2575" y="1537"/>
                <a:ext cx="33" cy="17"/>
              </a:xfrm>
              <a:custGeom>
                <a:avLst/>
                <a:gdLst>
                  <a:gd name="T0" fmla="*/ 0 w 14"/>
                  <a:gd name="T1" fmla="*/ 7 h 7"/>
                  <a:gd name="T2" fmla="*/ 14 w 14"/>
                  <a:gd name="T3" fmla="*/ 0 h 7"/>
                  <a:gd name="T4" fmla="*/ 0 w 14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" h="7">
                    <a:moveTo>
                      <a:pt x="0" y="7"/>
                    </a:moveTo>
                    <a:cubicBezTo>
                      <a:pt x="5" y="3"/>
                      <a:pt x="10" y="2"/>
                      <a:pt x="14" y="0"/>
                    </a:cubicBezTo>
                    <a:cubicBezTo>
                      <a:pt x="7" y="0"/>
                      <a:pt x="1" y="0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225"/>
              <p:cNvSpPr/>
              <p:nvPr/>
            </p:nvSpPr>
            <p:spPr bwMode="auto">
              <a:xfrm>
                <a:off x="2880" y="1860"/>
                <a:ext cx="10" cy="7"/>
              </a:xfrm>
              <a:custGeom>
                <a:avLst/>
                <a:gdLst>
                  <a:gd name="T0" fmla="*/ 0 w 4"/>
                  <a:gd name="T1" fmla="*/ 3 h 3"/>
                  <a:gd name="T2" fmla="*/ 0 w 4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4" y="3"/>
                      <a:pt x="0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226"/>
              <p:cNvSpPr/>
              <p:nvPr/>
            </p:nvSpPr>
            <p:spPr bwMode="auto">
              <a:xfrm>
                <a:off x="2840" y="1831"/>
                <a:ext cx="45" cy="22"/>
              </a:xfrm>
              <a:custGeom>
                <a:avLst/>
                <a:gdLst>
                  <a:gd name="T0" fmla="*/ 17 w 19"/>
                  <a:gd name="T1" fmla="*/ 3 h 9"/>
                  <a:gd name="T2" fmla="*/ 10 w 19"/>
                  <a:gd name="T3" fmla="*/ 8 h 9"/>
                  <a:gd name="T4" fmla="*/ 17 w 19"/>
                  <a:gd name="T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9">
                    <a:moveTo>
                      <a:pt x="17" y="3"/>
                    </a:moveTo>
                    <a:cubicBezTo>
                      <a:pt x="15" y="0"/>
                      <a:pt x="0" y="4"/>
                      <a:pt x="10" y="8"/>
                    </a:cubicBezTo>
                    <a:cubicBezTo>
                      <a:pt x="14" y="9"/>
                      <a:pt x="19" y="7"/>
                      <a:pt x="1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227"/>
              <p:cNvSpPr/>
              <p:nvPr/>
            </p:nvSpPr>
            <p:spPr bwMode="auto">
              <a:xfrm>
                <a:off x="2861" y="1860"/>
                <a:ext cx="10" cy="7"/>
              </a:xfrm>
              <a:custGeom>
                <a:avLst/>
                <a:gdLst>
                  <a:gd name="T0" fmla="*/ 3 w 4"/>
                  <a:gd name="T1" fmla="*/ 0 h 3"/>
                  <a:gd name="T2" fmla="*/ 1 w 4"/>
                  <a:gd name="T3" fmla="*/ 3 h 3"/>
                  <a:gd name="T4" fmla="*/ 3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2" y="1"/>
                      <a:pt x="0" y="1"/>
                      <a:pt x="1" y="3"/>
                    </a:cubicBezTo>
                    <a:cubicBezTo>
                      <a:pt x="2" y="3"/>
                      <a:pt x="4" y="2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228"/>
              <p:cNvSpPr/>
              <p:nvPr/>
            </p:nvSpPr>
            <p:spPr bwMode="auto">
              <a:xfrm>
                <a:off x="2814" y="1931"/>
                <a:ext cx="7" cy="10"/>
              </a:xfrm>
              <a:custGeom>
                <a:avLst/>
                <a:gdLst>
                  <a:gd name="T0" fmla="*/ 1 w 3"/>
                  <a:gd name="T1" fmla="*/ 0 h 4"/>
                  <a:gd name="T2" fmla="*/ 1 w 3"/>
                  <a:gd name="T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4">
                    <a:moveTo>
                      <a:pt x="1" y="0"/>
                    </a:moveTo>
                    <a:cubicBezTo>
                      <a:pt x="0" y="4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229"/>
              <p:cNvSpPr/>
              <p:nvPr/>
            </p:nvSpPr>
            <p:spPr bwMode="auto">
              <a:xfrm>
                <a:off x="2752" y="1926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230"/>
              <p:cNvSpPr/>
              <p:nvPr/>
            </p:nvSpPr>
            <p:spPr bwMode="auto">
              <a:xfrm>
                <a:off x="4182" y="256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231"/>
              <p:cNvSpPr/>
              <p:nvPr/>
            </p:nvSpPr>
            <p:spPr bwMode="auto">
              <a:xfrm>
                <a:off x="2660" y="1513"/>
                <a:ext cx="9" cy="7"/>
              </a:xfrm>
              <a:custGeom>
                <a:avLst/>
                <a:gdLst>
                  <a:gd name="T0" fmla="*/ 0 w 4"/>
                  <a:gd name="T1" fmla="*/ 3 h 3"/>
                  <a:gd name="T2" fmla="*/ 0 w 4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4" y="2"/>
                      <a:pt x="0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232"/>
              <p:cNvSpPr/>
              <p:nvPr/>
            </p:nvSpPr>
            <p:spPr bwMode="auto">
              <a:xfrm>
                <a:off x="2894" y="1727"/>
                <a:ext cx="31" cy="19"/>
              </a:xfrm>
              <a:custGeom>
                <a:avLst/>
                <a:gdLst>
                  <a:gd name="T0" fmla="*/ 9 w 13"/>
                  <a:gd name="T1" fmla="*/ 0 h 8"/>
                  <a:gd name="T2" fmla="*/ 0 w 13"/>
                  <a:gd name="T3" fmla="*/ 6 h 8"/>
                  <a:gd name="T4" fmla="*/ 9 w 13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8">
                    <a:moveTo>
                      <a:pt x="9" y="0"/>
                    </a:moveTo>
                    <a:cubicBezTo>
                      <a:pt x="6" y="2"/>
                      <a:pt x="3" y="4"/>
                      <a:pt x="0" y="6"/>
                    </a:cubicBezTo>
                    <a:cubicBezTo>
                      <a:pt x="4" y="8"/>
                      <a:pt x="13" y="5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233"/>
              <p:cNvSpPr/>
              <p:nvPr/>
            </p:nvSpPr>
            <p:spPr bwMode="auto">
              <a:xfrm>
                <a:off x="2901" y="1879"/>
                <a:ext cx="12" cy="7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5" y="2"/>
                      <a:pt x="3" y="0"/>
                      <a:pt x="3" y="0"/>
                    </a:cubicBezTo>
                    <a:cubicBezTo>
                      <a:pt x="0" y="0"/>
                      <a:pt x="1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234"/>
              <p:cNvSpPr/>
              <p:nvPr/>
            </p:nvSpPr>
            <p:spPr bwMode="auto">
              <a:xfrm>
                <a:off x="3777" y="1611"/>
                <a:ext cx="10" cy="9"/>
              </a:xfrm>
              <a:custGeom>
                <a:avLst/>
                <a:gdLst>
                  <a:gd name="T0" fmla="*/ 0 w 4"/>
                  <a:gd name="T1" fmla="*/ 4 h 4"/>
                  <a:gd name="T2" fmla="*/ 0 w 4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4" y="3"/>
                      <a:pt x="0" y="0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235"/>
              <p:cNvSpPr/>
              <p:nvPr/>
            </p:nvSpPr>
            <p:spPr bwMode="auto">
              <a:xfrm>
                <a:off x="4298" y="1620"/>
                <a:ext cx="9" cy="5"/>
              </a:xfrm>
              <a:custGeom>
                <a:avLst/>
                <a:gdLst>
                  <a:gd name="T0" fmla="*/ 2 w 4"/>
                  <a:gd name="T1" fmla="*/ 2 h 2"/>
                  <a:gd name="T2" fmla="*/ 2 w 4"/>
                  <a:gd name="T3" fmla="*/ 0 h 2"/>
                  <a:gd name="T4" fmla="*/ 0 w 4"/>
                  <a:gd name="T5" fmla="*/ 2 h 2"/>
                  <a:gd name="T6" fmla="*/ 2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4" y="2"/>
                      <a:pt x="2" y="0"/>
                      <a:pt x="2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236"/>
              <p:cNvSpPr/>
              <p:nvPr/>
            </p:nvSpPr>
            <p:spPr bwMode="auto">
              <a:xfrm>
                <a:off x="4213" y="1599"/>
                <a:ext cx="9" cy="7"/>
              </a:xfrm>
              <a:custGeom>
                <a:avLst/>
                <a:gdLst>
                  <a:gd name="T0" fmla="*/ 2 w 4"/>
                  <a:gd name="T1" fmla="*/ 3 h 3"/>
                  <a:gd name="T2" fmla="*/ 2 w 4"/>
                  <a:gd name="T3" fmla="*/ 0 h 3"/>
                  <a:gd name="T4" fmla="*/ 0 w 4"/>
                  <a:gd name="T5" fmla="*/ 3 h 3"/>
                  <a:gd name="T6" fmla="*/ 2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4" y="3"/>
                      <a:pt x="2" y="1"/>
                      <a:pt x="2" y="0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1" y="3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237"/>
              <p:cNvSpPr/>
              <p:nvPr/>
            </p:nvSpPr>
            <p:spPr bwMode="auto">
              <a:xfrm>
                <a:off x="4324" y="1689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1 w 3"/>
                  <a:gd name="T3" fmla="*/ 2 h 2"/>
                  <a:gd name="T4" fmla="*/ 3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1" y="0"/>
                      <a:pt x="0" y="0"/>
                      <a:pt x="1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1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238"/>
              <p:cNvSpPr/>
              <p:nvPr/>
            </p:nvSpPr>
            <p:spPr bwMode="auto">
              <a:xfrm>
                <a:off x="3432" y="1765"/>
                <a:ext cx="28" cy="38"/>
              </a:xfrm>
              <a:custGeom>
                <a:avLst/>
                <a:gdLst>
                  <a:gd name="T0" fmla="*/ 12 w 12"/>
                  <a:gd name="T1" fmla="*/ 8 h 16"/>
                  <a:gd name="T2" fmla="*/ 4 w 12"/>
                  <a:gd name="T3" fmla="*/ 0 h 16"/>
                  <a:gd name="T4" fmla="*/ 12 w 12"/>
                  <a:gd name="T5" fmla="*/ 8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16">
                    <a:moveTo>
                      <a:pt x="12" y="8"/>
                    </a:moveTo>
                    <a:cubicBezTo>
                      <a:pt x="10" y="5"/>
                      <a:pt x="9" y="1"/>
                      <a:pt x="4" y="0"/>
                    </a:cubicBezTo>
                    <a:cubicBezTo>
                      <a:pt x="0" y="4"/>
                      <a:pt x="10" y="16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239"/>
              <p:cNvSpPr/>
              <p:nvPr/>
            </p:nvSpPr>
            <p:spPr bwMode="auto">
              <a:xfrm>
                <a:off x="3446" y="1755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240"/>
              <p:cNvSpPr/>
              <p:nvPr/>
            </p:nvSpPr>
            <p:spPr bwMode="auto">
              <a:xfrm>
                <a:off x="4187" y="1637"/>
                <a:ext cx="7" cy="4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0 h 2"/>
                  <a:gd name="T4" fmla="*/ 0 w 3"/>
                  <a:gd name="T5" fmla="*/ 2 h 2"/>
                  <a:gd name="T6" fmla="*/ 3 w 3"/>
                  <a:gd name="T7" fmla="*/ 1 h 2"/>
                  <a:gd name="T8" fmla="*/ 2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2" y="2"/>
                      <a:pt x="2" y="1"/>
                      <a:pt x="3" y="1"/>
                    </a:cubicBezTo>
                    <a:cubicBezTo>
                      <a:pt x="3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241"/>
              <p:cNvSpPr/>
              <p:nvPr/>
            </p:nvSpPr>
            <p:spPr bwMode="auto">
              <a:xfrm>
                <a:off x="4433" y="1630"/>
                <a:ext cx="9" cy="11"/>
              </a:xfrm>
              <a:custGeom>
                <a:avLst/>
                <a:gdLst>
                  <a:gd name="T0" fmla="*/ 4 w 4"/>
                  <a:gd name="T1" fmla="*/ 0 h 5"/>
                  <a:gd name="T2" fmla="*/ 0 w 4"/>
                  <a:gd name="T3" fmla="*/ 5 h 5"/>
                  <a:gd name="T4" fmla="*/ 4 w 4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0"/>
                    </a:moveTo>
                    <a:cubicBezTo>
                      <a:pt x="1" y="1"/>
                      <a:pt x="1" y="3"/>
                      <a:pt x="0" y="5"/>
                    </a:cubicBezTo>
                    <a:cubicBezTo>
                      <a:pt x="4" y="5"/>
                      <a:pt x="2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242"/>
              <p:cNvSpPr/>
              <p:nvPr/>
            </p:nvSpPr>
            <p:spPr bwMode="auto">
              <a:xfrm>
                <a:off x="4194" y="1570"/>
                <a:ext cx="9" cy="7"/>
              </a:xfrm>
              <a:custGeom>
                <a:avLst/>
                <a:gdLst>
                  <a:gd name="T0" fmla="*/ 1 w 4"/>
                  <a:gd name="T1" fmla="*/ 3 h 3"/>
                  <a:gd name="T2" fmla="*/ 1 w 4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4" y="3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243"/>
              <p:cNvSpPr/>
              <p:nvPr/>
            </p:nvSpPr>
            <p:spPr bwMode="auto">
              <a:xfrm>
                <a:off x="4416" y="1615"/>
                <a:ext cx="26" cy="15"/>
              </a:xfrm>
              <a:custGeom>
                <a:avLst/>
                <a:gdLst>
                  <a:gd name="T0" fmla="*/ 8 w 11"/>
                  <a:gd name="T1" fmla="*/ 1 h 6"/>
                  <a:gd name="T2" fmla="*/ 4 w 11"/>
                  <a:gd name="T3" fmla="*/ 6 h 6"/>
                  <a:gd name="T4" fmla="*/ 8 w 11"/>
                  <a:gd name="T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8" y="1"/>
                    </a:moveTo>
                    <a:cubicBezTo>
                      <a:pt x="5" y="0"/>
                      <a:pt x="0" y="4"/>
                      <a:pt x="4" y="6"/>
                    </a:cubicBezTo>
                    <a:cubicBezTo>
                      <a:pt x="9" y="6"/>
                      <a:pt x="11" y="3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244"/>
              <p:cNvSpPr/>
              <p:nvPr/>
            </p:nvSpPr>
            <p:spPr bwMode="auto">
              <a:xfrm>
                <a:off x="4345" y="1696"/>
                <a:ext cx="45" cy="29"/>
              </a:xfrm>
              <a:custGeom>
                <a:avLst/>
                <a:gdLst>
                  <a:gd name="T0" fmla="*/ 12 w 19"/>
                  <a:gd name="T1" fmla="*/ 11 h 12"/>
                  <a:gd name="T2" fmla="*/ 17 w 19"/>
                  <a:gd name="T3" fmla="*/ 6 h 12"/>
                  <a:gd name="T4" fmla="*/ 12 w 19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2">
                    <a:moveTo>
                      <a:pt x="12" y="11"/>
                    </a:moveTo>
                    <a:cubicBezTo>
                      <a:pt x="12" y="12"/>
                      <a:pt x="19" y="10"/>
                      <a:pt x="17" y="6"/>
                    </a:cubicBezTo>
                    <a:cubicBezTo>
                      <a:pt x="13" y="0"/>
                      <a:pt x="0" y="10"/>
                      <a:pt x="1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245"/>
              <p:cNvSpPr/>
              <p:nvPr/>
            </p:nvSpPr>
            <p:spPr bwMode="auto">
              <a:xfrm>
                <a:off x="4364" y="1506"/>
                <a:ext cx="78" cy="86"/>
              </a:xfrm>
              <a:custGeom>
                <a:avLst/>
                <a:gdLst>
                  <a:gd name="T0" fmla="*/ 25 w 33"/>
                  <a:gd name="T1" fmla="*/ 11 h 36"/>
                  <a:gd name="T2" fmla="*/ 27 w 33"/>
                  <a:gd name="T3" fmla="*/ 0 h 36"/>
                  <a:gd name="T4" fmla="*/ 0 w 33"/>
                  <a:gd name="T5" fmla="*/ 36 h 36"/>
                  <a:gd name="T6" fmla="*/ 2 w 33"/>
                  <a:gd name="T7" fmla="*/ 36 h 36"/>
                  <a:gd name="T8" fmla="*/ 25 w 33"/>
                  <a:gd name="T9" fmla="*/ 1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36">
                    <a:moveTo>
                      <a:pt x="25" y="11"/>
                    </a:moveTo>
                    <a:cubicBezTo>
                      <a:pt x="28" y="6"/>
                      <a:pt x="33" y="5"/>
                      <a:pt x="27" y="0"/>
                    </a:cubicBezTo>
                    <a:cubicBezTo>
                      <a:pt x="19" y="13"/>
                      <a:pt x="3" y="20"/>
                      <a:pt x="0" y="36"/>
                    </a:cubicBezTo>
                    <a:cubicBezTo>
                      <a:pt x="1" y="36"/>
                      <a:pt x="1" y="36"/>
                      <a:pt x="2" y="36"/>
                    </a:cubicBezTo>
                    <a:cubicBezTo>
                      <a:pt x="13" y="36"/>
                      <a:pt x="20" y="19"/>
                      <a:pt x="2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246"/>
              <p:cNvSpPr/>
              <p:nvPr/>
            </p:nvSpPr>
            <p:spPr bwMode="auto">
              <a:xfrm>
                <a:off x="4407" y="1539"/>
                <a:ext cx="61" cy="36"/>
              </a:xfrm>
              <a:custGeom>
                <a:avLst/>
                <a:gdLst>
                  <a:gd name="T0" fmla="*/ 12 w 26"/>
                  <a:gd name="T1" fmla="*/ 13 h 15"/>
                  <a:gd name="T2" fmla="*/ 16 w 26"/>
                  <a:gd name="T3" fmla="*/ 0 h 15"/>
                  <a:gd name="T4" fmla="*/ 12 w 26"/>
                  <a:gd name="T5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15">
                    <a:moveTo>
                      <a:pt x="12" y="13"/>
                    </a:moveTo>
                    <a:cubicBezTo>
                      <a:pt x="25" y="15"/>
                      <a:pt x="26" y="1"/>
                      <a:pt x="16" y="0"/>
                    </a:cubicBezTo>
                    <a:cubicBezTo>
                      <a:pt x="7" y="0"/>
                      <a:pt x="0" y="10"/>
                      <a:pt x="12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247"/>
              <p:cNvSpPr/>
              <p:nvPr/>
            </p:nvSpPr>
            <p:spPr bwMode="auto">
              <a:xfrm>
                <a:off x="4435" y="1713"/>
                <a:ext cx="26" cy="12"/>
              </a:xfrm>
              <a:custGeom>
                <a:avLst/>
                <a:gdLst>
                  <a:gd name="T0" fmla="*/ 6 w 11"/>
                  <a:gd name="T1" fmla="*/ 5 h 5"/>
                  <a:gd name="T2" fmla="*/ 9 w 11"/>
                  <a:gd name="T3" fmla="*/ 3 h 5"/>
                  <a:gd name="T4" fmla="*/ 6 w 11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5">
                    <a:moveTo>
                      <a:pt x="6" y="5"/>
                    </a:moveTo>
                    <a:cubicBezTo>
                      <a:pt x="7" y="5"/>
                      <a:pt x="11" y="5"/>
                      <a:pt x="9" y="3"/>
                    </a:cubicBezTo>
                    <a:cubicBezTo>
                      <a:pt x="7" y="0"/>
                      <a:pt x="0" y="4"/>
                      <a:pt x="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248"/>
              <p:cNvSpPr/>
              <p:nvPr/>
            </p:nvSpPr>
            <p:spPr bwMode="auto">
              <a:xfrm>
                <a:off x="3422" y="1758"/>
                <a:ext cx="10" cy="5"/>
              </a:xfrm>
              <a:custGeom>
                <a:avLst/>
                <a:gdLst>
                  <a:gd name="T0" fmla="*/ 3 w 4"/>
                  <a:gd name="T1" fmla="*/ 0 h 2"/>
                  <a:gd name="T2" fmla="*/ 0 w 4"/>
                  <a:gd name="T3" fmla="*/ 2 h 2"/>
                  <a:gd name="T4" fmla="*/ 3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3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1" y="1"/>
                      <a:pt x="4" y="2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249"/>
              <p:cNvSpPr/>
              <p:nvPr/>
            </p:nvSpPr>
            <p:spPr bwMode="auto">
              <a:xfrm>
                <a:off x="4191" y="1577"/>
                <a:ext cx="10" cy="48"/>
              </a:xfrm>
              <a:custGeom>
                <a:avLst/>
                <a:gdLst>
                  <a:gd name="T0" fmla="*/ 2 w 4"/>
                  <a:gd name="T1" fmla="*/ 20 h 20"/>
                  <a:gd name="T2" fmla="*/ 2 w 4"/>
                  <a:gd name="T3" fmla="*/ 0 h 20"/>
                  <a:gd name="T4" fmla="*/ 2 w 4"/>
                  <a:gd name="T5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0">
                    <a:moveTo>
                      <a:pt x="2" y="20"/>
                    </a:moveTo>
                    <a:cubicBezTo>
                      <a:pt x="4" y="13"/>
                      <a:pt x="4" y="7"/>
                      <a:pt x="2" y="0"/>
                    </a:cubicBezTo>
                    <a:cubicBezTo>
                      <a:pt x="0" y="6"/>
                      <a:pt x="3" y="15"/>
                      <a:pt x="2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250"/>
              <p:cNvSpPr/>
              <p:nvPr/>
            </p:nvSpPr>
            <p:spPr bwMode="auto">
              <a:xfrm>
                <a:off x="4021" y="1482"/>
                <a:ext cx="38" cy="126"/>
              </a:xfrm>
              <a:custGeom>
                <a:avLst/>
                <a:gdLst>
                  <a:gd name="T0" fmla="*/ 8 w 16"/>
                  <a:gd name="T1" fmla="*/ 14 h 53"/>
                  <a:gd name="T2" fmla="*/ 7 w 16"/>
                  <a:gd name="T3" fmla="*/ 19 h 53"/>
                  <a:gd name="T4" fmla="*/ 5 w 16"/>
                  <a:gd name="T5" fmla="*/ 42 h 53"/>
                  <a:gd name="T6" fmla="*/ 5 w 16"/>
                  <a:gd name="T7" fmla="*/ 53 h 53"/>
                  <a:gd name="T8" fmla="*/ 11 w 16"/>
                  <a:gd name="T9" fmla="*/ 15 h 53"/>
                  <a:gd name="T10" fmla="*/ 14 w 16"/>
                  <a:gd name="T11" fmla="*/ 14 h 53"/>
                  <a:gd name="T12" fmla="*/ 0 w 16"/>
                  <a:gd name="T13" fmla="*/ 8 h 53"/>
                  <a:gd name="T14" fmla="*/ 8 w 16"/>
                  <a:gd name="T15" fmla="*/ 1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53">
                    <a:moveTo>
                      <a:pt x="8" y="14"/>
                    </a:moveTo>
                    <a:cubicBezTo>
                      <a:pt x="8" y="15"/>
                      <a:pt x="7" y="18"/>
                      <a:pt x="7" y="19"/>
                    </a:cubicBezTo>
                    <a:cubicBezTo>
                      <a:pt x="6" y="25"/>
                      <a:pt x="6" y="34"/>
                      <a:pt x="5" y="42"/>
                    </a:cubicBezTo>
                    <a:cubicBezTo>
                      <a:pt x="4" y="47"/>
                      <a:pt x="1" y="50"/>
                      <a:pt x="5" y="53"/>
                    </a:cubicBezTo>
                    <a:cubicBezTo>
                      <a:pt x="16" y="52"/>
                      <a:pt x="8" y="23"/>
                      <a:pt x="11" y="15"/>
                    </a:cubicBezTo>
                    <a:cubicBezTo>
                      <a:pt x="12" y="15"/>
                      <a:pt x="14" y="14"/>
                      <a:pt x="14" y="14"/>
                    </a:cubicBezTo>
                    <a:cubicBezTo>
                      <a:pt x="14" y="7"/>
                      <a:pt x="0" y="0"/>
                      <a:pt x="0" y="8"/>
                    </a:cubicBezTo>
                    <a:cubicBezTo>
                      <a:pt x="0" y="12"/>
                      <a:pt x="6" y="11"/>
                      <a:pt x="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251"/>
              <p:cNvSpPr/>
              <p:nvPr/>
            </p:nvSpPr>
            <p:spPr bwMode="auto">
              <a:xfrm>
                <a:off x="4045" y="1706"/>
                <a:ext cx="4" cy="9"/>
              </a:xfrm>
              <a:custGeom>
                <a:avLst/>
                <a:gdLst>
                  <a:gd name="T0" fmla="*/ 0 w 2"/>
                  <a:gd name="T1" fmla="*/ 4 h 4"/>
                  <a:gd name="T2" fmla="*/ 1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2" y="3"/>
                      <a:pt x="2" y="1"/>
                      <a:pt x="1" y="0"/>
                    </a:cubicBezTo>
                    <a:cubicBezTo>
                      <a:pt x="0" y="1"/>
                      <a:pt x="0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252"/>
              <p:cNvSpPr/>
              <p:nvPr/>
            </p:nvSpPr>
            <p:spPr bwMode="auto">
              <a:xfrm>
                <a:off x="3460" y="1777"/>
                <a:ext cx="9" cy="7"/>
              </a:xfrm>
              <a:custGeom>
                <a:avLst/>
                <a:gdLst>
                  <a:gd name="T0" fmla="*/ 0 w 4"/>
                  <a:gd name="T1" fmla="*/ 3 h 3"/>
                  <a:gd name="T2" fmla="*/ 0 w 4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4" y="2"/>
                      <a:pt x="0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253"/>
              <p:cNvSpPr/>
              <p:nvPr/>
            </p:nvSpPr>
            <p:spPr bwMode="auto">
              <a:xfrm>
                <a:off x="4090" y="1691"/>
                <a:ext cx="11" cy="7"/>
              </a:xfrm>
              <a:custGeom>
                <a:avLst/>
                <a:gdLst>
                  <a:gd name="T0" fmla="*/ 5 w 5"/>
                  <a:gd name="T1" fmla="*/ 0 h 3"/>
                  <a:gd name="T2" fmla="*/ 0 w 5"/>
                  <a:gd name="T3" fmla="*/ 2 h 3"/>
                  <a:gd name="T4" fmla="*/ 5 w 5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5" y="0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2" y="3"/>
                      <a:pt x="5" y="2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254"/>
              <p:cNvSpPr/>
              <p:nvPr/>
            </p:nvSpPr>
            <p:spPr bwMode="auto">
              <a:xfrm>
                <a:off x="4120" y="1675"/>
                <a:ext cx="3" cy="0"/>
              </a:xfrm>
              <a:custGeom>
                <a:avLst/>
                <a:gdLst>
                  <a:gd name="T0" fmla="*/ 0 w 1"/>
                  <a:gd name="T1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255"/>
              <p:cNvSpPr/>
              <p:nvPr/>
            </p:nvSpPr>
            <p:spPr bwMode="auto">
              <a:xfrm>
                <a:off x="4208" y="162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256"/>
              <p:cNvSpPr/>
              <p:nvPr/>
            </p:nvSpPr>
            <p:spPr bwMode="auto">
              <a:xfrm>
                <a:off x="4177" y="1428"/>
                <a:ext cx="48" cy="45"/>
              </a:xfrm>
              <a:custGeom>
                <a:avLst/>
                <a:gdLst>
                  <a:gd name="T0" fmla="*/ 12 w 20"/>
                  <a:gd name="T1" fmla="*/ 19 h 19"/>
                  <a:gd name="T2" fmla="*/ 6 w 20"/>
                  <a:gd name="T3" fmla="*/ 0 h 19"/>
                  <a:gd name="T4" fmla="*/ 1 w 20"/>
                  <a:gd name="T5" fmla="*/ 8 h 19"/>
                  <a:gd name="T6" fmla="*/ 12 w 20"/>
                  <a:gd name="T7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19">
                    <a:moveTo>
                      <a:pt x="12" y="19"/>
                    </a:moveTo>
                    <a:cubicBezTo>
                      <a:pt x="20" y="11"/>
                      <a:pt x="0" y="9"/>
                      <a:pt x="6" y="0"/>
                    </a:cubicBezTo>
                    <a:cubicBezTo>
                      <a:pt x="3" y="1"/>
                      <a:pt x="5" y="7"/>
                      <a:pt x="1" y="8"/>
                    </a:cubicBezTo>
                    <a:cubicBezTo>
                      <a:pt x="5" y="12"/>
                      <a:pt x="9" y="15"/>
                      <a:pt x="12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257"/>
              <p:cNvSpPr/>
              <p:nvPr/>
            </p:nvSpPr>
            <p:spPr bwMode="auto">
              <a:xfrm>
                <a:off x="4165" y="1637"/>
                <a:ext cx="7" cy="12"/>
              </a:xfrm>
              <a:custGeom>
                <a:avLst/>
                <a:gdLst>
                  <a:gd name="T0" fmla="*/ 0 w 3"/>
                  <a:gd name="T1" fmla="*/ 2 h 5"/>
                  <a:gd name="T2" fmla="*/ 0 w 3"/>
                  <a:gd name="T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5">
                    <a:moveTo>
                      <a:pt x="0" y="2"/>
                    </a:moveTo>
                    <a:cubicBezTo>
                      <a:pt x="2" y="5"/>
                      <a:pt x="3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258"/>
              <p:cNvSpPr/>
              <p:nvPr/>
            </p:nvSpPr>
            <p:spPr bwMode="auto">
              <a:xfrm>
                <a:off x="4163" y="1646"/>
                <a:ext cx="2" cy="7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1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3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259"/>
              <p:cNvSpPr/>
              <p:nvPr/>
            </p:nvSpPr>
            <p:spPr bwMode="auto">
              <a:xfrm>
                <a:off x="4745" y="1720"/>
                <a:ext cx="45" cy="35"/>
              </a:xfrm>
              <a:custGeom>
                <a:avLst/>
                <a:gdLst>
                  <a:gd name="T0" fmla="*/ 18 w 19"/>
                  <a:gd name="T1" fmla="*/ 8 h 15"/>
                  <a:gd name="T2" fmla="*/ 1 w 19"/>
                  <a:gd name="T3" fmla="*/ 10 h 15"/>
                  <a:gd name="T4" fmla="*/ 7 w 19"/>
                  <a:gd name="T5" fmla="*/ 14 h 15"/>
                  <a:gd name="T6" fmla="*/ 18 w 19"/>
                  <a:gd name="T7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15">
                    <a:moveTo>
                      <a:pt x="18" y="8"/>
                    </a:moveTo>
                    <a:cubicBezTo>
                      <a:pt x="17" y="0"/>
                      <a:pt x="0" y="0"/>
                      <a:pt x="1" y="10"/>
                    </a:cubicBezTo>
                    <a:cubicBezTo>
                      <a:pt x="1" y="12"/>
                      <a:pt x="3" y="13"/>
                      <a:pt x="7" y="14"/>
                    </a:cubicBezTo>
                    <a:cubicBezTo>
                      <a:pt x="11" y="15"/>
                      <a:pt x="19" y="14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260"/>
              <p:cNvSpPr/>
              <p:nvPr/>
            </p:nvSpPr>
            <p:spPr bwMode="auto">
              <a:xfrm>
                <a:off x="5103" y="1751"/>
                <a:ext cx="61" cy="45"/>
              </a:xfrm>
              <a:custGeom>
                <a:avLst/>
                <a:gdLst>
                  <a:gd name="T0" fmla="*/ 11 w 26"/>
                  <a:gd name="T1" fmla="*/ 17 h 19"/>
                  <a:gd name="T2" fmla="*/ 25 w 26"/>
                  <a:gd name="T3" fmla="*/ 8 h 19"/>
                  <a:gd name="T4" fmla="*/ 3 w 26"/>
                  <a:gd name="T5" fmla="*/ 6 h 19"/>
                  <a:gd name="T6" fmla="*/ 11 w 26"/>
                  <a:gd name="T7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19">
                    <a:moveTo>
                      <a:pt x="11" y="17"/>
                    </a:moveTo>
                    <a:cubicBezTo>
                      <a:pt x="19" y="19"/>
                      <a:pt x="26" y="15"/>
                      <a:pt x="25" y="8"/>
                    </a:cubicBezTo>
                    <a:cubicBezTo>
                      <a:pt x="23" y="1"/>
                      <a:pt x="7" y="0"/>
                      <a:pt x="3" y="6"/>
                    </a:cubicBezTo>
                    <a:cubicBezTo>
                      <a:pt x="0" y="12"/>
                      <a:pt x="3" y="16"/>
                      <a:pt x="1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261"/>
              <p:cNvSpPr/>
              <p:nvPr/>
            </p:nvSpPr>
            <p:spPr bwMode="auto">
              <a:xfrm>
                <a:off x="5204" y="1884"/>
                <a:ext cx="24" cy="14"/>
              </a:xfrm>
              <a:custGeom>
                <a:avLst/>
                <a:gdLst>
                  <a:gd name="T0" fmla="*/ 10 w 10"/>
                  <a:gd name="T1" fmla="*/ 1 h 6"/>
                  <a:gd name="T2" fmla="*/ 2 w 10"/>
                  <a:gd name="T3" fmla="*/ 6 h 6"/>
                  <a:gd name="T4" fmla="*/ 10 w 10"/>
                  <a:gd name="T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6">
                    <a:moveTo>
                      <a:pt x="10" y="1"/>
                    </a:moveTo>
                    <a:cubicBezTo>
                      <a:pt x="7" y="0"/>
                      <a:pt x="0" y="2"/>
                      <a:pt x="2" y="6"/>
                    </a:cubicBezTo>
                    <a:cubicBezTo>
                      <a:pt x="6" y="6"/>
                      <a:pt x="10" y="5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262"/>
              <p:cNvSpPr/>
              <p:nvPr/>
            </p:nvSpPr>
            <p:spPr bwMode="auto">
              <a:xfrm>
                <a:off x="4897" y="1632"/>
                <a:ext cx="14" cy="17"/>
              </a:xfrm>
              <a:custGeom>
                <a:avLst/>
                <a:gdLst>
                  <a:gd name="T0" fmla="*/ 6 w 6"/>
                  <a:gd name="T1" fmla="*/ 5 h 7"/>
                  <a:gd name="T2" fmla="*/ 6 w 6"/>
                  <a:gd name="T3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" h="7">
                    <a:moveTo>
                      <a:pt x="6" y="5"/>
                    </a:moveTo>
                    <a:cubicBezTo>
                      <a:pt x="4" y="0"/>
                      <a:pt x="0" y="7"/>
                      <a:pt x="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263"/>
              <p:cNvSpPr/>
              <p:nvPr/>
            </p:nvSpPr>
            <p:spPr bwMode="auto">
              <a:xfrm>
                <a:off x="4710" y="1558"/>
                <a:ext cx="154" cy="83"/>
              </a:xfrm>
              <a:custGeom>
                <a:avLst/>
                <a:gdLst>
                  <a:gd name="T0" fmla="*/ 11 w 65"/>
                  <a:gd name="T1" fmla="*/ 21 h 35"/>
                  <a:gd name="T2" fmla="*/ 20 w 65"/>
                  <a:gd name="T3" fmla="*/ 22 h 35"/>
                  <a:gd name="T4" fmla="*/ 28 w 65"/>
                  <a:gd name="T5" fmla="*/ 34 h 35"/>
                  <a:gd name="T6" fmla="*/ 62 w 65"/>
                  <a:gd name="T7" fmla="*/ 19 h 35"/>
                  <a:gd name="T8" fmla="*/ 41 w 65"/>
                  <a:gd name="T9" fmla="*/ 6 h 35"/>
                  <a:gd name="T10" fmla="*/ 33 w 65"/>
                  <a:gd name="T11" fmla="*/ 7 h 35"/>
                  <a:gd name="T12" fmla="*/ 16 w 65"/>
                  <a:gd name="T13" fmla="*/ 2 h 35"/>
                  <a:gd name="T14" fmla="*/ 11 w 65"/>
                  <a:gd name="T15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5" h="35">
                    <a:moveTo>
                      <a:pt x="11" y="21"/>
                    </a:moveTo>
                    <a:cubicBezTo>
                      <a:pt x="12" y="22"/>
                      <a:pt x="17" y="21"/>
                      <a:pt x="20" y="22"/>
                    </a:cubicBezTo>
                    <a:cubicBezTo>
                      <a:pt x="25" y="24"/>
                      <a:pt x="25" y="30"/>
                      <a:pt x="28" y="34"/>
                    </a:cubicBezTo>
                    <a:cubicBezTo>
                      <a:pt x="43" y="35"/>
                      <a:pt x="65" y="35"/>
                      <a:pt x="62" y="19"/>
                    </a:cubicBezTo>
                    <a:cubicBezTo>
                      <a:pt x="61" y="11"/>
                      <a:pt x="52" y="7"/>
                      <a:pt x="41" y="6"/>
                    </a:cubicBezTo>
                    <a:cubicBezTo>
                      <a:pt x="38" y="6"/>
                      <a:pt x="36" y="7"/>
                      <a:pt x="33" y="7"/>
                    </a:cubicBezTo>
                    <a:cubicBezTo>
                      <a:pt x="27" y="5"/>
                      <a:pt x="26" y="0"/>
                      <a:pt x="16" y="2"/>
                    </a:cubicBezTo>
                    <a:cubicBezTo>
                      <a:pt x="6" y="5"/>
                      <a:pt x="0" y="17"/>
                      <a:pt x="11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264"/>
              <p:cNvSpPr/>
              <p:nvPr/>
            </p:nvSpPr>
            <p:spPr bwMode="auto">
              <a:xfrm>
                <a:off x="5335" y="1945"/>
                <a:ext cx="42" cy="29"/>
              </a:xfrm>
              <a:custGeom>
                <a:avLst/>
                <a:gdLst>
                  <a:gd name="T0" fmla="*/ 7 w 18"/>
                  <a:gd name="T1" fmla="*/ 1 h 12"/>
                  <a:gd name="T2" fmla="*/ 8 w 18"/>
                  <a:gd name="T3" fmla="*/ 10 h 12"/>
                  <a:gd name="T4" fmla="*/ 13 w 18"/>
                  <a:gd name="T5" fmla="*/ 3 h 12"/>
                  <a:gd name="T6" fmla="*/ 7 w 18"/>
                  <a:gd name="T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12">
                    <a:moveTo>
                      <a:pt x="7" y="1"/>
                    </a:moveTo>
                    <a:cubicBezTo>
                      <a:pt x="0" y="2"/>
                      <a:pt x="0" y="9"/>
                      <a:pt x="8" y="10"/>
                    </a:cubicBezTo>
                    <a:cubicBezTo>
                      <a:pt x="18" y="12"/>
                      <a:pt x="14" y="4"/>
                      <a:pt x="13" y="3"/>
                    </a:cubicBezTo>
                    <a:cubicBezTo>
                      <a:pt x="12" y="2"/>
                      <a:pt x="11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265"/>
              <p:cNvSpPr/>
              <p:nvPr/>
            </p:nvSpPr>
            <p:spPr bwMode="auto">
              <a:xfrm>
                <a:off x="5344" y="1772"/>
                <a:ext cx="111" cy="57"/>
              </a:xfrm>
              <a:custGeom>
                <a:avLst/>
                <a:gdLst>
                  <a:gd name="T0" fmla="*/ 26 w 47"/>
                  <a:gd name="T1" fmla="*/ 24 h 24"/>
                  <a:gd name="T2" fmla="*/ 31 w 47"/>
                  <a:gd name="T3" fmla="*/ 3 h 24"/>
                  <a:gd name="T4" fmla="*/ 26 w 47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4">
                    <a:moveTo>
                      <a:pt x="26" y="24"/>
                    </a:moveTo>
                    <a:cubicBezTo>
                      <a:pt x="40" y="24"/>
                      <a:pt x="47" y="7"/>
                      <a:pt x="31" y="3"/>
                    </a:cubicBezTo>
                    <a:cubicBezTo>
                      <a:pt x="15" y="0"/>
                      <a:pt x="0" y="23"/>
                      <a:pt x="26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266"/>
              <p:cNvSpPr/>
              <p:nvPr/>
            </p:nvSpPr>
            <p:spPr bwMode="auto">
              <a:xfrm>
                <a:off x="5299" y="1971"/>
                <a:ext cx="31" cy="24"/>
              </a:xfrm>
              <a:custGeom>
                <a:avLst/>
                <a:gdLst>
                  <a:gd name="T0" fmla="*/ 3 w 13"/>
                  <a:gd name="T1" fmla="*/ 2 h 10"/>
                  <a:gd name="T2" fmla="*/ 3 w 13"/>
                  <a:gd name="T3" fmla="*/ 10 h 10"/>
                  <a:gd name="T4" fmla="*/ 3 w 13"/>
                  <a:gd name="T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10">
                    <a:moveTo>
                      <a:pt x="3" y="2"/>
                    </a:moveTo>
                    <a:cubicBezTo>
                      <a:pt x="0" y="3"/>
                      <a:pt x="1" y="8"/>
                      <a:pt x="3" y="10"/>
                    </a:cubicBezTo>
                    <a:cubicBezTo>
                      <a:pt x="13" y="8"/>
                      <a:pt x="9" y="0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267"/>
              <p:cNvSpPr/>
              <p:nvPr/>
            </p:nvSpPr>
            <p:spPr bwMode="auto">
              <a:xfrm>
                <a:off x="5373" y="1834"/>
                <a:ext cx="120" cy="92"/>
              </a:xfrm>
              <a:custGeom>
                <a:avLst/>
                <a:gdLst>
                  <a:gd name="T0" fmla="*/ 49 w 51"/>
                  <a:gd name="T1" fmla="*/ 16 h 39"/>
                  <a:gd name="T2" fmla="*/ 42 w 51"/>
                  <a:gd name="T3" fmla="*/ 9 h 39"/>
                  <a:gd name="T4" fmla="*/ 41 w 51"/>
                  <a:gd name="T5" fmla="*/ 7 h 39"/>
                  <a:gd name="T6" fmla="*/ 3 w 51"/>
                  <a:gd name="T7" fmla="*/ 9 h 39"/>
                  <a:gd name="T8" fmla="*/ 3 w 51"/>
                  <a:gd name="T9" fmla="*/ 11 h 39"/>
                  <a:gd name="T10" fmla="*/ 4 w 51"/>
                  <a:gd name="T11" fmla="*/ 9 h 39"/>
                  <a:gd name="T12" fmla="*/ 12 w 51"/>
                  <a:gd name="T13" fmla="*/ 11 h 39"/>
                  <a:gd name="T14" fmla="*/ 11 w 51"/>
                  <a:gd name="T15" fmla="*/ 8 h 39"/>
                  <a:gd name="T16" fmla="*/ 12 w 51"/>
                  <a:gd name="T17" fmla="*/ 15 h 39"/>
                  <a:gd name="T18" fmla="*/ 17 w 51"/>
                  <a:gd name="T19" fmla="*/ 19 h 39"/>
                  <a:gd name="T20" fmla="*/ 6 w 51"/>
                  <a:gd name="T21" fmla="*/ 19 h 39"/>
                  <a:gd name="T22" fmla="*/ 6 w 51"/>
                  <a:gd name="T23" fmla="*/ 16 h 39"/>
                  <a:gd name="T24" fmla="*/ 0 w 51"/>
                  <a:gd name="T25" fmla="*/ 15 h 39"/>
                  <a:gd name="T26" fmla="*/ 12 w 51"/>
                  <a:gd name="T27" fmla="*/ 23 h 39"/>
                  <a:gd name="T28" fmla="*/ 18 w 51"/>
                  <a:gd name="T29" fmla="*/ 29 h 39"/>
                  <a:gd name="T30" fmla="*/ 25 w 51"/>
                  <a:gd name="T31" fmla="*/ 38 h 39"/>
                  <a:gd name="T32" fmla="*/ 49 w 51"/>
                  <a:gd name="T33" fmla="*/ 1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39">
                    <a:moveTo>
                      <a:pt x="49" y="16"/>
                    </a:moveTo>
                    <a:cubicBezTo>
                      <a:pt x="48" y="14"/>
                      <a:pt x="45" y="11"/>
                      <a:pt x="42" y="9"/>
                    </a:cubicBezTo>
                    <a:cubicBezTo>
                      <a:pt x="41" y="9"/>
                      <a:pt x="42" y="8"/>
                      <a:pt x="41" y="7"/>
                    </a:cubicBezTo>
                    <a:cubicBezTo>
                      <a:pt x="30" y="0"/>
                      <a:pt x="13" y="3"/>
                      <a:pt x="3" y="9"/>
                    </a:cubicBezTo>
                    <a:cubicBezTo>
                      <a:pt x="1" y="10"/>
                      <a:pt x="5" y="11"/>
                      <a:pt x="3" y="11"/>
                    </a:cubicBezTo>
                    <a:cubicBezTo>
                      <a:pt x="4" y="13"/>
                      <a:pt x="6" y="10"/>
                      <a:pt x="4" y="9"/>
                    </a:cubicBezTo>
                    <a:cubicBezTo>
                      <a:pt x="8" y="9"/>
                      <a:pt x="9" y="11"/>
                      <a:pt x="12" y="11"/>
                    </a:cubicBezTo>
                    <a:cubicBezTo>
                      <a:pt x="13" y="9"/>
                      <a:pt x="11" y="10"/>
                      <a:pt x="11" y="8"/>
                    </a:cubicBezTo>
                    <a:cubicBezTo>
                      <a:pt x="18" y="5"/>
                      <a:pt x="20" y="16"/>
                      <a:pt x="12" y="15"/>
                    </a:cubicBezTo>
                    <a:cubicBezTo>
                      <a:pt x="13" y="17"/>
                      <a:pt x="17" y="17"/>
                      <a:pt x="17" y="19"/>
                    </a:cubicBezTo>
                    <a:cubicBezTo>
                      <a:pt x="15" y="23"/>
                      <a:pt x="11" y="20"/>
                      <a:pt x="6" y="19"/>
                    </a:cubicBezTo>
                    <a:cubicBezTo>
                      <a:pt x="6" y="17"/>
                      <a:pt x="8" y="17"/>
                      <a:pt x="6" y="16"/>
                    </a:cubicBezTo>
                    <a:cubicBezTo>
                      <a:pt x="3" y="17"/>
                      <a:pt x="3" y="15"/>
                      <a:pt x="0" y="15"/>
                    </a:cubicBezTo>
                    <a:cubicBezTo>
                      <a:pt x="1" y="21"/>
                      <a:pt x="6" y="23"/>
                      <a:pt x="12" y="23"/>
                    </a:cubicBezTo>
                    <a:cubicBezTo>
                      <a:pt x="11" y="27"/>
                      <a:pt x="14" y="29"/>
                      <a:pt x="18" y="29"/>
                    </a:cubicBezTo>
                    <a:cubicBezTo>
                      <a:pt x="18" y="34"/>
                      <a:pt x="25" y="34"/>
                      <a:pt x="25" y="38"/>
                    </a:cubicBezTo>
                    <a:cubicBezTo>
                      <a:pt x="37" y="39"/>
                      <a:pt x="51" y="26"/>
                      <a:pt x="4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268"/>
              <p:cNvSpPr/>
              <p:nvPr/>
            </p:nvSpPr>
            <p:spPr bwMode="auto">
              <a:xfrm>
                <a:off x="4795" y="1755"/>
                <a:ext cx="19" cy="19"/>
              </a:xfrm>
              <a:custGeom>
                <a:avLst/>
                <a:gdLst>
                  <a:gd name="T0" fmla="*/ 2 w 8"/>
                  <a:gd name="T1" fmla="*/ 8 h 8"/>
                  <a:gd name="T2" fmla="*/ 6 w 8"/>
                  <a:gd name="T3" fmla="*/ 0 h 8"/>
                  <a:gd name="T4" fmla="*/ 2 w 8"/>
                  <a:gd name="T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8">
                    <a:moveTo>
                      <a:pt x="2" y="8"/>
                    </a:moveTo>
                    <a:cubicBezTo>
                      <a:pt x="6" y="7"/>
                      <a:pt x="8" y="4"/>
                      <a:pt x="6" y="0"/>
                    </a:cubicBezTo>
                    <a:cubicBezTo>
                      <a:pt x="1" y="0"/>
                      <a:pt x="0" y="5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269"/>
              <p:cNvSpPr/>
              <p:nvPr/>
            </p:nvSpPr>
            <p:spPr bwMode="auto">
              <a:xfrm>
                <a:off x="5226" y="1817"/>
                <a:ext cx="59" cy="36"/>
              </a:xfrm>
              <a:custGeom>
                <a:avLst/>
                <a:gdLst>
                  <a:gd name="T0" fmla="*/ 11 w 25"/>
                  <a:gd name="T1" fmla="*/ 12 h 15"/>
                  <a:gd name="T2" fmla="*/ 18 w 25"/>
                  <a:gd name="T3" fmla="*/ 3 h 15"/>
                  <a:gd name="T4" fmla="*/ 11 w 25"/>
                  <a:gd name="T5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15">
                    <a:moveTo>
                      <a:pt x="11" y="12"/>
                    </a:moveTo>
                    <a:cubicBezTo>
                      <a:pt x="18" y="15"/>
                      <a:pt x="25" y="6"/>
                      <a:pt x="18" y="3"/>
                    </a:cubicBezTo>
                    <a:cubicBezTo>
                      <a:pt x="13" y="0"/>
                      <a:pt x="0" y="7"/>
                      <a:pt x="1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270"/>
              <p:cNvSpPr/>
              <p:nvPr/>
            </p:nvSpPr>
            <p:spPr bwMode="auto">
              <a:xfrm>
                <a:off x="4400" y="1653"/>
                <a:ext cx="57" cy="45"/>
              </a:xfrm>
              <a:custGeom>
                <a:avLst/>
                <a:gdLst>
                  <a:gd name="T0" fmla="*/ 22 w 24"/>
                  <a:gd name="T1" fmla="*/ 11 h 19"/>
                  <a:gd name="T2" fmla="*/ 22 w 24"/>
                  <a:gd name="T3" fmla="*/ 11 h 19"/>
                  <a:gd name="T4" fmla="*/ 22 w 24"/>
                  <a:gd name="T5" fmla="*/ 11 h 19"/>
                  <a:gd name="T6" fmla="*/ 22 w 24"/>
                  <a:gd name="T7" fmla="*/ 11 h 19"/>
                  <a:gd name="T8" fmla="*/ 1 w 24"/>
                  <a:gd name="T9" fmla="*/ 11 h 19"/>
                  <a:gd name="T10" fmla="*/ 9 w 24"/>
                  <a:gd name="T11" fmla="*/ 17 h 19"/>
                  <a:gd name="T12" fmla="*/ 22 w 24"/>
                  <a:gd name="T13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9">
                    <a:moveTo>
                      <a:pt x="22" y="11"/>
                    </a:move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4" y="0"/>
                      <a:pt x="0" y="0"/>
                      <a:pt x="1" y="11"/>
                    </a:cubicBezTo>
                    <a:cubicBezTo>
                      <a:pt x="2" y="14"/>
                      <a:pt x="4" y="16"/>
                      <a:pt x="9" y="17"/>
                    </a:cubicBezTo>
                    <a:cubicBezTo>
                      <a:pt x="15" y="19"/>
                      <a:pt x="21" y="16"/>
                      <a:pt x="2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271"/>
              <p:cNvSpPr/>
              <p:nvPr/>
            </p:nvSpPr>
            <p:spPr bwMode="auto">
              <a:xfrm>
                <a:off x="5446" y="2012"/>
                <a:ext cx="14" cy="9"/>
              </a:xfrm>
              <a:custGeom>
                <a:avLst/>
                <a:gdLst>
                  <a:gd name="T0" fmla="*/ 0 w 6"/>
                  <a:gd name="T1" fmla="*/ 0 h 4"/>
                  <a:gd name="T2" fmla="*/ 1 w 6"/>
                  <a:gd name="T3" fmla="*/ 4 h 4"/>
                  <a:gd name="T4" fmla="*/ 6 w 6"/>
                  <a:gd name="T5" fmla="*/ 1 h 4"/>
                  <a:gd name="T6" fmla="*/ 0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0" y="2"/>
                      <a:pt x="0" y="4"/>
                      <a:pt x="1" y="4"/>
                    </a:cubicBezTo>
                    <a:cubicBezTo>
                      <a:pt x="4" y="4"/>
                      <a:pt x="6" y="3"/>
                      <a:pt x="6" y="1"/>
                    </a:cubicBezTo>
                    <a:cubicBezTo>
                      <a:pt x="3" y="0"/>
                      <a:pt x="3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272"/>
              <p:cNvSpPr/>
              <p:nvPr/>
            </p:nvSpPr>
            <p:spPr bwMode="auto">
              <a:xfrm>
                <a:off x="3379" y="1741"/>
                <a:ext cx="10" cy="3"/>
              </a:xfrm>
              <a:custGeom>
                <a:avLst/>
                <a:gdLst>
                  <a:gd name="T0" fmla="*/ 2 w 4"/>
                  <a:gd name="T1" fmla="*/ 0 h 1"/>
                  <a:gd name="T2" fmla="*/ 2 w 4"/>
                  <a:gd name="T3" fmla="*/ 1 h 1"/>
                  <a:gd name="T4" fmla="*/ 2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2" y="0"/>
                    </a:moveTo>
                    <a:cubicBezTo>
                      <a:pt x="0" y="0"/>
                      <a:pt x="2" y="1"/>
                      <a:pt x="2" y="1"/>
                    </a:cubicBezTo>
                    <a:cubicBezTo>
                      <a:pt x="4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273"/>
              <p:cNvSpPr/>
              <p:nvPr/>
            </p:nvSpPr>
            <p:spPr bwMode="auto">
              <a:xfrm>
                <a:off x="3462" y="1796"/>
                <a:ext cx="33" cy="14"/>
              </a:xfrm>
              <a:custGeom>
                <a:avLst/>
                <a:gdLst>
                  <a:gd name="T0" fmla="*/ 3 w 14"/>
                  <a:gd name="T1" fmla="*/ 0 h 6"/>
                  <a:gd name="T2" fmla="*/ 3 w 14"/>
                  <a:gd name="T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4" h="6">
                    <a:moveTo>
                      <a:pt x="3" y="0"/>
                    </a:moveTo>
                    <a:cubicBezTo>
                      <a:pt x="0" y="6"/>
                      <a:pt x="14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274"/>
              <p:cNvSpPr/>
              <p:nvPr/>
            </p:nvSpPr>
            <p:spPr bwMode="auto">
              <a:xfrm>
                <a:off x="4262" y="1587"/>
                <a:ext cx="10" cy="40"/>
              </a:xfrm>
              <a:custGeom>
                <a:avLst/>
                <a:gdLst>
                  <a:gd name="T0" fmla="*/ 1 w 4"/>
                  <a:gd name="T1" fmla="*/ 17 h 17"/>
                  <a:gd name="T2" fmla="*/ 4 w 4"/>
                  <a:gd name="T3" fmla="*/ 0 h 17"/>
                  <a:gd name="T4" fmla="*/ 1 w 4"/>
                  <a:gd name="T5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7">
                    <a:moveTo>
                      <a:pt x="1" y="17"/>
                    </a:moveTo>
                    <a:cubicBezTo>
                      <a:pt x="3" y="11"/>
                      <a:pt x="3" y="8"/>
                      <a:pt x="4" y="0"/>
                    </a:cubicBezTo>
                    <a:cubicBezTo>
                      <a:pt x="1" y="5"/>
                      <a:pt x="0" y="12"/>
                      <a:pt x="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275"/>
              <p:cNvSpPr/>
              <p:nvPr/>
            </p:nvSpPr>
            <p:spPr bwMode="auto">
              <a:xfrm>
                <a:off x="4393" y="1691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3 w 3"/>
                  <a:gd name="T3" fmla="*/ 1 h 3"/>
                  <a:gd name="T4" fmla="*/ 1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3" y="3"/>
                      <a:pt x="2" y="1"/>
                      <a:pt x="3" y="1"/>
                    </a:cubicBezTo>
                    <a:cubicBezTo>
                      <a:pt x="3" y="0"/>
                      <a:pt x="0" y="1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276"/>
              <p:cNvSpPr/>
              <p:nvPr/>
            </p:nvSpPr>
            <p:spPr bwMode="auto">
              <a:xfrm>
                <a:off x="4393" y="1703"/>
                <a:ext cx="26" cy="17"/>
              </a:xfrm>
              <a:custGeom>
                <a:avLst/>
                <a:gdLst>
                  <a:gd name="T0" fmla="*/ 11 w 11"/>
                  <a:gd name="T1" fmla="*/ 0 h 7"/>
                  <a:gd name="T2" fmla="*/ 3 w 11"/>
                  <a:gd name="T3" fmla="*/ 7 h 7"/>
                  <a:gd name="T4" fmla="*/ 11 w 11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7">
                    <a:moveTo>
                      <a:pt x="11" y="0"/>
                    </a:moveTo>
                    <a:cubicBezTo>
                      <a:pt x="7" y="1"/>
                      <a:pt x="0" y="3"/>
                      <a:pt x="3" y="7"/>
                    </a:cubicBezTo>
                    <a:cubicBezTo>
                      <a:pt x="8" y="6"/>
                      <a:pt x="11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277"/>
              <p:cNvSpPr>
                <a:spLocks noEditPoints="1"/>
              </p:cNvSpPr>
              <p:nvPr/>
            </p:nvSpPr>
            <p:spPr bwMode="auto">
              <a:xfrm>
                <a:off x="4520" y="1637"/>
                <a:ext cx="55" cy="76"/>
              </a:xfrm>
              <a:custGeom>
                <a:avLst/>
                <a:gdLst>
                  <a:gd name="T0" fmla="*/ 16 w 23"/>
                  <a:gd name="T1" fmla="*/ 29 h 32"/>
                  <a:gd name="T2" fmla="*/ 19 w 23"/>
                  <a:gd name="T3" fmla="*/ 17 h 32"/>
                  <a:gd name="T4" fmla="*/ 22 w 23"/>
                  <a:gd name="T5" fmla="*/ 16 h 32"/>
                  <a:gd name="T6" fmla="*/ 21 w 23"/>
                  <a:gd name="T7" fmla="*/ 13 h 32"/>
                  <a:gd name="T8" fmla="*/ 19 w 23"/>
                  <a:gd name="T9" fmla="*/ 16 h 32"/>
                  <a:gd name="T10" fmla="*/ 18 w 23"/>
                  <a:gd name="T11" fmla="*/ 13 h 32"/>
                  <a:gd name="T12" fmla="*/ 18 w 23"/>
                  <a:gd name="T13" fmla="*/ 13 h 32"/>
                  <a:gd name="T14" fmla="*/ 18 w 23"/>
                  <a:gd name="T15" fmla="*/ 13 h 32"/>
                  <a:gd name="T16" fmla="*/ 18 w 23"/>
                  <a:gd name="T17" fmla="*/ 4 h 32"/>
                  <a:gd name="T18" fmla="*/ 17 w 23"/>
                  <a:gd name="T19" fmla="*/ 4 h 32"/>
                  <a:gd name="T20" fmla="*/ 17 w 23"/>
                  <a:gd name="T21" fmla="*/ 13 h 32"/>
                  <a:gd name="T22" fmla="*/ 7 w 23"/>
                  <a:gd name="T23" fmla="*/ 16 h 32"/>
                  <a:gd name="T24" fmla="*/ 6 w 23"/>
                  <a:gd name="T25" fmla="*/ 16 h 32"/>
                  <a:gd name="T26" fmla="*/ 7 w 23"/>
                  <a:gd name="T27" fmla="*/ 17 h 32"/>
                  <a:gd name="T28" fmla="*/ 16 w 23"/>
                  <a:gd name="T29" fmla="*/ 29 h 32"/>
                  <a:gd name="T30" fmla="*/ 17 w 23"/>
                  <a:gd name="T31" fmla="*/ 14 h 32"/>
                  <a:gd name="T32" fmla="*/ 17 w 23"/>
                  <a:gd name="T33" fmla="*/ 15 h 32"/>
                  <a:gd name="T34" fmla="*/ 15 w 23"/>
                  <a:gd name="T35" fmla="*/ 15 h 32"/>
                  <a:gd name="T36" fmla="*/ 17 w 23"/>
                  <a:gd name="T37" fmla="*/ 1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32">
                    <a:moveTo>
                      <a:pt x="16" y="29"/>
                    </a:moveTo>
                    <a:cubicBezTo>
                      <a:pt x="23" y="27"/>
                      <a:pt x="21" y="22"/>
                      <a:pt x="19" y="17"/>
                    </a:cubicBezTo>
                    <a:cubicBezTo>
                      <a:pt x="20" y="16"/>
                      <a:pt x="21" y="16"/>
                      <a:pt x="22" y="16"/>
                    </a:cubicBezTo>
                    <a:cubicBezTo>
                      <a:pt x="22" y="16"/>
                      <a:pt x="20" y="10"/>
                      <a:pt x="21" y="13"/>
                    </a:cubicBezTo>
                    <a:cubicBezTo>
                      <a:pt x="21" y="15"/>
                      <a:pt x="20" y="16"/>
                      <a:pt x="19" y="16"/>
                    </a:cubicBezTo>
                    <a:cubicBezTo>
                      <a:pt x="18" y="15"/>
                      <a:pt x="18" y="14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7" y="10"/>
                      <a:pt x="16" y="7"/>
                      <a:pt x="18" y="4"/>
                    </a:cubicBezTo>
                    <a:cubicBezTo>
                      <a:pt x="18" y="0"/>
                      <a:pt x="16" y="2"/>
                      <a:pt x="17" y="4"/>
                    </a:cubicBezTo>
                    <a:cubicBezTo>
                      <a:pt x="16" y="8"/>
                      <a:pt x="17" y="10"/>
                      <a:pt x="17" y="13"/>
                    </a:cubicBezTo>
                    <a:cubicBezTo>
                      <a:pt x="12" y="13"/>
                      <a:pt x="7" y="14"/>
                      <a:pt x="7" y="16"/>
                    </a:cubicBezTo>
                    <a:cubicBezTo>
                      <a:pt x="6" y="16"/>
                      <a:pt x="6" y="15"/>
                      <a:pt x="6" y="16"/>
                    </a:cubicBezTo>
                    <a:cubicBezTo>
                      <a:pt x="6" y="16"/>
                      <a:pt x="7" y="17"/>
                      <a:pt x="7" y="17"/>
                    </a:cubicBezTo>
                    <a:cubicBezTo>
                      <a:pt x="0" y="21"/>
                      <a:pt x="3" y="32"/>
                      <a:pt x="16" y="29"/>
                    </a:cubicBezTo>
                    <a:close/>
                    <a:moveTo>
                      <a:pt x="17" y="14"/>
                    </a:moveTo>
                    <a:cubicBezTo>
                      <a:pt x="17" y="15"/>
                      <a:pt x="17" y="15"/>
                      <a:pt x="17" y="15"/>
                    </a:cubicBezTo>
                    <a:cubicBezTo>
                      <a:pt x="16" y="15"/>
                      <a:pt x="16" y="15"/>
                      <a:pt x="15" y="15"/>
                    </a:cubicBezTo>
                    <a:cubicBezTo>
                      <a:pt x="15" y="15"/>
                      <a:pt x="16" y="14"/>
                      <a:pt x="17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278"/>
              <p:cNvSpPr/>
              <p:nvPr/>
            </p:nvSpPr>
            <p:spPr bwMode="auto">
              <a:xfrm>
                <a:off x="4558" y="1618"/>
                <a:ext cx="10" cy="19"/>
              </a:xfrm>
              <a:custGeom>
                <a:avLst/>
                <a:gdLst>
                  <a:gd name="T0" fmla="*/ 2 w 4"/>
                  <a:gd name="T1" fmla="*/ 7 h 8"/>
                  <a:gd name="T2" fmla="*/ 4 w 4"/>
                  <a:gd name="T3" fmla="*/ 0 h 8"/>
                  <a:gd name="T4" fmla="*/ 2 w 4"/>
                  <a:gd name="T5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8">
                    <a:moveTo>
                      <a:pt x="2" y="7"/>
                    </a:moveTo>
                    <a:cubicBezTo>
                      <a:pt x="3" y="8"/>
                      <a:pt x="2" y="2"/>
                      <a:pt x="4" y="0"/>
                    </a:cubicBezTo>
                    <a:cubicBezTo>
                      <a:pt x="0" y="1"/>
                      <a:pt x="2" y="4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279"/>
              <p:cNvSpPr/>
              <p:nvPr/>
            </p:nvSpPr>
            <p:spPr bwMode="auto">
              <a:xfrm>
                <a:off x="4767" y="1767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2" y="3"/>
                      <a:pt x="3" y="2"/>
                      <a:pt x="3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280"/>
              <p:cNvSpPr/>
              <p:nvPr/>
            </p:nvSpPr>
            <p:spPr bwMode="auto">
              <a:xfrm>
                <a:off x="4748" y="1706"/>
                <a:ext cx="14" cy="16"/>
              </a:xfrm>
              <a:custGeom>
                <a:avLst/>
                <a:gdLst>
                  <a:gd name="T0" fmla="*/ 6 w 6"/>
                  <a:gd name="T1" fmla="*/ 2 h 7"/>
                  <a:gd name="T2" fmla="*/ 0 w 6"/>
                  <a:gd name="T3" fmla="*/ 5 h 7"/>
                  <a:gd name="T4" fmla="*/ 6 w 6"/>
                  <a:gd name="T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6" y="2"/>
                    </a:moveTo>
                    <a:cubicBezTo>
                      <a:pt x="2" y="0"/>
                      <a:pt x="2" y="3"/>
                      <a:pt x="0" y="5"/>
                    </a:cubicBezTo>
                    <a:cubicBezTo>
                      <a:pt x="3" y="7"/>
                      <a:pt x="6" y="4"/>
                      <a:pt x="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281"/>
              <p:cNvSpPr/>
              <p:nvPr/>
            </p:nvSpPr>
            <p:spPr bwMode="auto">
              <a:xfrm>
                <a:off x="4752" y="1651"/>
                <a:ext cx="41" cy="26"/>
              </a:xfrm>
              <a:custGeom>
                <a:avLst/>
                <a:gdLst>
                  <a:gd name="T0" fmla="*/ 13 w 17"/>
                  <a:gd name="T1" fmla="*/ 2 h 11"/>
                  <a:gd name="T2" fmla="*/ 7 w 17"/>
                  <a:gd name="T3" fmla="*/ 8 h 11"/>
                  <a:gd name="T4" fmla="*/ 13 w 17"/>
                  <a:gd name="T5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1">
                    <a:moveTo>
                      <a:pt x="13" y="2"/>
                    </a:moveTo>
                    <a:cubicBezTo>
                      <a:pt x="9" y="0"/>
                      <a:pt x="0" y="4"/>
                      <a:pt x="7" y="8"/>
                    </a:cubicBezTo>
                    <a:cubicBezTo>
                      <a:pt x="13" y="11"/>
                      <a:pt x="17" y="4"/>
                      <a:pt x="1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282"/>
              <p:cNvSpPr/>
              <p:nvPr/>
            </p:nvSpPr>
            <p:spPr bwMode="auto">
              <a:xfrm>
                <a:off x="4568" y="1634"/>
                <a:ext cx="9" cy="22"/>
              </a:xfrm>
              <a:custGeom>
                <a:avLst/>
                <a:gdLst>
                  <a:gd name="T0" fmla="*/ 1 w 4"/>
                  <a:gd name="T1" fmla="*/ 0 h 9"/>
                  <a:gd name="T2" fmla="*/ 1 w 4"/>
                  <a:gd name="T3" fmla="*/ 9 h 9"/>
                  <a:gd name="T4" fmla="*/ 1 w 4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9">
                    <a:moveTo>
                      <a:pt x="1" y="0"/>
                    </a:moveTo>
                    <a:cubicBezTo>
                      <a:pt x="0" y="3"/>
                      <a:pt x="1" y="5"/>
                      <a:pt x="1" y="9"/>
                    </a:cubicBezTo>
                    <a:cubicBezTo>
                      <a:pt x="4" y="7"/>
                      <a:pt x="1" y="2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283"/>
              <p:cNvSpPr/>
              <p:nvPr/>
            </p:nvSpPr>
            <p:spPr bwMode="auto">
              <a:xfrm>
                <a:off x="3933" y="1577"/>
                <a:ext cx="10" cy="15"/>
              </a:xfrm>
              <a:custGeom>
                <a:avLst/>
                <a:gdLst>
                  <a:gd name="T0" fmla="*/ 3 w 4"/>
                  <a:gd name="T1" fmla="*/ 6 h 6"/>
                  <a:gd name="T2" fmla="*/ 0 w 4"/>
                  <a:gd name="T3" fmla="*/ 0 h 6"/>
                  <a:gd name="T4" fmla="*/ 1 w 4"/>
                  <a:gd name="T5" fmla="*/ 4 h 6"/>
                  <a:gd name="T6" fmla="*/ 3 w 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6"/>
                    </a:moveTo>
                    <a:cubicBezTo>
                      <a:pt x="4" y="4"/>
                      <a:pt x="3" y="1"/>
                      <a:pt x="0" y="0"/>
                    </a:cubicBezTo>
                    <a:cubicBezTo>
                      <a:pt x="0" y="2"/>
                      <a:pt x="2" y="2"/>
                      <a:pt x="1" y="4"/>
                    </a:cubicBezTo>
                    <a:cubicBezTo>
                      <a:pt x="2" y="5"/>
                      <a:pt x="2" y="6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284"/>
              <p:cNvSpPr/>
              <p:nvPr/>
            </p:nvSpPr>
            <p:spPr bwMode="auto">
              <a:xfrm>
                <a:off x="3798" y="1613"/>
                <a:ext cx="24" cy="17"/>
              </a:xfrm>
              <a:custGeom>
                <a:avLst/>
                <a:gdLst>
                  <a:gd name="T0" fmla="*/ 9 w 10"/>
                  <a:gd name="T1" fmla="*/ 7 h 7"/>
                  <a:gd name="T2" fmla="*/ 0 w 10"/>
                  <a:gd name="T3" fmla="*/ 0 h 7"/>
                  <a:gd name="T4" fmla="*/ 9 w 10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7">
                    <a:moveTo>
                      <a:pt x="9" y="7"/>
                    </a:moveTo>
                    <a:cubicBezTo>
                      <a:pt x="10" y="4"/>
                      <a:pt x="2" y="2"/>
                      <a:pt x="0" y="0"/>
                    </a:cubicBezTo>
                    <a:cubicBezTo>
                      <a:pt x="1" y="4"/>
                      <a:pt x="7" y="4"/>
                      <a:pt x="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285"/>
              <p:cNvSpPr/>
              <p:nvPr/>
            </p:nvSpPr>
            <p:spPr bwMode="auto">
              <a:xfrm>
                <a:off x="3815" y="1497"/>
                <a:ext cx="28" cy="31"/>
              </a:xfrm>
              <a:custGeom>
                <a:avLst/>
                <a:gdLst>
                  <a:gd name="T0" fmla="*/ 7 w 12"/>
                  <a:gd name="T1" fmla="*/ 0 h 13"/>
                  <a:gd name="T2" fmla="*/ 4 w 12"/>
                  <a:gd name="T3" fmla="*/ 13 h 13"/>
                  <a:gd name="T4" fmla="*/ 7 w 12"/>
                  <a:gd name="T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13">
                    <a:moveTo>
                      <a:pt x="7" y="0"/>
                    </a:moveTo>
                    <a:cubicBezTo>
                      <a:pt x="4" y="3"/>
                      <a:pt x="0" y="9"/>
                      <a:pt x="4" y="13"/>
                    </a:cubicBezTo>
                    <a:cubicBezTo>
                      <a:pt x="11" y="11"/>
                      <a:pt x="12" y="4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286"/>
              <p:cNvSpPr/>
              <p:nvPr/>
            </p:nvSpPr>
            <p:spPr bwMode="auto">
              <a:xfrm>
                <a:off x="3742" y="1580"/>
                <a:ext cx="56" cy="33"/>
              </a:xfrm>
              <a:custGeom>
                <a:avLst/>
                <a:gdLst>
                  <a:gd name="T0" fmla="*/ 4 w 24"/>
                  <a:gd name="T1" fmla="*/ 0 h 14"/>
                  <a:gd name="T2" fmla="*/ 12 w 24"/>
                  <a:gd name="T3" fmla="*/ 7 h 14"/>
                  <a:gd name="T4" fmla="*/ 24 w 24"/>
                  <a:gd name="T5" fmla="*/ 14 h 14"/>
                  <a:gd name="T6" fmla="*/ 4 w 24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14">
                    <a:moveTo>
                      <a:pt x="4" y="0"/>
                    </a:moveTo>
                    <a:cubicBezTo>
                      <a:pt x="0" y="3"/>
                      <a:pt x="9" y="5"/>
                      <a:pt x="12" y="7"/>
                    </a:cubicBezTo>
                    <a:cubicBezTo>
                      <a:pt x="16" y="10"/>
                      <a:pt x="19" y="14"/>
                      <a:pt x="24" y="14"/>
                    </a:cubicBezTo>
                    <a:cubicBezTo>
                      <a:pt x="17" y="9"/>
                      <a:pt x="8" y="6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287"/>
              <p:cNvSpPr/>
              <p:nvPr/>
            </p:nvSpPr>
            <p:spPr bwMode="auto">
              <a:xfrm>
                <a:off x="3784" y="1639"/>
                <a:ext cx="12" cy="7"/>
              </a:xfrm>
              <a:custGeom>
                <a:avLst/>
                <a:gdLst>
                  <a:gd name="T0" fmla="*/ 4 w 5"/>
                  <a:gd name="T1" fmla="*/ 0 h 3"/>
                  <a:gd name="T2" fmla="*/ 1 w 5"/>
                  <a:gd name="T3" fmla="*/ 0 h 3"/>
                  <a:gd name="T4" fmla="*/ 4 w 5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3" y="0"/>
                      <a:pt x="2" y="0"/>
                      <a:pt x="1" y="0"/>
                    </a:cubicBezTo>
                    <a:cubicBezTo>
                      <a:pt x="0" y="3"/>
                      <a:pt x="5" y="3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288"/>
              <p:cNvSpPr/>
              <p:nvPr/>
            </p:nvSpPr>
            <p:spPr bwMode="auto">
              <a:xfrm>
                <a:off x="4546" y="2209"/>
                <a:ext cx="83" cy="38"/>
              </a:xfrm>
              <a:custGeom>
                <a:avLst/>
                <a:gdLst>
                  <a:gd name="T0" fmla="*/ 16 w 35"/>
                  <a:gd name="T1" fmla="*/ 9 h 16"/>
                  <a:gd name="T2" fmla="*/ 2 w 35"/>
                  <a:gd name="T3" fmla="*/ 3 h 16"/>
                  <a:gd name="T4" fmla="*/ 27 w 35"/>
                  <a:gd name="T5" fmla="*/ 7 h 16"/>
                  <a:gd name="T6" fmla="*/ 28 w 35"/>
                  <a:gd name="T7" fmla="*/ 7 h 16"/>
                  <a:gd name="T8" fmla="*/ 29 w 35"/>
                  <a:gd name="T9" fmla="*/ 7 h 16"/>
                  <a:gd name="T10" fmla="*/ 35 w 35"/>
                  <a:gd name="T11" fmla="*/ 3 h 16"/>
                  <a:gd name="T12" fmla="*/ 19 w 35"/>
                  <a:gd name="T13" fmla="*/ 7 h 16"/>
                  <a:gd name="T14" fmla="*/ 16 w 35"/>
                  <a:gd name="T15" fmla="*/ 9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16">
                    <a:moveTo>
                      <a:pt x="16" y="9"/>
                    </a:moveTo>
                    <a:cubicBezTo>
                      <a:pt x="14" y="0"/>
                      <a:pt x="7" y="3"/>
                      <a:pt x="2" y="3"/>
                    </a:cubicBezTo>
                    <a:cubicBezTo>
                      <a:pt x="0" y="16"/>
                      <a:pt x="19" y="9"/>
                      <a:pt x="27" y="7"/>
                    </a:cubicBezTo>
                    <a:cubicBezTo>
                      <a:pt x="27" y="7"/>
                      <a:pt x="28" y="7"/>
                      <a:pt x="28" y="7"/>
                    </a:cubicBezTo>
                    <a:cubicBezTo>
                      <a:pt x="28" y="7"/>
                      <a:pt x="28" y="7"/>
                      <a:pt x="29" y="7"/>
                    </a:cubicBezTo>
                    <a:cubicBezTo>
                      <a:pt x="30" y="5"/>
                      <a:pt x="35" y="7"/>
                      <a:pt x="35" y="3"/>
                    </a:cubicBezTo>
                    <a:cubicBezTo>
                      <a:pt x="27" y="3"/>
                      <a:pt x="25" y="7"/>
                      <a:pt x="19" y="7"/>
                    </a:cubicBezTo>
                    <a:cubicBezTo>
                      <a:pt x="18" y="8"/>
                      <a:pt x="17" y="8"/>
                      <a:pt x="16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289"/>
              <p:cNvSpPr/>
              <p:nvPr/>
            </p:nvSpPr>
            <p:spPr bwMode="auto">
              <a:xfrm>
                <a:off x="3836" y="1622"/>
                <a:ext cx="17" cy="12"/>
              </a:xfrm>
              <a:custGeom>
                <a:avLst/>
                <a:gdLst>
                  <a:gd name="T0" fmla="*/ 1 w 7"/>
                  <a:gd name="T1" fmla="*/ 5 h 5"/>
                  <a:gd name="T2" fmla="*/ 7 w 7"/>
                  <a:gd name="T3" fmla="*/ 0 h 5"/>
                  <a:gd name="T4" fmla="*/ 1 w 7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1" y="5"/>
                    </a:moveTo>
                    <a:cubicBezTo>
                      <a:pt x="5" y="5"/>
                      <a:pt x="7" y="3"/>
                      <a:pt x="7" y="0"/>
                    </a:cubicBezTo>
                    <a:cubicBezTo>
                      <a:pt x="3" y="0"/>
                      <a:pt x="0" y="1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290"/>
              <p:cNvSpPr/>
              <p:nvPr/>
            </p:nvSpPr>
            <p:spPr bwMode="auto">
              <a:xfrm>
                <a:off x="3363" y="1720"/>
                <a:ext cx="5" cy="7"/>
              </a:xfrm>
              <a:custGeom>
                <a:avLst/>
                <a:gdLst>
                  <a:gd name="T0" fmla="*/ 0 w 2"/>
                  <a:gd name="T1" fmla="*/ 1 h 3"/>
                  <a:gd name="T2" fmla="*/ 1 w 2"/>
                  <a:gd name="T3" fmla="*/ 3 h 3"/>
                  <a:gd name="T4" fmla="*/ 0 w 2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2"/>
                      <a:pt x="1" y="2"/>
                      <a:pt x="1" y="3"/>
                    </a:cubicBezTo>
                    <a:cubicBezTo>
                      <a:pt x="2" y="3"/>
                      <a:pt x="2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291"/>
              <p:cNvSpPr/>
              <p:nvPr/>
            </p:nvSpPr>
            <p:spPr bwMode="auto">
              <a:xfrm>
                <a:off x="3758" y="1630"/>
                <a:ext cx="7" cy="7"/>
              </a:xfrm>
              <a:custGeom>
                <a:avLst/>
                <a:gdLst>
                  <a:gd name="T0" fmla="*/ 1 w 3"/>
                  <a:gd name="T1" fmla="*/ 0 h 3"/>
                  <a:gd name="T2" fmla="*/ 0 w 3"/>
                  <a:gd name="T3" fmla="*/ 2 h 3"/>
                  <a:gd name="T4" fmla="*/ 1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3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292"/>
              <p:cNvSpPr/>
              <p:nvPr/>
            </p:nvSpPr>
            <p:spPr bwMode="auto">
              <a:xfrm>
                <a:off x="3851" y="1722"/>
                <a:ext cx="9" cy="10"/>
              </a:xfrm>
              <a:custGeom>
                <a:avLst/>
                <a:gdLst>
                  <a:gd name="T0" fmla="*/ 0 w 4"/>
                  <a:gd name="T1" fmla="*/ 4 h 4"/>
                  <a:gd name="T2" fmla="*/ 0 w 4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4" y="3"/>
                      <a:pt x="0" y="0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293"/>
              <p:cNvSpPr/>
              <p:nvPr/>
            </p:nvSpPr>
            <p:spPr bwMode="auto">
              <a:xfrm>
                <a:off x="3858" y="1717"/>
                <a:ext cx="14" cy="10"/>
              </a:xfrm>
              <a:custGeom>
                <a:avLst/>
                <a:gdLst>
                  <a:gd name="T0" fmla="*/ 2 w 6"/>
                  <a:gd name="T1" fmla="*/ 0 h 4"/>
                  <a:gd name="T2" fmla="*/ 0 w 6"/>
                  <a:gd name="T3" fmla="*/ 4 h 4"/>
                  <a:gd name="T4" fmla="*/ 5 w 6"/>
                  <a:gd name="T5" fmla="*/ 3 h 4"/>
                  <a:gd name="T6" fmla="*/ 6 w 6"/>
                  <a:gd name="T7" fmla="*/ 0 h 4"/>
                  <a:gd name="T8" fmla="*/ 2 w 6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2" y="0"/>
                    </a:moveTo>
                    <a:cubicBezTo>
                      <a:pt x="1" y="1"/>
                      <a:pt x="2" y="2"/>
                      <a:pt x="0" y="4"/>
                    </a:cubicBezTo>
                    <a:cubicBezTo>
                      <a:pt x="2" y="3"/>
                      <a:pt x="2" y="2"/>
                      <a:pt x="5" y="3"/>
                    </a:cubicBezTo>
                    <a:cubicBezTo>
                      <a:pt x="4" y="1"/>
                      <a:pt x="6" y="1"/>
                      <a:pt x="6" y="0"/>
                    </a:cubicBezTo>
                    <a:cubicBezTo>
                      <a:pt x="4" y="0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294"/>
              <p:cNvSpPr/>
              <p:nvPr/>
            </p:nvSpPr>
            <p:spPr bwMode="auto">
              <a:xfrm>
                <a:off x="3872" y="171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295"/>
              <p:cNvSpPr/>
              <p:nvPr/>
            </p:nvSpPr>
            <p:spPr bwMode="auto">
              <a:xfrm>
                <a:off x="3853" y="1729"/>
                <a:ext cx="31" cy="10"/>
              </a:xfrm>
              <a:custGeom>
                <a:avLst/>
                <a:gdLst>
                  <a:gd name="T0" fmla="*/ 6 w 13"/>
                  <a:gd name="T1" fmla="*/ 0 h 4"/>
                  <a:gd name="T2" fmla="*/ 6 w 13"/>
                  <a:gd name="T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3" h="4">
                    <a:moveTo>
                      <a:pt x="6" y="0"/>
                    </a:moveTo>
                    <a:cubicBezTo>
                      <a:pt x="0" y="4"/>
                      <a:pt x="13" y="4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296"/>
              <p:cNvSpPr/>
              <p:nvPr/>
            </p:nvSpPr>
            <p:spPr bwMode="auto">
              <a:xfrm>
                <a:off x="3550" y="1378"/>
                <a:ext cx="21" cy="14"/>
              </a:xfrm>
              <a:custGeom>
                <a:avLst/>
                <a:gdLst>
                  <a:gd name="T0" fmla="*/ 2 w 9"/>
                  <a:gd name="T1" fmla="*/ 0 h 6"/>
                  <a:gd name="T2" fmla="*/ 2 w 9"/>
                  <a:gd name="T3" fmla="*/ 6 h 6"/>
                  <a:gd name="T4" fmla="*/ 2 w 9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2" y="0"/>
                    </a:moveTo>
                    <a:cubicBezTo>
                      <a:pt x="0" y="1"/>
                      <a:pt x="0" y="5"/>
                      <a:pt x="2" y="6"/>
                    </a:cubicBezTo>
                    <a:cubicBezTo>
                      <a:pt x="8" y="6"/>
                      <a:pt x="9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297"/>
              <p:cNvSpPr/>
              <p:nvPr/>
            </p:nvSpPr>
            <p:spPr bwMode="auto">
              <a:xfrm>
                <a:off x="3661" y="1501"/>
                <a:ext cx="38" cy="65"/>
              </a:xfrm>
              <a:custGeom>
                <a:avLst/>
                <a:gdLst>
                  <a:gd name="T0" fmla="*/ 15 w 16"/>
                  <a:gd name="T1" fmla="*/ 16 h 27"/>
                  <a:gd name="T2" fmla="*/ 12 w 16"/>
                  <a:gd name="T3" fmla="*/ 7 h 27"/>
                  <a:gd name="T4" fmla="*/ 8 w 16"/>
                  <a:gd name="T5" fmla="*/ 0 h 27"/>
                  <a:gd name="T6" fmla="*/ 1 w 16"/>
                  <a:gd name="T7" fmla="*/ 16 h 27"/>
                  <a:gd name="T8" fmla="*/ 15 w 16"/>
                  <a:gd name="T9" fmla="*/ 1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7">
                    <a:moveTo>
                      <a:pt x="15" y="16"/>
                    </a:moveTo>
                    <a:cubicBezTo>
                      <a:pt x="15" y="13"/>
                      <a:pt x="14" y="9"/>
                      <a:pt x="12" y="7"/>
                    </a:cubicBezTo>
                    <a:cubicBezTo>
                      <a:pt x="11" y="5"/>
                      <a:pt x="7" y="3"/>
                      <a:pt x="8" y="0"/>
                    </a:cubicBezTo>
                    <a:cubicBezTo>
                      <a:pt x="3" y="1"/>
                      <a:pt x="0" y="10"/>
                      <a:pt x="1" y="16"/>
                    </a:cubicBezTo>
                    <a:cubicBezTo>
                      <a:pt x="3" y="26"/>
                      <a:pt x="16" y="27"/>
                      <a:pt x="1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298"/>
              <p:cNvSpPr/>
              <p:nvPr/>
            </p:nvSpPr>
            <p:spPr bwMode="auto">
              <a:xfrm>
                <a:off x="3824" y="1630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299"/>
              <p:cNvSpPr/>
              <p:nvPr/>
            </p:nvSpPr>
            <p:spPr bwMode="auto">
              <a:xfrm>
                <a:off x="3576" y="1399"/>
                <a:ext cx="14" cy="15"/>
              </a:xfrm>
              <a:custGeom>
                <a:avLst/>
                <a:gdLst>
                  <a:gd name="T0" fmla="*/ 3 w 6"/>
                  <a:gd name="T1" fmla="*/ 6 h 6"/>
                  <a:gd name="T2" fmla="*/ 6 w 6"/>
                  <a:gd name="T3" fmla="*/ 0 h 6"/>
                  <a:gd name="T4" fmla="*/ 4 w 6"/>
                  <a:gd name="T5" fmla="*/ 0 h 6"/>
                  <a:gd name="T6" fmla="*/ 3 w 6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3" y="6"/>
                    </a:moveTo>
                    <a:cubicBezTo>
                      <a:pt x="6" y="5"/>
                      <a:pt x="6" y="3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0" y="0"/>
                      <a:pt x="1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300"/>
              <p:cNvSpPr/>
              <p:nvPr/>
            </p:nvSpPr>
            <p:spPr bwMode="auto">
              <a:xfrm>
                <a:off x="3758" y="1599"/>
                <a:ext cx="10" cy="7"/>
              </a:xfrm>
              <a:custGeom>
                <a:avLst/>
                <a:gdLst>
                  <a:gd name="T0" fmla="*/ 0 w 4"/>
                  <a:gd name="T1" fmla="*/ 3 h 3"/>
                  <a:gd name="T2" fmla="*/ 0 w 4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4" y="2"/>
                      <a:pt x="0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301"/>
              <p:cNvSpPr/>
              <p:nvPr/>
            </p:nvSpPr>
            <p:spPr bwMode="auto">
              <a:xfrm>
                <a:off x="3533" y="1532"/>
                <a:ext cx="12" cy="10"/>
              </a:xfrm>
              <a:custGeom>
                <a:avLst/>
                <a:gdLst>
                  <a:gd name="T0" fmla="*/ 3 w 5"/>
                  <a:gd name="T1" fmla="*/ 4 h 4"/>
                  <a:gd name="T2" fmla="*/ 5 w 5"/>
                  <a:gd name="T3" fmla="*/ 2 h 4"/>
                  <a:gd name="T4" fmla="*/ 3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3" y="4"/>
                    </a:moveTo>
                    <a:cubicBezTo>
                      <a:pt x="5" y="4"/>
                      <a:pt x="4" y="3"/>
                      <a:pt x="5" y="2"/>
                    </a:cubicBezTo>
                    <a:cubicBezTo>
                      <a:pt x="3" y="0"/>
                      <a:pt x="0" y="3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302"/>
              <p:cNvSpPr/>
              <p:nvPr/>
            </p:nvSpPr>
            <p:spPr bwMode="auto">
              <a:xfrm>
                <a:off x="3545" y="1520"/>
                <a:ext cx="12" cy="22"/>
              </a:xfrm>
              <a:custGeom>
                <a:avLst/>
                <a:gdLst>
                  <a:gd name="T0" fmla="*/ 5 w 5"/>
                  <a:gd name="T1" fmla="*/ 8 h 9"/>
                  <a:gd name="T2" fmla="*/ 4 w 5"/>
                  <a:gd name="T3" fmla="*/ 0 h 9"/>
                  <a:gd name="T4" fmla="*/ 0 w 5"/>
                  <a:gd name="T5" fmla="*/ 7 h 9"/>
                  <a:gd name="T6" fmla="*/ 5 w 5"/>
                  <a:gd name="T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9">
                    <a:moveTo>
                      <a:pt x="5" y="8"/>
                    </a:moveTo>
                    <a:cubicBezTo>
                      <a:pt x="5" y="5"/>
                      <a:pt x="5" y="2"/>
                      <a:pt x="4" y="0"/>
                    </a:cubicBezTo>
                    <a:cubicBezTo>
                      <a:pt x="0" y="1"/>
                      <a:pt x="1" y="4"/>
                      <a:pt x="0" y="7"/>
                    </a:cubicBezTo>
                    <a:cubicBezTo>
                      <a:pt x="2" y="7"/>
                      <a:pt x="2" y="9"/>
                      <a:pt x="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303"/>
              <p:cNvSpPr/>
              <p:nvPr/>
            </p:nvSpPr>
            <p:spPr bwMode="auto">
              <a:xfrm>
                <a:off x="3761" y="1433"/>
                <a:ext cx="14" cy="11"/>
              </a:xfrm>
              <a:custGeom>
                <a:avLst/>
                <a:gdLst>
                  <a:gd name="T0" fmla="*/ 2 w 6"/>
                  <a:gd name="T1" fmla="*/ 5 h 5"/>
                  <a:gd name="T2" fmla="*/ 6 w 6"/>
                  <a:gd name="T3" fmla="*/ 0 h 5"/>
                  <a:gd name="T4" fmla="*/ 2 w 6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2" y="5"/>
                    </a:moveTo>
                    <a:cubicBezTo>
                      <a:pt x="5" y="4"/>
                      <a:pt x="6" y="3"/>
                      <a:pt x="6" y="0"/>
                    </a:cubicBezTo>
                    <a:cubicBezTo>
                      <a:pt x="0" y="0"/>
                      <a:pt x="0" y="3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304"/>
              <p:cNvSpPr/>
              <p:nvPr/>
            </p:nvSpPr>
            <p:spPr bwMode="auto">
              <a:xfrm>
                <a:off x="3690" y="1599"/>
                <a:ext cx="16" cy="12"/>
              </a:xfrm>
              <a:custGeom>
                <a:avLst/>
                <a:gdLst>
                  <a:gd name="T0" fmla="*/ 6 w 7"/>
                  <a:gd name="T1" fmla="*/ 0 h 5"/>
                  <a:gd name="T2" fmla="*/ 2 w 7"/>
                  <a:gd name="T3" fmla="*/ 0 h 5"/>
                  <a:gd name="T4" fmla="*/ 6 w 7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0"/>
                    </a:moveTo>
                    <a:cubicBezTo>
                      <a:pt x="4" y="0"/>
                      <a:pt x="3" y="0"/>
                      <a:pt x="2" y="0"/>
                    </a:cubicBezTo>
                    <a:cubicBezTo>
                      <a:pt x="0" y="5"/>
                      <a:pt x="7" y="5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305"/>
              <p:cNvSpPr/>
              <p:nvPr/>
            </p:nvSpPr>
            <p:spPr bwMode="auto">
              <a:xfrm>
                <a:off x="3346" y="1708"/>
                <a:ext cx="22" cy="12"/>
              </a:xfrm>
              <a:custGeom>
                <a:avLst/>
                <a:gdLst>
                  <a:gd name="T0" fmla="*/ 0 w 9"/>
                  <a:gd name="T1" fmla="*/ 1 h 5"/>
                  <a:gd name="T2" fmla="*/ 6 w 9"/>
                  <a:gd name="T3" fmla="*/ 5 h 5"/>
                  <a:gd name="T4" fmla="*/ 9 w 9"/>
                  <a:gd name="T5" fmla="*/ 2 h 5"/>
                  <a:gd name="T6" fmla="*/ 0 w 9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5">
                    <a:moveTo>
                      <a:pt x="0" y="1"/>
                    </a:moveTo>
                    <a:cubicBezTo>
                      <a:pt x="0" y="4"/>
                      <a:pt x="6" y="3"/>
                      <a:pt x="6" y="5"/>
                    </a:cubicBezTo>
                    <a:cubicBezTo>
                      <a:pt x="9" y="4"/>
                      <a:pt x="3" y="1"/>
                      <a:pt x="9" y="2"/>
                    </a:cubicBezTo>
                    <a:cubicBezTo>
                      <a:pt x="6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306"/>
              <p:cNvSpPr>
                <a:spLocks noEditPoints="1"/>
              </p:cNvSpPr>
              <p:nvPr/>
            </p:nvSpPr>
            <p:spPr bwMode="auto">
              <a:xfrm>
                <a:off x="3737" y="1482"/>
                <a:ext cx="59" cy="43"/>
              </a:xfrm>
              <a:custGeom>
                <a:avLst/>
                <a:gdLst>
                  <a:gd name="T0" fmla="*/ 10 w 25"/>
                  <a:gd name="T1" fmla="*/ 17 h 18"/>
                  <a:gd name="T2" fmla="*/ 17 w 25"/>
                  <a:gd name="T3" fmla="*/ 5 h 18"/>
                  <a:gd name="T4" fmla="*/ 0 w 25"/>
                  <a:gd name="T5" fmla="*/ 10 h 18"/>
                  <a:gd name="T6" fmla="*/ 10 w 25"/>
                  <a:gd name="T7" fmla="*/ 17 h 18"/>
                  <a:gd name="T8" fmla="*/ 8 w 25"/>
                  <a:gd name="T9" fmla="*/ 8 h 18"/>
                  <a:gd name="T10" fmla="*/ 9 w 25"/>
                  <a:gd name="T11" fmla="*/ 9 h 18"/>
                  <a:gd name="T12" fmla="*/ 9 w 25"/>
                  <a:gd name="T13" fmla="*/ 9 h 18"/>
                  <a:gd name="T14" fmla="*/ 8 w 25"/>
                  <a:gd name="T15" fmla="*/ 8 h 18"/>
                  <a:gd name="T16" fmla="*/ 8 w 25"/>
                  <a:gd name="T17" fmla="*/ 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18">
                    <a:moveTo>
                      <a:pt x="10" y="17"/>
                    </a:moveTo>
                    <a:cubicBezTo>
                      <a:pt x="17" y="18"/>
                      <a:pt x="25" y="10"/>
                      <a:pt x="17" y="5"/>
                    </a:cubicBezTo>
                    <a:cubicBezTo>
                      <a:pt x="11" y="0"/>
                      <a:pt x="0" y="4"/>
                      <a:pt x="0" y="10"/>
                    </a:cubicBezTo>
                    <a:cubicBezTo>
                      <a:pt x="0" y="14"/>
                      <a:pt x="5" y="16"/>
                      <a:pt x="10" y="17"/>
                    </a:cubicBezTo>
                    <a:close/>
                    <a:moveTo>
                      <a:pt x="8" y="8"/>
                    </a:moveTo>
                    <a:cubicBezTo>
                      <a:pt x="9" y="8"/>
                      <a:pt x="9" y="9"/>
                      <a:pt x="9" y="9"/>
                    </a:cubicBezTo>
                    <a:cubicBezTo>
                      <a:pt x="11" y="9"/>
                      <a:pt x="9" y="10"/>
                      <a:pt x="9" y="9"/>
                    </a:cubicBezTo>
                    <a:cubicBezTo>
                      <a:pt x="9" y="9"/>
                      <a:pt x="8" y="9"/>
                      <a:pt x="8" y="8"/>
                    </a:cubicBezTo>
                    <a:cubicBezTo>
                      <a:pt x="6" y="8"/>
                      <a:pt x="9" y="6"/>
                      <a:pt x="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307"/>
              <p:cNvSpPr/>
              <p:nvPr/>
            </p:nvSpPr>
            <p:spPr bwMode="auto">
              <a:xfrm>
                <a:off x="3704" y="1575"/>
                <a:ext cx="14" cy="14"/>
              </a:xfrm>
              <a:custGeom>
                <a:avLst/>
                <a:gdLst>
                  <a:gd name="T0" fmla="*/ 4 w 6"/>
                  <a:gd name="T1" fmla="*/ 0 h 6"/>
                  <a:gd name="T2" fmla="*/ 1 w 6"/>
                  <a:gd name="T3" fmla="*/ 6 h 6"/>
                  <a:gd name="T4" fmla="*/ 4 w 6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4" y="0"/>
                    </a:moveTo>
                    <a:cubicBezTo>
                      <a:pt x="0" y="0"/>
                      <a:pt x="0" y="4"/>
                      <a:pt x="1" y="6"/>
                    </a:cubicBezTo>
                    <a:cubicBezTo>
                      <a:pt x="4" y="5"/>
                      <a:pt x="6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308"/>
              <p:cNvSpPr/>
              <p:nvPr/>
            </p:nvSpPr>
            <p:spPr bwMode="auto">
              <a:xfrm>
                <a:off x="4011" y="1701"/>
                <a:ext cx="3" cy="14"/>
              </a:xfrm>
              <a:custGeom>
                <a:avLst/>
                <a:gdLst>
                  <a:gd name="T0" fmla="*/ 1 w 1"/>
                  <a:gd name="T1" fmla="*/ 4 h 6"/>
                  <a:gd name="T2" fmla="*/ 1 w 1"/>
                  <a:gd name="T3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6">
                    <a:moveTo>
                      <a:pt x="1" y="4"/>
                    </a:moveTo>
                    <a:cubicBezTo>
                      <a:pt x="0" y="0"/>
                      <a:pt x="1" y="6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309"/>
              <p:cNvSpPr/>
              <p:nvPr/>
            </p:nvSpPr>
            <p:spPr bwMode="auto">
              <a:xfrm>
                <a:off x="3940" y="1592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310"/>
              <p:cNvSpPr/>
              <p:nvPr/>
            </p:nvSpPr>
            <p:spPr bwMode="auto">
              <a:xfrm>
                <a:off x="3912" y="1547"/>
                <a:ext cx="26" cy="30"/>
              </a:xfrm>
              <a:custGeom>
                <a:avLst/>
                <a:gdLst>
                  <a:gd name="T0" fmla="*/ 4 w 11"/>
                  <a:gd name="T1" fmla="*/ 0 h 13"/>
                  <a:gd name="T2" fmla="*/ 8 w 11"/>
                  <a:gd name="T3" fmla="*/ 13 h 13"/>
                  <a:gd name="T4" fmla="*/ 4 w 11"/>
                  <a:gd name="T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3">
                    <a:moveTo>
                      <a:pt x="4" y="0"/>
                    </a:moveTo>
                    <a:cubicBezTo>
                      <a:pt x="0" y="4"/>
                      <a:pt x="8" y="9"/>
                      <a:pt x="8" y="13"/>
                    </a:cubicBezTo>
                    <a:cubicBezTo>
                      <a:pt x="11" y="10"/>
                      <a:pt x="5" y="4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311"/>
              <p:cNvSpPr/>
              <p:nvPr/>
            </p:nvSpPr>
            <p:spPr bwMode="auto">
              <a:xfrm>
                <a:off x="3531" y="1482"/>
                <a:ext cx="28" cy="36"/>
              </a:xfrm>
              <a:custGeom>
                <a:avLst/>
                <a:gdLst>
                  <a:gd name="T0" fmla="*/ 0 w 12"/>
                  <a:gd name="T1" fmla="*/ 11 h 15"/>
                  <a:gd name="T2" fmla="*/ 0 w 12"/>
                  <a:gd name="T3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2" h="15">
                    <a:moveTo>
                      <a:pt x="0" y="11"/>
                    </a:moveTo>
                    <a:cubicBezTo>
                      <a:pt x="12" y="15"/>
                      <a:pt x="2" y="0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312"/>
              <p:cNvSpPr/>
              <p:nvPr/>
            </p:nvSpPr>
            <p:spPr bwMode="auto">
              <a:xfrm>
                <a:off x="3822" y="1644"/>
                <a:ext cx="10" cy="7"/>
              </a:xfrm>
              <a:custGeom>
                <a:avLst/>
                <a:gdLst>
                  <a:gd name="T0" fmla="*/ 0 w 4"/>
                  <a:gd name="T1" fmla="*/ 3 h 3"/>
                  <a:gd name="T2" fmla="*/ 3 w 4"/>
                  <a:gd name="T3" fmla="*/ 0 h 3"/>
                  <a:gd name="T4" fmla="*/ 0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2" y="3"/>
                      <a:pt x="4" y="2"/>
                      <a:pt x="3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313"/>
              <p:cNvSpPr/>
              <p:nvPr/>
            </p:nvSpPr>
            <p:spPr bwMode="auto">
              <a:xfrm>
                <a:off x="3926" y="1454"/>
                <a:ext cx="62" cy="50"/>
              </a:xfrm>
              <a:custGeom>
                <a:avLst/>
                <a:gdLst>
                  <a:gd name="T0" fmla="*/ 18 w 26"/>
                  <a:gd name="T1" fmla="*/ 0 h 21"/>
                  <a:gd name="T2" fmla="*/ 1 w 26"/>
                  <a:gd name="T3" fmla="*/ 10 h 21"/>
                  <a:gd name="T4" fmla="*/ 18 w 26"/>
                  <a:gd name="T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21">
                    <a:moveTo>
                      <a:pt x="18" y="0"/>
                    </a:moveTo>
                    <a:cubicBezTo>
                      <a:pt x="9" y="0"/>
                      <a:pt x="0" y="4"/>
                      <a:pt x="1" y="10"/>
                    </a:cubicBezTo>
                    <a:cubicBezTo>
                      <a:pt x="3" y="21"/>
                      <a:pt x="26" y="11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314"/>
              <p:cNvSpPr/>
              <p:nvPr/>
            </p:nvSpPr>
            <p:spPr bwMode="auto">
              <a:xfrm>
                <a:off x="3985" y="1516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315"/>
              <p:cNvSpPr/>
              <p:nvPr/>
            </p:nvSpPr>
            <p:spPr bwMode="auto">
              <a:xfrm>
                <a:off x="3888" y="1717"/>
                <a:ext cx="50" cy="34"/>
              </a:xfrm>
              <a:custGeom>
                <a:avLst/>
                <a:gdLst>
                  <a:gd name="T0" fmla="*/ 13 w 21"/>
                  <a:gd name="T1" fmla="*/ 1 h 14"/>
                  <a:gd name="T2" fmla="*/ 9 w 21"/>
                  <a:gd name="T3" fmla="*/ 13 h 14"/>
                  <a:gd name="T4" fmla="*/ 17 w 21"/>
                  <a:gd name="T5" fmla="*/ 13 h 14"/>
                  <a:gd name="T6" fmla="*/ 13 w 21"/>
                  <a:gd name="T7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14">
                    <a:moveTo>
                      <a:pt x="13" y="1"/>
                    </a:moveTo>
                    <a:cubicBezTo>
                      <a:pt x="4" y="0"/>
                      <a:pt x="0" y="10"/>
                      <a:pt x="9" y="13"/>
                    </a:cubicBezTo>
                    <a:cubicBezTo>
                      <a:pt x="13" y="14"/>
                      <a:pt x="13" y="9"/>
                      <a:pt x="17" y="13"/>
                    </a:cubicBezTo>
                    <a:cubicBezTo>
                      <a:pt x="19" y="10"/>
                      <a:pt x="21" y="1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316"/>
              <p:cNvSpPr/>
              <p:nvPr/>
            </p:nvSpPr>
            <p:spPr bwMode="auto">
              <a:xfrm>
                <a:off x="3969" y="1570"/>
                <a:ext cx="40" cy="26"/>
              </a:xfrm>
              <a:custGeom>
                <a:avLst/>
                <a:gdLst>
                  <a:gd name="T0" fmla="*/ 9 w 17"/>
                  <a:gd name="T1" fmla="*/ 9 h 11"/>
                  <a:gd name="T2" fmla="*/ 12 w 17"/>
                  <a:gd name="T3" fmla="*/ 1 h 11"/>
                  <a:gd name="T4" fmla="*/ 9 w 17"/>
                  <a:gd name="T5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1">
                    <a:moveTo>
                      <a:pt x="9" y="9"/>
                    </a:moveTo>
                    <a:cubicBezTo>
                      <a:pt x="16" y="11"/>
                      <a:pt x="17" y="2"/>
                      <a:pt x="12" y="1"/>
                    </a:cubicBezTo>
                    <a:cubicBezTo>
                      <a:pt x="8" y="0"/>
                      <a:pt x="0" y="6"/>
                      <a:pt x="9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317"/>
              <p:cNvSpPr/>
              <p:nvPr/>
            </p:nvSpPr>
            <p:spPr bwMode="auto">
              <a:xfrm>
                <a:off x="3938" y="1558"/>
                <a:ext cx="36" cy="24"/>
              </a:xfrm>
              <a:custGeom>
                <a:avLst/>
                <a:gdLst>
                  <a:gd name="T0" fmla="*/ 12 w 15"/>
                  <a:gd name="T1" fmla="*/ 0 h 10"/>
                  <a:gd name="T2" fmla="*/ 3 w 15"/>
                  <a:gd name="T3" fmla="*/ 7 h 10"/>
                  <a:gd name="T4" fmla="*/ 9 w 15"/>
                  <a:gd name="T5" fmla="*/ 10 h 10"/>
                  <a:gd name="T6" fmla="*/ 12 w 15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0">
                    <a:moveTo>
                      <a:pt x="12" y="0"/>
                    </a:moveTo>
                    <a:cubicBezTo>
                      <a:pt x="5" y="0"/>
                      <a:pt x="0" y="3"/>
                      <a:pt x="3" y="7"/>
                    </a:cubicBezTo>
                    <a:cubicBezTo>
                      <a:pt x="4" y="10"/>
                      <a:pt x="10" y="7"/>
                      <a:pt x="9" y="10"/>
                    </a:cubicBezTo>
                    <a:cubicBezTo>
                      <a:pt x="13" y="9"/>
                      <a:pt x="15" y="3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318"/>
              <p:cNvSpPr/>
              <p:nvPr/>
            </p:nvSpPr>
            <p:spPr bwMode="auto">
              <a:xfrm>
                <a:off x="3976" y="1708"/>
                <a:ext cx="31" cy="21"/>
              </a:xfrm>
              <a:custGeom>
                <a:avLst/>
                <a:gdLst>
                  <a:gd name="T0" fmla="*/ 0 w 13"/>
                  <a:gd name="T1" fmla="*/ 3 h 9"/>
                  <a:gd name="T2" fmla="*/ 10 w 13"/>
                  <a:gd name="T3" fmla="*/ 9 h 9"/>
                  <a:gd name="T4" fmla="*/ 13 w 13"/>
                  <a:gd name="T5" fmla="*/ 6 h 9"/>
                  <a:gd name="T6" fmla="*/ 0 w 13"/>
                  <a:gd name="T7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0" y="3"/>
                    </a:moveTo>
                    <a:cubicBezTo>
                      <a:pt x="1" y="7"/>
                      <a:pt x="10" y="5"/>
                      <a:pt x="10" y="9"/>
                    </a:cubicBezTo>
                    <a:cubicBezTo>
                      <a:pt x="12" y="8"/>
                      <a:pt x="13" y="8"/>
                      <a:pt x="13" y="6"/>
                    </a:cubicBezTo>
                    <a:cubicBezTo>
                      <a:pt x="6" y="5"/>
                      <a:pt x="8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319"/>
              <p:cNvSpPr/>
              <p:nvPr/>
            </p:nvSpPr>
            <p:spPr bwMode="auto">
              <a:xfrm>
                <a:off x="3926" y="1480"/>
                <a:ext cx="57" cy="43"/>
              </a:xfrm>
              <a:custGeom>
                <a:avLst/>
                <a:gdLst>
                  <a:gd name="T0" fmla="*/ 15 w 24"/>
                  <a:gd name="T1" fmla="*/ 17 h 18"/>
                  <a:gd name="T2" fmla="*/ 24 w 24"/>
                  <a:gd name="T3" fmla="*/ 13 h 18"/>
                  <a:gd name="T4" fmla="*/ 15 w 24"/>
                  <a:gd name="T5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18">
                    <a:moveTo>
                      <a:pt x="15" y="17"/>
                    </a:moveTo>
                    <a:cubicBezTo>
                      <a:pt x="19" y="18"/>
                      <a:pt x="24" y="16"/>
                      <a:pt x="24" y="13"/>
                    </a:cubicBezTo>
                    <a:cubicBezTo>
                      <a:pt x="24" y="0"/>
                      <a:pt x="0" y="13"/>
                      <a:pt x="15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320"/>
              <p:cNvSpPr/>
              <p:nvPr/>
            </p:nvSpPr>
            <p:spPr bwMode="auto">
              <a:xfrm>
                <a:off x="3900" y="1558"/>
                <a:ext cx="50" cy="53"/>
              </a:xfrm>
              <a:custGeom>
                <a:avLst/>
                <a:gdLst>
                  <a:gd name="T0" fmla="*/ 21 w 21"/>
                  <a:gd name="T1" fmla="*/ 22 h 22"/>
                  <a:gd name="T2" fmla="*/ 15 w 21"/>
                  <a:gd name="T3" fmla="*/ 12 h 22"/>
                  <a:gd name="T4" fmla="*/ 0 w 21"/>
                  <a:gd name="T5" fmla="*/ 0 h 22"/>
                  <a:gd name="T6" fmla="*/ 21 w 21"/>
                  <a:gd name="T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2">
                    <a:moveTo>
                      <a:pt x="21" y="22"/>
                    </a:moveTo>
                    <a:cubicBezTo>
                      <a:pt x="20" y="18"/>
                      <a:pt x="16" y="17"/>
                      <a:pt x="15" y="12"/>
                    </a:cubicBezTo>
                    <a:cubicBezTo>
                      <a:pt x="9" y="9"/>
                      <a:pt x="7" y="3"/>
                      <a:pt x="0" y="0"/>
                    </a:cubicBezTo>
                    <a:cubicBezTo>
                      <a:pt x="7" y="8"/>
                      <a:pt x="12" y="16"/>
                      <a:pt x="21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321"/>
              <p:cNvSpPr/>
              <p:nvPr/>
            </p:nvSpPr>
            <p:spPr bwMode="auto">
              <a:xfrm>
                <a:off x="3787" y="1720"/>
                <a:ext cx="85" cy="38"/>
              </a:xfrm>
              <a:custGeom>
                <a:avLst/>
                <a:gdLst>
                  <a:gd name="T0" fmla="*/ 22 w 36"/>
                  <a:gd name="T1" fmla="*/ 16 h 16"/>
                  <a:gd name="T2" fmla="*/ 0 w 36"/>
                  <a:gd name="T3" fmla="*/ 0 h 16"/>
                  <a:gd name="T4" fmla="*/ 23 w 36"/>
                  <a:gd name="T5" fmla="*/ 9 h 16"/>
                  <a:gd name="T6" fmla="*/ 22 w 3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6">
                    <a:moveTo>
                      <a:pt x="22" y="16"/>
                    </a:moveTo>
                    <a:cubicBezTo>
                      <a:pt x="36" y="8"/>
                      <a:pt x="9" y="3"/>
                      <a:pt x="0" y="0"/>
                    </a:cubicBezTo>
                    <a:cubicBezTo>
                      <a:pt x="5" y="4"/>
                      <a:pt x="13" y="7"/>
                      <a:pt x="23" y="9"/>
                    </a:cubicBezTo>
                    <a:cubicBezTo>
                      <a:pt x="22" y="11"/>
                      <a:pt x="20" y="14"/>
                      <a:pt x="2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322"/>
              <p:cNvSpPr>
                <a:spLocks noEditPoints="1"/>
              </p:cNvSpPr>
              <p:nvPr/>
            </p:nvSpPr>
            <p:spPr bwMode="auto">
              <a:xfrm>
                <a:off x="3824" y="1677"/>
                <a:ext cx="62" cy="40"/>
              </a:xfrm>
              <a:custGeom>
                <a:avLst/>
                <a:gdLst>
                  <a:gd name="T0" fmla="*/ 9 w 26"/>
                  <a:gd name="T1" fmla="*/ 10 h 17"/>
                  <a:gd name="T2" fmla="*/ 0 w 26"/>
                  <a:gd name="T3" fmla="*/ 9 h 17"/>
                  <a:gd name="T4" fmla="*/ 7 w 26"/>
                  <a:gd name="T5" fmla="*/ 13 h 17"/>
                  <a:gd name="T6" fmla="*/ 5 w 26"/>
                  <a:gd name="T7" fmla="*/ 14 h 17"/>
                  <a:gd name="T8" fmla="*/ 12 w 26"/>
                  <a:gd name="T9" fmla="*/ 15 h 17"/>
                  <a:gd name="T10" fmla="*/ 12 w 26"/>
                  <a:gd name="T11" fmla="*/ 15 h 17"/>
                  <a:gd name="T12" fmla="*/ 13 w 26"/>
                  <a:gd name="T13" fmla="*/ 16 h 17"/>
                  <a:gd name="T14" fmla="*/ 16 w 26"/>
                  <a:gd name="T15" fmla="*/ 15 h 17"/>
                  <a:gd name="T16" fmla="*/ 26 w 26"/>
                  <a:gd name="T17" fmla="*/ 13 h 17"/>
                  <a:gd name="T18" fmla="*/ 20 w 26"/>
                  <a:gd name="T19" fmla="*/ 13 h 17"/>
                  <a:gd name="T20" fmla="*/ 19 w 26"/>
                  <a:gd name="T21" fmla="*/ 1 h 17"/>
                  <a:gd name="T22" fmla="*/ 9 w 26"/>
                  <a:gd name="T23" fmla="*/ 10 h 17"/>
                  <a:gd name="T24" fmla="*/ 19 w 26"/>
                  <a:gd name="T25" fmla="*/ 13 h 17"/>
                  <a:gd name="T26" fmla="*/ 17 w 26"/>
                  <a:gd name="T27" fmla="*/ 13 h 17"/>
                  <a:gd name="T28" fmla="*/ 17 w 26"/>
                  <a:gd name="T29" fmla="*/ 12 h 17"/>
                  <a:gd name="T30" fmla="*/ 19 w 26"/>
                  <a:gd name="T31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17">
                    <a:moveTo>
                      <a:pt x="9" y="10"/>
                    </a:moveTo>
                    <a:cubicBezTo>
                      <a:pt x="4" y="11"/>
                      <a:pt x="3" y="8"/>
                      <a:pt x="0" y="9"/>
                    </a:cubicBezTo>
                    <a:cubicBezTo>
                      <a:pt x="1" y="13"/>
                      <a:pt x="4" y="13"/>
                      <a:pt x="7" y="13"/>
                    </a:cubicBezTo>
                    <a:cubicBezTo>
                      <a:pt x="6" y="14"/>
                      <a:pt x="5" y="14"/>
                      <a:pt x="5" y="14"/>
                    </a:cubicBezTo>
                    <a:cubicBezTo>
                      <a:pt x="7" y="17"/>
                      <a:pt x="10" y="14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20" y="15"/>
                      <a:pt x="26" y="14"/>
                      <a:pt x="26" y="13"/>
                    </a:cubicBezTo>
                    <a:cubicBezTo>
                      <a:pt x="24" y="13"/>
                      <a:pt x="22" y="13"/>
                      <a:pt x="20" y="13"/>
                    </a:cubicBezTo>
                    <a:cubicBezTo>
                      <a:pt x="20" y="10"/>
                      <a:pt x="20" y="4"/>
                      <a:pt x="19" y="1"/>
                    </a:cubicBezTo>
                    <a:cubicBezTo>
                      <a:pt x="11" y="0"/>
                      <a:pt x="13" y="7"/>
                      <a:pt x="9" y="10"/>
                    </a:cubicBezTo>
                    <a:close/>
                    <a:moveTo>
                      <a:pt x="19" y="13"/>
                    </a:moveTo>
                    <a:cubicBezTo>
                      <a:pt x="18" y="13"/>
                      <a:pt x="17" y="13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8" y="12"/>
                      <a:pt x="18" y="13"/>
                      <a:pt x="1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323"/>
              <p:cNvSpPr/>
              <p:nvPr/>
            </p:nvSpPr>
            <p:spPr bwMode="auto">
              <a:xfrm>
                <a:off x="3827" y="1736"/>
                <a:ext cx="2" cy="17"/>
              </a:xfrm>
              <a:custGeom>
                <a:avLst/>
                <a:gdLst>
                  <a:gd name="T0" fmla="*/ 0 w 1"/>
                  <a:gd name="T1" fmla="*/ 4 h 7"/>
                  <a:gd name="T2" fmla="*/ 0 w 1"/>
                  <a:gd name="T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7">
                    <a:moveTo>
                      <a:pt x="0" y="4"/>
                    </a:moveTo>
                    <a:cubicBezTo>
                      <a:pt x="0" y="0"/>
                      <a:pt x="1" y="7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324"/>
              <p:cNvSpPr/>
              <p:nvPr/>
            </p:nvSpPr>
            <p:spPr bwMode="auto">
              <a:xfrm>
                <a:off x="3342" y="1698"/>
                <a:ext cx="14" cy="10"/>
              </a:xfrm>
              <a:custGeom>
                <a:avLst/>
                <a:gdLst>
                  <a:gd name="T0" fmla="*/ 2 w 6"/>
                  <a:gd name="T1" fmla="*/ 4 h 4"/>
                  <a:gd name="T2" fmla="*/ 2 w 6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" h="4">
                    <a:moveTo>
                      <a:pt x="2" y="4"/>
                    </a:moveTo>
                    <a:cubicBezTo>
                      <a:pt x="6" y="4"/>
                      <a:pt x="0" y="0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325"/>
              <p:cNvSpPr/>
              <p:nvPr/>
            </p:nvSpPr>
            <p:spPr bwMode="auto">
              <a:xfrm>
                <a:off x="3801" y="1753"/>
                <a:ext cx="12" cy="10"/>
              </a:xfrm>
              <a:custGeom>
                <a:avLst/>
                <a:gdLst>
                  <a:gd name="T0" fmla="*/ 1 w 5"/>
                  <a:gd name="T1" fmla="*/ 4 h 4"/>
                  <a:gd name="T2" fmla="*/ 0 w 5"/>
                  <a:gd name="T3" fmla="*/ 0 h 4"/>
                  <a:gd name="T4" fmla="*/ 1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1" y="4"/>
                    </a:moveTo>
                    <a:cubicBezTo>
                      <a:pt x="4" y="3"/>
                      <a:pt x="5" y="0"/>
                      <a:pt x="0" y="0"/>
                    </a:cubicBezTo>
                    <a:cubicBezTo>
                      <a:pt x="0" y="2"/>
                      <a:pt x="1" y="3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326"/>
              <p:cNvSpPr/>
              <p:nvPr/>
            </p:nvSpPr>
            <p:spPr bwMode="auto">
              <a:xfrm>
                <a:off x="3872" y="1656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0 h 2"/>
                  <a:gd name="T4" fmla="*/ 0 w 1"/>
                  <a:gd name="T5" fmla="*/ 0 h 2"/>
                  <a:gd name="T6" fmla="*/ 0 w 1"/>
                  <a:gd name="T7" fmla="*/ 2 h 2"/>
                  <a:gd name="T8" fmla="*/ 1 w 1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327"/>
              <p:cNvSpPr/>
              <p:nvPr/>
            </p:nvSpPr>
            <p:spPr bwMode="auto">
              <a:xfrm>
                <a:off x="3886" y="1698"/>
                <a:ext cx="12" cy="17"/>
              </a:xfrm>
              <a:custGeom>
                <a:avLst/>
                <a:gdLst>
                  <a:gd name="T0" fmla="*/ 0 w 5"/>
                  <a:gd name="T1" fmla="*/ 3 h 7"/>
                  <a:gd name="T2" fmla="*/ 1 w 5"/>
                  <a:gd name="T3" fmla="*/ 4 h 7"/>
                  <a:gd name="T4" fmla="*/ 0 w 5"/>
                  <a:gd name="T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0" y="3"/>
                    </a:moveTo>
                    <a:cubicBezTo>
                      <a:pt x="0" y="4"/>
                      <a:pt x="0" y="4"/>
                      <a:pt x="1" y="4"/>
                    </a:cubicBezTo>
                    <a:cubicBezTo>
                      <a:pt x="5" y="7"/>
                      <a:pt x="0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Freeform 328"/>
              <p:cNvSpPr/>
              <p:nvPr/>
            </p:nvSpPr>
            <p:spPr bwMode="auto">
              <a:xfrm>
                <a:off x="3877" y="1651"/>
                <a:ext cx="26" cy="17"/>
              </a:xfrm>
              <a:custGeom>
                <a:avLst/>
                <a:gdLst>
                  <a:gd name="T0" fmla="*/ 9 w 11"/>
                  <a:gd name="T1" fmla="*/ 1 h 7"/>
                  <a:gd name="T2" fmla="*/ 6 w 11"/>
                  <a:gd name="T3" fmla="*/ 6 h 7"/>
                  <a:gd name="T4" fmla="*/ 9 w 11"/>
                  <a:gd name="T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7">
                    <a:moveTo>
                      <a:pt x="9" y="1"/>
                    </a:moveTo>
                    <a:cubicBezTo>
                      <a:pt x="6" y="0"/>
                      <a:pt x="0" y="4"/>
                      <a:pt x="6" y="6"/>
                    </a:cubicBezTo>
                    <a:cubicBezTo>
                      <a:pt x="11" y="7"/>
                      <a:pt x="11" y="2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329"/>
              <p:cNvSpPr/>
              <p:nvPr/>
            </p:nvSpPr>
            <p:spPr bwMode="auto">
              <a:xfrm>
                <a:off x="4762" y="2446"/>
                <a:ext cx="26" cy="14"/>
              </a:xfrm>
              <a:custGeom>
                <a:avLst/>
                <a:gdLst>
                  <a:gd name="T0" fmla="*/ 11 w 11"/>
                  <a:gd name="T1" fmla="*/ 0 h 6"/>
                  <a:gd name="T2" fmla="*/ 0 w 11"/>
                  <a:gd name="T3" fmla="*/ 4 h 6"/>
                  <a:gd name="T4" fmla="*/ 11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11" y="0"/>
                    </a:moveTo>
                    <a:cubicBezTo>
                      <a:pt x="6" y="1"/>
                      <a:pt x="5" y="1"/>
                      <a:pt x="0" y="4"/>
                    </a:cubicBezTo>
                    <a:cubicBezTo>
                      <a:pt x="4" y="6"/>
                      <a:pt x="10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330"/>
              <p:cNvSpPr/>
              <p:nvPr/>
            </p:nvSpPr>
            <p:spPr bwMode="auto">
              <a:xfrm>
                <a:off x="3855" y="1606"/>
                <a:ext cx="31" cy="40"/>
              </a:xfrm>
              <a:custGeom>
                <a:avLst/>
                <a:gdLst>
                  <a:gd name="T0" fmla="*/ 0 w 13"/>
                  <a:gd name="T1" fmla="*/ 0 h 17"/>
                  <a:gd name="T2" fmla="*/ 13 w 13"/>
                  <a:gd name="T3" fmla="*/ 17 h 17"/>
                  <a:gd name="T4" fmla="*/ 0 w 13"/>
                  <a:gd name="T5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17">
                    <a:moveTo>
                      <a:pt x="0" y="0"/>
                    </a:moveTo>
                    <a:cubicBezTo>
                      <a:pt x="3" y="7"/>
                      <a:pt x="9" y="11"/>
                      <a:pt x="13" y="17"/>
                    </a:cubicBezTo>
                    <a:cubicBezTo>
                      <a:pt x="13" y="11"/>
                      <a:pt x="6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331"/>
              <p:cNvSpPr/>
              <p:nvPr/>
            </p:nvSpPr>
            <p:spPr bwMode="auto">
              <a:xfrm>
                <a:off x="3860" y="1596"/>
                <a:ext cx="28" cy="22"/>
              </a:xfrm>
              <a:custGeom>
                <a:avLst/>
                <a:gdLst>
                  <a:gd name="T0" fmla="*/ 7 w 12"/>
                  <a:gd name="T1" fmla="*/ 9 h 9"/>
                  <a:gd name="T2" fmla="*/ 7 w 12"/>
                  <a:gd name="T3" fmla="*/ 0 h 9"/>
                  <a:gd name="T4" fmla="*/ 7 w 12"/>
                  <a:gd name="T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7" y="9"/>
                    </a:moveTo>
                    <a:cubicBezTo>
                      <a:pt x="12" y="7"/>
                      <a:pt x="6" y="5"/>
                      <a:pt x="7" y="0"/>
                    </a:cubicBezTo>
                    <a:cubicBezTo>
                      <a:pt x="0" y="2"/>
                      <a:pt x="7" y="6"/>
                      <a:pt x="7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332"/>
              <p:cNvSpPr/>
              <p:nvPr/>
            </p:nvSpPr>
            <p:spPr bwMode="auto">
              <a:xfrm>
                <a:off x="3839" y="1551"/>
                <a:ext cx="68" cy="48"/>
              </a:xfrm>
              <a:custGeom>
                <a:avLst/>
                <a:gdLst>
                  <a:gd name="T0" fmla="*/ 14 w 29"/>
                  <a:gd name="T1" fmla="*/ 18 h 20"/>
                  <a:gd name="T2" fmla="*/ 23 w 29"/>
                  <a:gd name="T3" fmla="*/ 6 h 20"/>
                  <a:gd name="T4" fmla="*/ 14 w 29"/>
                  <a:gd name="T5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20">
                    <a:moveTo>
                      <a:pt x="14" y="18"/>
                    </a:moveTo>
                    <a:cubicBezTo>
                      <a:pt x="23" y="20"/>
                      <a:pt x="29" y="10"/>
                      <a:pt x="23" y="6"/>
                    </a:cubicBezTo>
                    <a:cubicBezTo>
                      <a:pt x="13" y="0"/>
                      <a:pt x="0" y="15"/>
                      <a:pt x="1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333"/>
              <p:cNvSpPr/>
              <p:nvPr/>
            </p:nvSpPr>
            <p:spPr bwMode="auto">
              <a:xfrm>
                <a:off x="4078" y="2821"/>
                <a:ext cx="14" cy="10"/>
              </a:xfrm>
              <a:custGeom>
                <a:avLst/>
                <a:gdLst>
                  <a:gd name="T0" fmla="*/ 5 w 6"/>
                  <a:gd name="T1" fmla="*/ 0 h 4"/>
                  <a:gd name="T2" fmla="*/ 3 w 6"/>
                  <a:gd name="T3" fmla="*/ 4 h 4"/>
                  <a:gd name="T4" fmla="*/ 5 w 6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3" y="1"/>
                      <a:pt x="0" y="1"/>
                      <a:pt x="3" y="4"/>
                    </a:cubicBezTo>
                    <a:cubicBezTo>
                      <a:pt x="5" y="3"/>
                      <a:pt x="6" y="1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334"/>
              <p:cNvSpPr/>
              <p:nvPr/>
            </p:nvSpPr>
            <p:spPr bwMode="auto">
              <a:xfrm>
                <a:off x="4078" y="2778"/>
                <a:ext cx="14" cy="12"/>
              </a:xfrm>
              <a:custGeom>
                <a:avLst/>
                <a:gdLst>
                  <a:gd name="T0" fmla="*/ 4 w 6"/>
                  <a:gd name="T1" fmla="*/ 5 h 5"/>
                  <a:gd name="T2" fmla="*/ 0 w 6"/>
                  <a:gd name="T3" fmla="*/ 0 h 5"/>
                  <a:gd name="T4" fmla="*/ 4 w 6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4" y="5"/>
                    </a:moveTo>
                    <a:cubicBezTo>
                      <a:pt x="6" y="3"/>
                      <a:pt x="3" y="0"/>
                      <a:pt x="0" y="0"/>
                    </a:cubicBezTo>
                    <a:cubicBezTo>
                      <a:pt x="1" y="2"/>
                      <a:pt x="4" y="2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335"/>
              <p:cNvSpPr/>
              <p:nvPr/>
            </p:nvSpPr>
            <p:spPr bwMode="auto">
              <a:xfrm>
                <a:off x="4087" y="2842"/>
                <a:ext cx="12" cy="17"/>
              </a:xfrm>
              <a:custGeom>
                <a:avLst/>
                <a:gdLst>
                  <a:gd name="T0" fmla="*/ 1 w 5"/>
                  <a:gd name="T1" fmla="*/ 7 h 7"/>
                  <a:gd name="T2" fmla="*/ 4 w 5"/>
                  <a:gd name="T3" fmla="*/ 0 h 7"/>
                  <a:gd name="T4" fmla="*/ 1 w 5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1" y="7"/>
                    </a:moveTo>
                    <a:cubicBezTo>
                      <a:pt x="5" y="5"/>
                      <a:pt x="3" y="2"/>
                      <a:pt x="4" y="0"/>
                    </a:cubicBezTo>
                    <a:cubicBezTo>
                      <a:pt x="0" y="0"/>
                      <a:pt x="0" y="5"/>
                      <a:pt x="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336"/>
              <p:cNvSpPr/>
              <p:nvPr/>
            </p:nvSpPr>
            <p:spPr bwMode="auto">
              <a:xfrm>
                <a:off x="4090" y="2802"/>
                <a:ext cx="9" cy="10"/>
              </a:xfrm>
              <a:custGeom>
                <a:avLst/>
                <a:gdLst>
                  <a:gd name="T0" fmla="*/ 4 w 4"/>
                  <a:gd name="T1" fmla="*/ 2 h 4"/>
                  <a:gd name="T2" fmla="*/ 4 w 4"/>
                  <a:gd name="T3" fmla="*/ 1 h 4"/>
                  <a:gd name="T4" fmla="*/ 4 w 4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4" y="2"/>
                      <a:pt x="4" y="1"/>
                      <a:pt x="4" y="1"/>
                    </a:cubicBezTo>
                    <a:cubicBezTo>
                      <a:pt x="0" y="0"/>
                      <a:pt x="2" y="4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337"/>
              <p:cNvSpPr/>
              <p:nvPr/>
            </p:nvSpPr>
            <p:spPr bwMode="auto">
              <a:xfrm>
                <a:off x="4066" y="2733"/>
                <a:ext cx="5" cy="10"/>
              </a:xfrm>
              <a:custGeom>
                <a:avLst/>
                <a:gdLst>
                  <a:gd name="T0" fmla="*/ 0 w 2"/>
                  <a:gd name="T1" fmla="*/ 2 h 4"/>
                  <a:gd name="T2" fmla="*/ 0 w 2"/>
                  <a:gd name="T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4">
                    <a:moveTo>
                      <a:pt x="0" y="2"/>
                    </a:moveTo>
                    <a:cubicBezTo>
                      <a:pt x="1" y="4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338"/>
              <p:cNvSpPr/>
              <p:nvPr/>
            </p:nvSpPr>
            <p:spPr bwMode="auto">
              <a:xfrm>
                <a:off x="4026" y="2747"/>
                <a:ext cx="14" cy="22"/>
              </a:xfrm>
              <a:custGeom>
                <a:avLst/>
                <a:gdLst>
                  <a:gd name="T0" fmla="*/ 3 w 6"/>
                  <a:gd name="T1" fmla="*/ 6 h 9"/>
                  <a:gd name="T2" fmla="*/ 3 w 6"/>
                  <a:gd name="T3" fmla="*/ 5 h 9"/>
                  <a:gd name="T4" fmla="*/ 3 w 6"/>
                  <a:gd name="T5" fmla="*/ 6 h 9"/>
                  <a:gd name="T6" fmla="*/ 3 w 6"/>
                  <a:gd name="T7" fmla="*/ 0 h 9"/>
                  <a:gd name="T8" fmla="*/ 3 w 6"/>
                  <a:gd name="T9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9">
                    <a:moveTo>
                      <a:pt x="3" y="6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4" y="5"/>
                      <a:pt x="3" y="6"/>
                      <a:pt x="3" y="6"/>
                    </a:cubicBezTo>
                    <a:cubicBezTo>
                      <a:pt x="6" y="9"/>
                      <a:pt x="4" y="1"/>
                      <a:pt x="3" y="0"/>
                    </a:cubicBezTo>
                    <a:cubicBezTo>
                      <a:pt x="0" y="1"/>
                      <a:pt x="2" y="4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339"/>
              <p:cNvSpPr/>
              <p:nvPr/>
            </p:nvSpPr>
            <p:spPr bwMode="auto">
              <a:xfrm>
                <a:off x="3971" y="2918"/>
                <a:ext cx="12" cy="15"/>
              </a:xfrm>
              <a:custGeom>
                <a:avLst/>
                <a:gdLst>
                  <a:gd name="T0" fmla="*/ 0 w 5"/>
                  <a:gd name="T1" fmla="*/ 0 h 6"/>
                  <a:gd name="T2" fmla="*/ 1 w 5"/>
                  <a:gd name="T3" fmla="*/ 6 h 6"/>
                  <a:gd name="T4" fmla="*/ 0 w 5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0" y="0"/>
                    </a:moveTo>
                    <a:cubicBezTo>
                      <a:pt x="2" y="2"/>
                      <a:pt x="0" y="4"/>
                      <a:pt x="1" y="6"/>
                    </a:cubicBezTo>
                    <a:cubicBezTo>
                      <a:pt x="5" y="5"/>
                      <a:pt x="4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340"/>
              <p:cNvSpPr>
                <a:spLocks noEditPoints="1"/>
              </p:cNvSpPr>
              <p:nvPr/>
            </p:nvSpPr>
            <p:spPr bwMode="auto">
              <a:xfrm>
                <a:off x="3988" y="2778"/>
                <a:ext cx="16" cy="17"/>
              </a:xfrm>
              <a:custGeom>
                <a:avLst/>
                <a:gdLst>
                  <a:gd name="T0" fmla="*/ 3 w 7"/>
                  <a:gd name="T1" fmla="*/ 7 h 7"/>
                  <a:gd name="T2" fmla="*/ 6 w 7"/>
                  <a:gd name="T3" fmla="*/ 1 h 7"/>
                  <a:gd name="T4" fmla="*/ 3 w 7"/>
                  <a:gd name="T5" fmla="*/ 7 h 7"/>
                  <a:gd name="T6" fmla="*/ 3 w 7"/>
                  <a:gd name="T7" fmla="*/ 3 h 7"/>
                  <a:gd name="T8" fmla="*/ 3 w 7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3" y="7"/>
                    </a:moveTo>
                    <a:cubicBezTo>
                      <a:pt x="7" y="7"/>
                      <a:pt x="6" y="3"/>
                      <a:pt x="6" y="1"/>
                    </a:cubicBezTo>
                    <a:cubicBezTo>
                      <a:pt x="1" y="0"/>
                      <a:pt x="0" y="5"/>
                      <a:pt x="3" y="7"/>
                    </a:cubicBezTo>
                    <a:close/>
                    <a:moveTo>
                      <a:pt x="3" y="3"/>
                    </a:moveTo>
                    <a:cubicBezTo>
                      <a:pt x="3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341"/>
              <p:cNvSpPr/>
              <p:nvPr/>
            </p:nvSpPr>
            <p:spPr bwMode="auto">
              <a:xfrm>
                <a:off x="3978" y="2747"/>
                <a:ext cx="5" cy="3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2" y="1"/>
                      <a:pt x="2" y="1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342"/>
              <p:cNvSpPr/>
              <p:nvPr/>
            </p:nvSpPr>
            <p:spPr bwMode="auto">
              <a:xfrm>
                <a:off x="4011" y="2949"/>
                <a:ext cx="15" cy="12"/>
              </a:xfrm>
              <a:custGeom>
                <a:avLst/>
                <a:gdLst>
                  <a:gd name="T0" fmla="*/ 1 w 6"/>
                  <a:gd name="T1" fmla="*/ 1 h 5"/>
                  <a:gd name="T2" fmla="*/ 6 w 6"/>
                  <a:gd name="T3" fmla="*/ 5 h 5"/>
                  <a:gd name="T4" fmla="*/ 3 w 6"/>
                  <a:gd name="T5" fmla="*/ 0 h 5"/>
                  <a:gd name="T6" fmla="*/ 1 w 6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">
                    <a:moveTo>
                      <a:pt x="1" y="1"/>
                    </a:moveTo>
                    <a:cubicBezTo>
                      <a:pt x="0" y="4"/>
                      <a:pt x="2" y="5"/>
                      <a:pt x="6" y="5"/>
                    </a:cubicBezTo>
                    <a:cubicBezTo>
                      <a:pt x="6" y="3"/>
                      <a:pt x="5" y="2"/>
                      <a:pt x="3" y="0"/>
                    </a:cubicBezTo>
                    <a:cubicBezTo>
                      <a:pt x="3" y="1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343"/>
              <p:cNvSpPr/>
              <p:nvPr/>
            </p:nvSpPr>
            <p:spPr bwMode="auto">
              <a:xfrm>
                <a:off x="4094" y="2940"/>
                <a:ext cx="24" cy="12"/>
              </a:xfrm>
              <a:custGeom>
                <a:avLst/>
                <a:gdLst>
                  <a:gd name="T0" fmla="*/ 0 w 10"/>
                  <a:gd name="T1" fmla="*/ 4 h 5"/>
                  <a:gd name="T2" fmla="*/ 10 w 10"/>
                  <a:gd name="T3" fmla="*/ 3 h 5"/>
                  <a:gd name="T4" fmla="*/ 8 w 10"/>
                  <a:gd name="T5" fmla="*/ 0 h 5"/>
                  <a:gd name="T6" fmla="*/ 0 w 10"/>
                  <a:gd name="T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5">
                    <a:moveTo>
                      <a:pt x="0" y="4"/>
                    </a:moveTo>
                    <a:cubicBezTo>
                      <a:pt x="2" y="5"/>
                      <a:pt x="7" y="3"/>
                      <a:pt x="10" y="3"/>
                    </a:cubicBezTo>
                    <a:cubicBezTo>
                      <a:pt x="10" y="1"/>
                      <a:pt x="9" y="1"/>
                      <a:pt x="8" y="0"/>
                    </a:cubicBezTo>
                    <a:cubicBezTo>
                      <a:pt x="4" y="0"/>
                      <a:pt x="4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344"/>
              <p:cNvSpPr/>
              <p:nvPr/>
            </p:nvSpPr>
            <p:spPr bwMode="auto">
              <a:xfrm>
                <a:off x="4064" y="276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2 h 2"/>
                  <a:gd name="T4" fmla="*/ 1 w 1"/>
                  <a:gd name="T5" fmla="*/ 0 h 2"/>
                  <a:gd name="T6" fmla="*/ 0 w 1"/>
                  <a:gd name="T7" fmla="*/ 0 h 2"/>
                  <a:gd name="T8" fmla="*/ 0 w 1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345"/>
              <p:cNvSpPr/>
              <p:nvPr/>
            </p:nvSpPr>
            <p:spPr bwMode="auto">
              <a:xfrm>
                <a:off x="4161" y="2705"/>
                <a:ext cx="30" cy="26"/>
              </a:xfrm>
              <a:custGeom>
                <a:avLst/>
                <a:gdLst>
                  <a:gd name="T0" fmla="*/ 0 w 13"/>
                  <a:gd name="T1" fmla="*/ 0 h 11"/>
                  <a:gd name="T2" fmla="*/ 13 w 13"/>
                  <a:gd name="T3" fmla="*/ 11 h 11"/>
                  <a:gd name="T4" fmla="*/ 0 w 13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11">
                    <a:moveTo>
                      <a:pt x="0" y="0"/>
                    </a:moveTo>
                    <a:cubicBezTo>
                      <a:pt x="1" y="5"/>
                      <a:pt x="8" y="8"/>
                      <a:pt x="13" y="11"/>
                    </a:cubicBezTo>
                    <a:cubicBezTo>
                      <a:pt x="10" y="7"/>
                      <a:pt x="7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346"/>
              <p:cNvSpPr/>
              <p:nvPr/>
            </p:nvSpPr>
            <p:spPr bwMode="auto">
              <a:xfrm>
                <a:off x="4191" y="2731"/>
                <a:ext cx="81" cy="64"/>
              </a:xfrm>
              <a:custGeom>
                <a:avLst/>
                <a:gdLst>
                  <a:gd name="T0" fmla="*/ 15 w 34"/>
                  <a:gd name="T1" fmla="*/ 11 h 27"/>
                  <a:gd name="T2" fmla="*/ 0 w 34"/>
                  <a:gd name="T3" fmla="*/ 0 h 27"/>
                  <a:gd name="T4" fmla="*/ 34 w 34"/>
                  <a:gd name="T5" fmla="*/ 27 h 27"/>
                  <a:gd name="T6" fmla="*/ 15 w 34"/>
                  <a:gd name="T7" fmla="*/ 1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27">
                    <a:moveTo>
                      <a:pt x="15" y="11"/>
                    </a:moveTo>
                    <a:cubicBezTo>
                      <a:pt x="10" y="8"/>
                      <a:pt x="7" y="2"/>
                      <a:pt x="0" y="0"/>
                    </a:cubicBezTo>
                    <a:cubicBezTo>
                      <a:pt x="11" y="10"/>
                      <a:pt x="22" y="18"/>
                      <a:pt x="34" y="27"/>
                    </a:cubicBezTo>
                    <a:cubicBezTo>
                      <a:pt x="30" y="22"/>
                      <a:pt x="21" y="15"/>
                      <a:pt x="1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347"/>
              <p:cNvSpPr/>
              <p:nvPr/>
            </p:nvSpPr>
            <p:spPr bwMode="auto">
              <a:xfrm>
                <a:off x="4177" y="2645"/>
                <a:ext cx="7" cy="8"/>
              </a:xfrm>
              <a:custGeom>
                <a:avLst/>
                <a:gdLst>
                  <a:gd name="T0" fmla="*/ 0 w 3"/>
                  <a:gd name="T1" fmla="*/ 1 h 3"/>
                  <a:gd name="T2" fmla="*/ 3 w 3"/>
                  <a:gd name="T3" fmla="*/ 2 h 3"/>
                  <a:gd name="T4" fmla="*/ 0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2"/>
                      <a:pt x="1" y="3"/>
                      <a:pt x="3" y="2"/>
                    </a:cubicBezTo>
                    <a:cubicBezTo>
                      <a:pt x="3" y="1"/>
                      <a:pt x="2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348"/>
              <p:cNvSpPr/>
              <p:nvPr/>
            </p:nvSpPr>
            <p:spPr bwMode="auto">
              <a:xfrm>
                <a:off x="4165" y="2676"/>
                <a:ext cx="19" cy="15"/>
              </a:xfrm>
              <a:custGeom>
                <a:avLst/>
                <a:gdLst>
                  <a:gd name="T0" fmla="*/ 0 w 8"/>
                  <a:gd name="T1" fmla="*/ 3 h 6"/>
                  <a:gd name="T2" fmla="*/ 8 w 8"/>
                  <a:gd name="T3" fmla="*/ 6 h 6"/>
                  <a:gd name="T4" fmla="*/ 0 w 8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0" y="3"/>
                    </a:moveTo>
                    <a:cubicBezTo>
                      <a:pt x="1" y="5"/>
                      <a:pt x="5" y="5"/>
                      <a:pt x="8" y="6"/>
                    </a:cubicBezTo>
                    <a:cubicBezTo>
                      <a:pt x="7" y="4"/>
                      <a:pt x="3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349"/>
              <p:cNvSpPr/>
              <p:nvPr/>
            </p:nvSpPr>
            <p:spPr bwMode="auto">
              <a:xfrm>
                <a:off x="4189" y="2800"/>
                <a:ext cx="12" cy="9"/>
              </a:xfrm>
              <a:custGeom>
                <a:avLst/>
                <a:gdLst>
                  <a:gd name="T0" fmla="*/ 2 w 5"/>
                  <a:gd name="T1" fmla="*/ 0 h 4"/>
                  <a:gd name="T2" fmla="*/ 2 w 5"/>
                  <a:gd name="T3" fmla="*/ 4 h 4"/>
                  <a:gd name="T4" fmla="*/ 2 w 5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2" y="0"/>
                    </a:moveTo>
                    <a:cubicBezTo>
                      <a:pt x="0" y="1"/>
                      <a:pt x="1" y="4"/>
                      <a:pt x="2" y="4"/>
                    </a:cubicBezTo>
                    <a:cubicBezTo>
                      <a:pt x="5" y="4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350"/>
              <p:cNvSpPr/>
              <p:nvPr/>
            </p:nvSpPr>
            <p:spPr bwMode="auto">
              <a:xfrm>
                <a:off x="4104" y="2859"/>
                <a:ext cx="14" cy="19"/>
              </a:xfrm>
              <a:custGeom>
                <a:avLst/>
                <a:gdLst>
                  <a:gd name="T0" fmla="*/ 0 w 6"/>
                  <a:gd name="T1" fmla="*/ 0 h 8"/>
                  <a:gd name="T2" fmla="*/ 3 w 6"/>
                  <a:gd name="T3" fmla="*/ 8 h 8"/>
                  <a:gd name="T4" fmla="*/ 0 w 6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8">
                    <a:moveTo>
                      <a:pt x="0" y="0"/>
                    </a:moveTo>
                    <a:cubicBezTo>
                      <a:pt x="0" y="3"/>
                      <a:pt x="1" y="6"/>
                      <a:pt x="3" y="8"/>
                    </a:cubicBezTo>
                    <a:cubicBezTo>
                      <a:pt x="6" y="5"/>
                      <a:pt x="5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351"/>
              <p:cNvSpPr/>
              <p:nvPr/>
            </p:nvSpPr>
            <p:spPr bwMode="auto">
              <a:xfrm>
                <a:off x="4132" y="2840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0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ubicBezTo>
                      <a:pt x="0" y="1"/>
                      <a:pt x="0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352"/>
              <p:cNvSpPr/>
              <p:nvPr/>
            </p:nvSpPr>
            <p:spPr bwMode="auto">
              <a:xfrm>
                <a:off x="4097" y="2916"/>
                <a:ext cx="12" cy="12"/>
              </a:xfrm>
              <a:custGeom>
                <a:avLst/>
                <a:gdLst>
                  <a:gd name="T0" fmla="*/ 2 w 5"/>
                  <a:gd name="T1" fmla="*/ 4 h 5"/>
                  <a:gd name="T2" fmla="*/ 4 w 5"/>
                  <a:gd name="T3" fmla="*/ 0 h 5"/>
                  <a:gd name="T4" fmla="*/ 2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2" y="4"/>
                    </a:moveTo>
                    <a:cubicBezTo>
                      <a:pt x="5" y="5"/>
                      <a:pt x="3" y="1"/>
                      <a:pt x="4" y="0"/>
                    </a:cubicBezTo>
                    <a:cubicBezTo>
                      <a:pt x="0" y="0"/>
                      <a:pt x="1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353"/>
              <p:cNvSpPr/>
              <p:nvPr/>
            </p:nvSpPr>
            <p:spPr bwMode="auto">
              <a:xfrm>
                <a:off x="4149" y="2781"/>
                <a:ext cx="5" cy="12"/>
              </a:xfrm>
              <a:custGeom>
                <a:avLst/>
                <a:gdLst>
                  <a:gd name="T0" fmla="*/ 0 w 2"/>
                  <a:gd name="T1" fmla="*/ 3 h 5"/>
                  <a:gd name="T2" fmla="*/ 0 w 2"/>
                  <a:gd name="T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5">
                    <a:moveTo>
                      <a:pt x="0" y="3"/>
                    </a:moveTo>
                    <a:cubicBezTo>
                      <a:pt x="1" y="5"/>
                      <a:pt x="2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354"/>
              <p:cNvSpPr/>
              <p:nvPr/>
            </p:nvSpPr>
            <p:spPr bwMode="auto">
              <a:xfrm>
                <a:off x="4135" y="2686"/>
                <a:ext cx="14" cy="5"/>
              </a:xfrm>
              <a:custGeom>
                <a:avLst/>
                <a:gdLst>
                  <a:gd name="T0" fmla="*/ 1 w 6"/>
                  <a:gd name="T1" fmla="*/ 0 h 2"/>
                  <a:gd name="T2" fmla="*/ 3 w 6"/>
                  <a:gd name="T3" fmla="*/ 2 h 2"/>
                  <a:gd name="T4" fmla="*/ 1 w 6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1" y="0"/>
                    </a:moveTo>
                    <a:cubicBezTo>
                      <a:pt x="0" y="2"/>
                      <a:pt x="3" y="1"/>
                      <a:pt x="3" y="2"/>
                    </a:cubicBezTo>
                    <a:cubicBezTo>
                      <a:pt x="6" y="2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355"/>
              <p:cNvSpPr/>
              <p:nvPr/>
            </p:nvSpPr>
            <p:spPr bwMode="auto">
              <a:xfrm>
                <a:off x="3862" y="2747"/>
                <a:ext cx="17" cy="19"/>
              </a:xfrm>
              <a:custGeom>
                <a:avLst/>
                <a:gdLst>
                  <a:gd name="T0" fmla="*/ 4 w 7"/>
                  <a:gd name="T1" fmla="*/ 8 h 8"/>
                  <a:gd name="T2" fmla="*/ 6 w 7"/>
                  <a:gd name="T3" fmla="*/ 1 h 8"/>
                  <a:gd name="T4" fmla="*/ 3 w 7"/>
                  <a:gd name="T5" fmla="*/ 0 h 8"/>
                  <a:gd name="T6" fmla="*/ 4 w 7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8">
                    <a:moveTo>
                      <a:pt x="4" y="8"/>
                    </a:moveTo>
                    <a:cubicBezTo>
                      <a:pt x="7" y="7"/>
                      <a:pt x="6" y="4"/>
                      <a:pt x="6" y="1"/>
                    </a:cubicBezTo>
                    <a:cubicBezTo>
                      <a:pt x="5" y="1"/>
                      <a:pt x="4" y="0"/>
                      <a:pt x="3" y="0"/>
                    </a:cubicBezTo>
                    <a:cubicBezTo>
                      <a:pt x="3" y="4"/>
                      <a:pt x="0" y="6"/>
                      <a:pt x="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356"/>
              <p:cNvSpPr/>
              <p:nvPr/>
            </p:nvSpPr>
            <p:spPr bwMode="auto">
              <a:xfrm>
                <a:off x="3604" y="2660"/>
                <a:ext cx="24" cy="16"/>
              </a:xfrm>
              <a:custGeom>
                <a:avLst/>
                <a:gdLst>
                  <a:gd name="T0" fmla="*/ 10 w 10"/>
                  <a:gd name="T1" fmla="*/ 7 h 7"/>
                  <a:gd name="T2" fmla="*/ 0 w 10"/>
                  <a:gd name="T3" fmla="*/ 0 h 7"/>
                  <a:gd name="T4" fmla="*/ 10 w 10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7">
                    <a:moveTo>
                      <a:pt x="10" y="7"/>
                    </a:moveTo>
                    <a:cubicBezTo>
                      <a:pt x="8" y="4"/>
                      <a:pt x="3" y="3"/>
                      <a:pt x="0" y="0"/>
                    </a:cubicBezTo>
                    <a:cubicBezTo>
                      <a:pt x="2" y="3"/>
                      <a:pt x="6" y="5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357"/>
              <p:cNvSpPr/>
              <p:nvPr/>
            </p:nvSpPr>
            <p:spPr bwMode="auto">
              <a:xfrm>
                <a:off x="3642" y="2664"/>
                <a:ext cx="10" cy="8"/>
              </a:xfrm>
              <a:custGeom>
                <a:avLst/>
                <a:gdLst>
                  <a:gd name="T0" fmla="*/ 0 w 4"/>
                  <a:gd name="T1" fmla="*/ 3 h 3"/>
                  <a:gd name="T2" fmla="*/ 0 w 4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4" y="3"/>
                      <a:pt x="0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358"/>
              <p:cNvSpPr/>
              <p:nvPr/>
            </p:nvSpPr>
            <p:spPr bwMode="auto">
              <a:xfrm>
                <a:off x="3628" y="2676"/>
                <a:ext cx="50" cy="31"/>
              </a:xfrm>
              <a:custGeom>
                <a:avLst/>
                <a:gdLst>
                  <a:gd name="T0" fmla="*/ 0 w 21"/>
                  <a:gd name="T1" fmla="*/ 0 h 13"/>
                  <a:gd name="T2" fmla="*/ 21 w 21"/>
                  <a:gd name="T3" fmla="*/ 13 h 13"/>
                  <a:gd name="T4" fmla="*/ 0 w 21"/>
                  <a:gd name="T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13">
                    <a:moveTo>
                      <a:pt x="0" y="0"/>
                    </a:moveTo>
                    <a:cubicBezTo>
                      <a:pt x="6" y="5"/>
                      <a:pt x="14" y="8"/>
                      <a:pt x="21" y="13"/>
                    </a:cubicBezTo>
                    <a:cubicBezTo>
                      <a:pt x="17" y="9"/>
                      <a:pt x="8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359"/>
              <p:cNvSpPr/>
              <p:nvPr/>
            </p:nvSpPr>
            <p:spPr bwMode="auto">
              <a:xfrm>
                <a:off x="3659" y="2681"/>
                <a:ext cx="9" cy="10"/>
              </a:xfrm>
              <a:custGeom>
                <a:avLst/>
                <a:gdLst>
                  <a:gd name="T0" fmla="*/ 2 w 4"/>
                  <a:gd name="T1" fmla="*/ 0 h 4"/>
                  <a:gd name="T2" fmla="*/ 0 w 4"/>
                  <a:gd name="T3" fmla="*/ 2 h 4"/>
                  <a:gd name="T4" fmla="*/ 2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2" y="0"/>
                      <a:pt x="0" y="2"/>
                      <a:pt x="0" y="2"/>
                    </a:cubicBezTo>
                    <a:cubicBezTo>
                      <a:pt x="1" y="4"/>
                      <a:pt x="4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360"/>
              <p:cNvSpPr/>
              <p:nvPr/>
            </p:nvSpPr>
            <p:spPr bwMode="auto">
              <a:xfrm>
                <a:off x="3659" y="2653"/>
                <a:ext cx="9" cy="7"/>
              </a:xfrm>
              <a:custGeom>
                <a:avLst/>
                <a:gdLst>
                  <a:gd name="T0" fmla="*/ 2 w 4"/>
                  <a:gd name="T1" fmla="*/ 0 h 3"/>
                  <a:gd name="T2" fmla="*/ 0 w 4"/>
                  <a:gd name="T3" fmla="*/ 3 h 3"/>
                  <a:gd name="T4" fmla="*/ 3 w 4"/>
                  <a:gd name="T5" fmla="*/ 3 h 3"/>
                  <a:gd name="T6" fmla="*/ 2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1" y="1"/>
                      <a:pt x="1" y="1"/>
                      <a:pt x="0" y="3"/>
                    </a:cubicBezTo>
                    <a:cubicBezTo>
                      <a:pt x="1" y="3"/>
                      <a:pt x="2" y="3"/>
                      <a:pt x="3" y="3"/>
                    </a:cubicBezTo>
                    <a:cubicBezTo>
                      <a:pt x="4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361"/>
              <p:cNvSpPr/>
              <p:nvPr/>
            </p:nvSpPr>
            <p:spPr bwMode="auto">
              <a:xfrm>
                <a:off x="3647" y="2845"/>
                <a:ext cx="14" cy="9"/>
              </a:xfrm>
              <a:custGeom>
                <a:avLst/>
                <a:gdLst>
                  <a:gd name="T0" fmla="*/ 1 w 6"/>
                  <a:gd name="T1" fmla="*/ 4 h 4"/>
                  <a:gd name="T2" fmla="*/ 6 w 6"/>
                  <a:gd name="T3" fmla="*/ 4 h 4"/>
                  <a:gd name="T4" fmla="*/ 6 w 6"/>
                  <a:gd name="T5" fmla="*/ 1 h 4"/>
                  <a:gd name="T6" fmla="*/ 3 w 6"/>
                  <a:gd name="T7" fmla="*/ 0 h 4"/>
                  <a:gd name="T8" fmla="*/ 1 w 6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1" y="4"/>
                    </a:moveTo>
                    <a:cubicBezTo>
                      <a:pt x="3" y="4"/>
                      <a:pt x="4" y="4"/>
                      <a:pt x="6" y="4"/>
                    </a:cubicBezTo>
                    <a:cubicBezTo>
                      <a:pt x="6" y="3"/>
                      <a:pt x="6" y="2"/>
                      <a:pt x="6" y="1"/>
                    </a:cubicBezTo>
                    <a:cubicBezTo>
                      <a:pt x="5" y="1"/>
                      <a:pt x="4" y="0"/>
                      <a:pt x="3" y="0"/>
                    </a:cubicBezTo>
                    <a:cubicBezTo>
                      <a:pt x="2" y="1"/>
                      <a:pt x="0" y="2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362"/>
              <p:cNvSpPr/>
              <p:nvPr/>
            </p:nvSpPr>
            <p:spPr bwMode="auto">
              <a:xfrm>
                <a:off x="3604" y="2503"/>
                <a:ext cx="34" cy="10"/>
              </a:xfrm>
              <a:custGeom>
                <a:avLst/>
                <a:gdLst>
                  <a:gd name="T0" fmla="*/ 2 w 14"/>
                  <a:gd name="T1" fmla="*/ 0 h 4"/>
                  <a:gd name="T2" fmla="*/ 6 w 14"/>
                  <a:gd name="T3" fmla="*/ 3 h 4"/>
                  <a:gd name="T4" fmla="*/ 7 w 14"/>
                  <a:gd name="T5" fmla="*/ 3 h 4"/>
                  <a:gd name="T6" fmla="*/ 14 w 14"/>
                  <a:gd name="T7" fmla="*/ 2 h 4"/>
                  <a:gd name="T8" fmla="*/ 11 w 14"/>
                  <a:gd name="T9" fmla="*/ 2 h 4"/>
                  <a:gd name="T10" fmla="*/ 7 w 14"/>
                  <a:gd name="T11" fmla="*/ 3 h 4"/>
                  <a:gd name="T12" fmla="*/ 2 w 14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4">
                    <a:moveTo>
                      <a:pt x="2" y="0"/>
                    </a:moveTo>
                    <a:cubicBezTo>
                      <a:pt x="0" y="1"/>
                      <a:pt x="4" y="3"/>
                      <a:pt x="6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12" y="4"/>
                      <a:pt x="14" y="2"/>
                    </a:cubicBezTo>
                    <a:cubicBezTo>
                      <a:pt x="12" y="1"/>
                      <a:pt x="13" y="2"/>
                      <a:pt x="11" y="2"/>
                    </a:cubicBezTo>
                    <a:cubicBezTo>
                      <a:pt x="8" y="2"/>
                      <a:pt x="7" y="2"/>
                      <a:pt x="7" y="3"/>
                    </a:cubicBezTo>
                    <a:cubicBezTo>
                      <a:pt x="7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363"/>
              <p:cNvSpPr/>
              <p:nvPr/>
            </p:nvSpPr>
            <p:spPr bwMode="auto">
              <a:xfrm>
                <a:off x="3583" y="2762"/>
                <a:ext cx="24" cy="28"/>
              </a:xfrm>
              <a:custGeom>
                <a:avLst/>
                <a:gdLst>
                  <a:gd name="T0" fmla="*/ 1 w 10"/>
                  <a:gd name="T1" fmla="*/ 12 h 12"/>
                  <a:gd name="T2" fmla="*/ 3 w 10"/>
                  <a:gd name="T3" fmla="*/ 12 h 12"/>
                  <a:gd name="T4" fmla="*/ 8 w 10"/>
                  <a:gd name="T5" fmla="*/ 0 h 12"/>
                  <a:gd name="T6" fmla="*/ 1 w 10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2">
                    <a:moveTo>
                      <a:pt x="1" y="12"/>
                    </a:moveTo>
                    <a:cubicBezTo>
                      <a:pt x="2" y="11"/>
                      <a:pt x="3" y="11"/>
                      <a:pt x="3" y="12"/>
                    </a:cubicBezTo>
                    <a:cubicBezTo>
                      <a:pt x="8" y="10"/>
                      <a:pt x="10" y="5"/>
                      <a:pt x="8" y="0"/>
                    </a:cubicBezTo>
                    <a:cubicBezTo>
                      <a:pt x="0" y="1"/>
                      <a:pt x="0" y="6"/>
                      <a:pt x="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364"/>
              <p:cNvSpPr/>
              <p:nvPr/>
            </p:nvSpPr>
            <p:spPr bwMode="auto">
              <a:xfrm>
                <a:off x="3614" y="2527"/>
                <a:ext cx="12" cy="9"/>
              </a:xfrm>
              <a:custGeom>
                <a:avLst/>
                <a:gdLst>
                  <a:gd name="T0" fmla="*/ 1 w 5"/>
                  <a:gd name="T1" fmla="*/ 4 h 4"/>
                  <a:gd name="T2" fmla="*/ 3 w 5"/>
                  <a:gd name="T3" fmla="*/ 0 h 4"/>
                  <a:gd name="T4" fmla="*/ 1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1" y="4"/>
                    </a:moveTo>
                    <a:cubicBezTo>
                      <a:pt x="3" y="3"/>
                      <a:pt x="5" y="2"/>
                      <a:pt x="3" y="0"/>
                    </a:cubicBezTo>
                    <a:cubicBezTo>
                      <a:pt x="0" y="0"/>
                      <a:pt x="0" y="3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Freeform 365"/>
              <p:cNvSpPr/>
              <p:nvPr/>
            </p:nvSpPr>
            <p:spPr bwMode="auto">
              <a:xfrm>
                <a:off x="3630" y="2643"/>
                <a:ext cx="10" cy="7"/>
              </a:xfrm>
              <a:custGeom>
                <a:avLst/>
                <a:gdLst>
                  <a:gd name="T0" fmla="*/ 1 w 4"/>
                  <a:gd name="T1" fmla="*/ 3 h 3"/>
                  <a:gd name="T2" fmla="*/ 3 w 4"/>
                  <a:gd name="T3" fmla="*/ 0 h 3"/>
                  <a:gd name="T4" fmla="*/ 1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3" y="3"/>
                      <a:pt x="4" y="2"/>
                      <a:pt x="3" y="0"/>
                    </a:cubicBezTo>
                    <a:cubicBezTo>
                      <a:pt x="1" y="1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Freeform 366"/>
              <p:cNvSpPr/>
              <p:nvPr/>
            </p:nvSpPr>
            <p:spPr bwMode="auto">
              <a:xfrm>
                <a:off x="3595" y="2584"/>
                <a:ext cx="5" cy="2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Freeform 367"/>
              <p:cNvSpPr/>
              <p:nvPr/>
            </p:nvSpPr>
            <p:spPr bwMode="auto">
              <a:xfrm>
                <a:off x="3720" y="2681"/>
                <a:ext cx="15" cy="7"/>
              </a:xfrm>
              <a:custGeom>
                <a:avLst/>
                <a:gdLst>
                  <a:gd name="T0" fmla="*/ 4 w 6"/>
                  <a:gd name="T1" fmla="*/ 0 h 3"/>
                  <a:gd name="T2" fmla="*/ 1 w 6"/>
                  <a:gd name="T3" fmla="*/ 3 h 3"/>
                  <a:gd name="T4" fmla="*/ 4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4" y="0"/>
                    </a:moveTo>
                    <a:cubicBezTo>
                      <a:pt x="0" y="1"/>
                      <a:pt x="0" y="2"/>
                      <a:pt x="1" y="3"/>
                    </a:cubicBezTo>
                    <a:cubicBezTo>
                      <a:pt x="3" y="3"/>
                      <a:pt x="6" y="3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368"/>
              <p:cNvSpPr/>
              <p:nvPr/>
            </p:nvSpPr>
            <p:spPr bwMode="auto">
              <a:xfrm>
                <a:off x="3879" y="2747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1" y="0"/>
                      <a:pt x="0" y="0"/>
                      <a:pt x="0" y="2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3" y="1"/>
                      <a:pt x="3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Freeform 369"/>
              <p:cNvSpPr/>
              <p:nvPr/>
            </p:nvSpPr>
            <p:spPr bwMode="auto">
              <a:xfrm>
                <a:off x="3896" y="2814"/>
                <a:ext cx="21" cy="17"/>
              </a:xfrm>
              <a:custGeom>
                <a:avLst/>
                <a:gdLst>
                  <a:gd name="T0" fmla="*/ 5 w 9"/>
                  <a:gd name="T1" fmla="*/ 0 h 7"/>
                  <a:gd name="T2" fmla="*/ 2 w 9"/>
                  <a:gd name="T3" fmla="*/ 5 h 7"/>
                  <a:gd name="T4" fmla="*/ 5 w 9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7">
                    <a:moveTo>
                      <a:pt x="5" y="0"/>
                    </a:moveTo>
                    <a:cubicBezTo>
                      <a:pt x="1" y="0"/>
                      <a:pt x="0" y="3"/>
                      <a:pt x="2" y="5"/>
                    </a:cubicBezTo>
                    <a:cubicBezTo>
                      <a:pt x="8" y="7"/>
                      <a:pt x="9" y="1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370"/>
              <p:cNvSpPr/>
              <p:nvPr/>
            </p:nvSpPr>
            <p:spPr bwMode="auto">
              <a:xfrm>
                <a:off x="3898" y="2804"/>
                <a:ext cx="7" cy="8"/>
              </a:xfrm>
              <a:custGeom>
                <a:avLst/>
                <a:gdLst>
                  <a:gd name="T0" fmla="*/ 1 w 3"/>
                  <a:gd name="T1" fmla="*/ 0 h 3"/>
                  <a:gd name="T2" fmla="*/ 0 w 3"/>
                  <a:gd name="T3" fmla="*/ 2 h 3"/>
                  <a:gd name="T4" fmla="*/ 1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0" y="0"/>
                      <a:pt x="1" y="1"/>
                      <a:pt x="0" y="2"/>
                    </a:cubicBezTo>
                    <a:cubicBezTo>
                      <a:pt x="3" y="3"/>
                      <a:pt x="2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371"/>
              <p:cNvSpPr/>
              <p:nvPr/>
            </p:nvSpPr>
            <p:spPr bwMode="auto">
              <a:xfrm>
                <a:off x="3931" y="2840"/>
                <a:ext cx="17" cy="12"/>
              </a:xfrm>
              <a:custGeom>
                <a:avLst/>
                <a:gdLst>
                  <a:gd name="T0" fmla="*/ 4 w 7"/>
                  <a:gd name="T1" fmla="*/ 0 h 5"/>
                  <a:gd name="T2" fmla="*/ 0 w 7"/>
                  <a:gd name="T3" fmla="*/ 5 h 5"/>
                  <a:gd name="T4" fmla="*/ 6 w 7"/>
                  <a:gd name="T5" fmla="*/ 4 h 5"/>
                  <a:gd name="T6" fmla="*/ 4 w 7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4" y="0"/>
                    </a:moveTo>
                    <a:cubicBezTo>
                      <a:pt x="2" y="1"/>
                      <a:pt x="0" y="2"/>
                      <a:pt x="0" y="5"/>
                    </a:cubicBezTo>
                    <a:cubicBezTo>
                      <a:pt x="2" y="5"/>
                      <a:pt x="4" y="5"/>
                      <a:pt x="6" y="4"/>
                    </a:cubicBezTo>
                    <a:cubicBezTo>
                      <a:pt x="7" y="2"/>
                      <a:pt x="3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372"/>
              <p:cNvSpPr/>
              <p:nvPr/>
            </p:nvSpPr>
            <p:spPr bwMode="auto">
              <a:xfrm>
                <a:off x="3869" y="2774"/>
                <a:ext cx="27" cy="19"/>
              </a:xfrm>
              <a:custGeom>
                <a:avLst/>
                <a:gdLst>
                  <a:gd name="T0" fmla="*/ 9 w 11"/>
                  <a:gd name="T1" fmla="*/ 7 h 8"/>
                  <a:gd name="T2" fmla="*/ 9 w 11"/>
                  <a:gd name="T3" fmla="*/ 2 h 8"/>
                  <a:gd name="T4" fmla="*/ 9 w 11"/>
                  <a:gd name="T5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9" y="5"/>
                      <a:pt x="11" y="3"/>
                      <a:pt x="9" y="2"/>
                    </a:cubicBezTo>
                    <a:cubicBezTo>
                      <a:pt x="5" y="0"/>
                      <a:pt x="0" y="8"/>
                      <a:pt x="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373"/>
              <p:cNvSpPr/>
              <p:nvPr/>
            </p:nvSpPr>
            <p:spPr bwMode="auto">
              <a:xfrm>
                <a:off x="3933" y="2793"/>
                <a:ext cx="22" cy="19"/>
              </a:xfrm>
              <a:custGeom>
                <a:avLst/>
                <a:gdLst>
                  <a:gd name="T0" fmla="*/ 5 w 9"/>
                  <a:gd name="T1" fmla="*/ 8 h 8"/>
                  <a:gd name="T2" fmla="*/ 6 w 9"/>
                  <a:gd name="T3" fmla="*/ 0 h 8"/>
                  <a:gd name="T4" fmla="*/ 5 w 9"/>
                  <a:gd name="T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5" y="8"/>
                    </a:moveTo>
                    <a:cubicBezTo>
                      <a:pt x="9" y="7"/>
                      <a:pt x="9" y="3"/>
                      <a:pt x="6" y="0"/>
                    </a:cubicBezTo>
                    <a:cubicBezTo>
                      <a:pt x="2" y="1"/>
                      <a:pt x="0" y="6"/>
                      <a:pt x="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374"/>
              <p:cNvSpPr/>
              <p:nvPr/>
            </p:nvSpPr>
            <p:spPr bwMode="auto">
              <a:xfrm>
                <a:off x="3630" y="2764"/>
                <a:ext cx="69" cy="38"/>
              </a:xfrm>
              <a:custGeom>
                <a:avLst/>
                <a:gdLst>
                  <a:gd name="T0" fmla="*/ 22 w 29"/>
                  <a:gd name="T1" fmla="*/ 4 h 16"/>
                  <a:gd name="T2" fmla="*/ 13 w 29"/>
                  <a:gd name="T3" fmla="*/ 0 h 16"/>
                  <a:gd name="T4" fmla="*/ 11 w 29"/>
                  <a:gd name="T5" fmla="*/ 14 h 16"/>
                  <a:gd name="T6" fmla="*/ 22 w 29"/>
                  <a:gd name="T7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16">
                    <a:moveTo>
                      <a:pt x="22" y="4"/>
                    </a:moveTo>
                    <a:cubicBezTo>
                      <a:pt x="21" y="3"/>
                      <a:pt x="13" y="0"/>
                      <a:pt x="13" y="0"/>
                    </a:cubicBezTo>
                    <a:cubicBezTo>
                      <a:pt x="3" y="0"/>
                      <a:pt x="0" y="11"/>
                      <a:pt x="11" y="14"/>
                    </a:cubicBezTo>
                    <a:cubicBezTo>
                      <a:pt x="18" y="16"/>
                      <a:pt x="29" y="8"/>
                      <a:pt x="2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375"/>
              <p:cNvSpPr/>
              <p:nvPr/>
            </p:nvSpPr>
            <p:spPr bwMode="auto">
              <a:xfrm>
                <a:off x="3706" y="2700"/>
                <a:ext cx="14" cy="14"/>
              </a:xfrm>
              <a:custGeom>
                <a:avLst/>
                <a:gdLst>
                  <a:gd name="T0" fmla="*/ 4 w 6"/>
                  <a:gd name="T1" fmla="*/ 0 h 6"/>
                  <a:gd name="T2" fmla="*/ 2 w 6"/>
                  <a:gd name="T3" fmla="*/ 6 h 6"/>
                  <a:gd name="T4" fmla="*/ 4 w 6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4" y="0"/>
                    </a:moveTo>
                    <a:cubicBezTo>
                      <a:pt x="2" y="1"/>
                      <a:pt x="0" y="4"/>
                      <a:pt x="2" y="6"/>
                    </a:cubicBezTo>
                    <a:cubicBezTo>
                      <a:pt x="6" y="5"/>
                      <a:pt x="6" y="2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376"/>
              <p:cNvSpPr/>
              <p:nvPr/>
            </p:nvSpPr>
            <p:spPr bwMode="auto">
              <a:xfrm>
                <a:off x="3720" y="2721"/>
                <a:ext cx="41" cy="67"/>
              </a:xfrm>
              <a:custGeom>
                <a:avLst/>
                <a:gdLst>
                  <a:gd name="T0" fmla="*/ 4 w 17"/>
                  <a:gd name="T1" fmla="*/ 16 h 28"/>
                  <a:gd name="T2" fmla="*/ 10 w 17"/>
                  <a:gd name="T3" fmla="*/ 28 h 28"/>
                  <a:gd name="T4" fmla="*/ 13 w 17"/>
                  <a:gd name="T5" fmla="*/ 28 h 28"/>
                  <a:gd name="T6" fmla="*/ 16 w 17"/>
                  <a:gd name="T7" fmla="*/ 12 h 28"/>
                  <a:gd name="T8" fmla="*/ 4 w 17"/>
                  <a:gd name="T9" fmla="*/ 1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8">
                    <a:moveTo>
                      <a:pt x="4" y="16"/>
                    </a:moveTo>
                    <a:cubicBezTo>
                      <a:pt x="5" y="22"/>
                      <a:pt x="12" y="22"/>
                      <a:pt x="10" y="28"/>
                    </a:cubicBezTo>
                    <a:cubicBezTo>
                      <a:pt x="11" y="28"/>
                      <a:pt x="12" y="28"/>
                      <a:pt x="13" y="28"/>
                    </a:cubicBezTo>
                    <a:cubicBezTo>
                      <a:pt x="14" y="24"/>
                      <a:pt x="17" y="17"/>
                      <a:pt x="16" y="12"/>
                    </a:cubicBezTo>
                    <a:cubicBezTo>
                      <a:pt x="14" y="0"/>
                      <a:pt x="0" y="1"/>
                      <a:pt x="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377"/>
              <p:cNvSpPr/>
              <p:nvPr/>
            </p:nvSpPr>
            <p:spPr bwMode="auto">
              <a:xfrm>
                <a:off x="4201" y="2676"/>
                <a:ext cx="14" cy="10"/>
              </a:xfrm>
              <a:custGeom>
                <a:avLst/>
                <a:gdLst>
                  <a:gd name="T0" fmla="*/ 3 w 6"/>
                  <a:gd name="T1" fmla="*/ 4 h 4"/>
                  <a:gd name="T2" fmla="*/ 1 w 6"/>
                  <a:gd name="T3" fmla="*/ 0 h 4"/>
                  <a:gd name="T4" fmla="*/ 3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3" y="4"/>
                    </a:moveTo>
                    <a:cubicBezTo>
                      <a:pt x="6" y="4"/>
                      <a:pt x="4" y="0"/>
                      <a:pt x="1" y="0"/>
                    </a:cubicBezTo>
                    <a:cubicBezTo>
                      <a:pt x="0" y="3"/>
                      <a:pt x="2" y="3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378"/>
              <p:cNvSpPr/>
              <p:nvPr/>
            </p:nvSpPr>
            <p:spPr bwMode="auto">
              <a:xfrm>
                <a:off x="4733" y="2289"/>
                <a:ext cx="22" cy="12"/>
              </a:xfrm>
              <a:custGeom>
                <a:avLst/>
                <a:gdLst>
                  <a:gd name="T0" fmla="*/ 7 w 9"/>
                  <a:gd name="T1" fmla="*/ 0 h 5"/>
                  <a:gd name="T2" fmla="*/ 5 w 9"/>
                  <a:gd name="T3" fmla="*/ 5 h 5"/>
                  <a:gd name="T4" fmla="*/ 7 w 9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5">
                    <a:moveTo>
                      <a:pt x="7" y="0"/>
                    </a:moveTo>
                    <a:cubicBezTo>
                      <a:pt x="0" y="0"/>
                      <a:pt x="3" y="3"/>
                      <a:pt x="5" y="5"/>
                    </a:cubicBezTo>
                    <a:cubicBezTo>
                      <a:pt x="7" y="4"/>
                      <a:pt x="9" y="1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379"/>
              <p:cNvSpPr/>
              <p:nvPr/>
            </p:nvSpPr>
            <p:spPr bwMode="auto">
              <a:xfrm>
                <a:off x="4518" y="2351"/>
                <a:ext cx="206" cy="140"/>
              </a:xfrm>
              <a:custGeom>
                <a:avLst/>
                <a:gdLst>
                  <a:gd name="T0" fmla="*/ 69 w 87"/>
                  <a:gd name="T1" fmla="*/ 26 h 59"/>
                  <a:gd name="T2" fmla="*/ 62 w 87"/>
                  <a:gd name="T3" fmla="*/ 7 h 59"/>
                  <a:gd name="T4" fmla="*/ 64 w 87"/>
                  <a:gd name="T5" fmla="*/ 4 h 59"/>
                  <a:gd name="T6" fmla="*/ 54 w 87"/>
                  <a:gd name="T7" fmla="*/ 2 h 59"/>
                  <a:gd name="T8" fmla="*/ 49 w 87"/>
                  <a:gd name="T9" fmla="*/ 0 h 59"/>
                  <a:gd name="T10" fmla="*/ 39 w 87"/>
                  <a:gd name="T11" fmla="*/ 2 h 59"/>
                  <a:gd name="T12" fmla="*/ 29 w 87"/>
                  <a:gd name="T13" fmla="*/ 7 h 59"/>
                  <a:gd name="T14" fmla="*/ 23 w 87"/>
                  <a:gd name="T15" fmla="*/ 12 h 59"/>
                  <a:gd name="T16" fmla="*/ 21 w 87"/>
                  <a:gd name="T17" fmla="*/ 22 h 59"/>
                  <a:gd name="T18" fmla="*/ 0 w 87"/>
                  <a:gd name="T19" fmla="*/ 21 h 59"/>
                  <a:gd name="T20" fmla="*/ 22 w 87"/>
                  <a:gd name="T21" fmla="*/ 25 h 59"/>
                  <a:gd name="T22" fmla="*/ 47 w 87"/>
                  <a:gd name="T23" fmla="*/ 40 h 59"/>
                  <a:gd name="T24" fmla="*/ 82 w 87"/>
                  <a:gd name="T25" fmla="*/ 49 h 59"/>
                  <a:gd name="T26" fmla="*/ 80 w 87"/>
                  <a:gd name="T27" fmla="*/ 30 h 59"/>
                  <a:gd name="T28" fmla="*/ 69 w 87"/>
                  <a:gd name="T29" fmla="*/ 2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" h="59">
                    <a:moveTo>
                      <a:pt x="69" y="26"/>
                    </a:moveTo>
                    <a:cubicBezTo>
                      <a:pt x="72" y="19"/>
                      <a:pt x="72" y="9"/>
                      <a:pt x="62" y="7"/>
                    </a:cubicBezTo>
                    <a:cubicBezTo>
                      <a:pt x="62" y="5"/>
                      <a:pt x="65" y="6"/>
                      <a:pt x="64" y="4"/>
                    </a:cubicBezTo>
                    <a:cubicBezTo>
                      <a:pt x="61" y="6"/>
                      <a:pt x="56" y="4"/>
                      <a:pt x="54" y="2"/>
                    </a:cubicBezTo>
                    <a:cubicBezTo>
                      <a:pt x="53" y="4"/>
                      <a:pt x="49" y="2"/>
                      <a:pt x="49" y="0"/>
                    </a:cubicBezTo>
                    <a:cubicBezTo>
                      <a:pt x="48" y="2"/>
                      <a:pt x="41" y="4"/>
                      <a:pt x="39" y="2"/>
                    </a:cubicBezTo>
                    <a:cubicBezTo>
                      <a:pt x="36" y="4"/>
                      <a:pt x="34" y="7"/>
                      <a:pt x="29" y="7"/>
                    </a:cubicBezTo>
                    <a:cubicBezTo>
                      <a:pt x="29" y="10"/>
                      <a:pt x="27" y="12"/>
                      <a:pt x="23" y="12"/>
                    </a:cubicBezTo>
                    <a:cubicBezTo>
                      <a:pt x="24" y="17"/>
                      <a:pt x="21" y="18"/>
                      <a:pt x="21" y="22"/>
                    </a:cubicBezTo>
                    <a:cubicBezTo>
                      <a:pt x="11" y="22"/>
                      <a:pt x="10" y="21"/>
                      <a:pt x="0" y="21"/>
                    </a:cubicBezTo>
                    <a:cubicBezTo>
                      <a:pt x="4" y="25"/>
                      <a:pt x="16" y="23"/>
                      <a:pt x="22" y="25"/>
                    </a:cubicBezTo>
                    <a:cubicBezTo>
                      <a:pt x="22" y="34"/>
                      <a:pt x="36" y="41"/>
                      <a:pt x="47" y="40"/>
                    </a:cubicBezTo>
                    <a:cubicBezTo>
                      <a:pt x="45" y="55"/>
                      <a:pt x="72" y="59"/>
                      <a:pt x="82" y="49"/>
                    </a:cubicBezTo>
                    <a:cubicBezTo>
                      <a:pt x="87" y="43"/>
                      <a:pt x="85" y="37"/>
                      <a:pt x="80" y="30"/>
                    </a:cubicBezTo>
                    <a:cubicBezTo>
                      <a:pt x="69" y="32"/>
                      <a:pt x="72" y="26"/>
                      <a:pt x="6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380"/>
              <p:cNvSpPr/>
              <p:nvPr/>
            </p:nvSpPr>
            <p:spPr bwMode="auto">
              <a:xfrm>
                <a:off x="4210" y="2579"/>
                <a:ext cx="55" cy="40"/>
              </a:xfrm>
              <a:custGeom>
                <a:avLst/>
                <a:gdLst>
                  <a:gd name="T0" fmla="*/ 4 w 23"/>
                  <a:gd name="T1" fmla="*/ 4 h 17"/>
                  <a:gd name="T2" fmla="*/ 20 w 23"/>
                  <a:gd name="T3" fmla="*/ 12 h 17"/>
                  <a:gd name="T4" fmla="*/ 4 w 23"/>
                  <a:gd name="T5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17">
                    <a:moveTo>
                      <a:pt x="4" y="4"/>
                    </a:moveTo>
                    <a:cubicBezTo>
                      <a:pt x="0" y="9"/>
                      <a:pt x="11" y="17"/>
                      <a:pt x="20" y="12"/>
                    </a:cubicBezTo>
                    <a:cubicBezTo>
                      <a:pt x="23" y="5"/>
                      <a:pt x="8" y="0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381"/>
              <p:cNvSpPr/>
              <p:nvPr/>
            </p:nvSpPr>
            <p:spPr bwMode="auto">
              <a:xfrm>
                <a:off x="4667" y="2353"/>
                <a:ext cx="10" cy="8"/>
              </a:xfrm>
              <a:custGeom>
                <a:avLst/>
                <a:gdLst>
                  <a:gd name="T0" fmla="*/ 1 w 4"/>
                  <a:gd name="T1" fmla="*/ 3 h 3"/>
                  <a:gd name="T2" fmla="*/ 1 w 4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4" y="3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382"/>
              <p:cNvSpPr/>
              <p:nvPr/>
            </p:nvSpPr>
            <p:spPr bwMode="auto">
              <a:xfrm>
                <a:off x="4537" y="2422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3 w 3"/>
                  <a:gd name="T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0"/>
                      <a:pt x="3" y="2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383"/>
              <p:cNvSpPr/>
              <p:nvPr/>
            </p:nvSpPr>
            <p:spPr bwMode="auto">
              <a:xfrm>
                <a:off x="4556" y="2420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1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2" y="3"/>
                      <a:pt x="2" y="2"/>
                      <a:pt x="3" y="1"/>
                    </a:cubicBezTo>
                    <a:cubicBezTo>
                      <a:pt x="0" y="0"/>
                      <a:pt x="0" y="1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384"/>
              <p:cNvSpPr/>
              <p:nvPr/>
            </p:nvSpPr>
            <p:spPr bwMode="auto">
              <a:xfrm>
                <a:off x="4558" y="2486"/>
                <a:ext cx="10" cy="8"/>
              </a:xfrm>
              <a:custGeom>
                <a:avLst/>
                <a:gdLst>
                  <a:gd name="T0" fmla="*/ 0 w 4"/>
                  <a:gd name="T1" fmla="*/ 3 h 3"/>
                  <a:gd name="T2" fmla="*/ 0 w 4"/>
                  <a:gd name="T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4" y="3"/>
                      <a:pt x="0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385"/>
              <p:cNvSpPr/>
              <p:nvPr/>
            </p:nvSpPr>
            <p:spPr bwMode="auto">
              <a:xfrm>
                <a:off x="4544" y="2415"/>
                <a:ext cx="5" cy="7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3 h 3"/>
                  <a:gd name="T4" fmla="*/ 2 w 2"/>
                  <a:gd name="T5" fmla="*/ 3 h 3"/>
                  <a:gd name="T6" fmla="*/ 0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1"/>
                      <a:pt x="0" y="2"/>
                      <a:pt x="0" y="3"/>
                    </a:cubicBezTo>
                    <a:cubicBezTo>
                      <a:pt x="0" y="3"/>
                      <a:pt x="1" y="3"/>
                      <a:pt x="2" y="3"/>
                    </a:cubicBezTo>
                    <a:cubicBezTo>
                      <a:pt x="2" y="1"/>
                      <a:pt x="2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386"/>
              <p:cNvSpPr/>
              <p:nvPr/>
            </p:nvSpPr>
            <p:spPr bwMode="auto">
              <a:xfrm>
                <a:off x="4499" y="2472"/>
                <a:ext cx="7" cy="5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2 h 2"/>
                  <a:gd name="T4" fmla="*/ 3 w 3"/>
                  <a:gd name="T5" fmla="*/ 0 h 2"/>
                  <a:gd name="T6" fmla="*/ 0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1" y="2"/>
                      <a:pt x="2" y="2"/>
                      <a:pt x="3" y="2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1" y="0"/>
                      <a:pt x="0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387"/>
              <p:cNvSpPr/>
              <p:nvPr/>
            </p:nvSpPr>
            <p:spPr bwMode="auto">
              <a:xfrm>
                <a:off x="4535" y="2558"/>
                <a:ext cx="66" cy="42"/>
              </a:xfrm>
              <a:custGeom>
                <a:avLst/>
                <a:gdLst>
                  <a:gd name="T0" fmla="*/ 21 w 28"/>
                  <a:gd name="T1" fmla="*/ 5 h 18"/>
                  <a:gd name="T2" fmla="*/ 15 w 28"/>
                  <a:gd name="T3" fmla="*/ 17 h 18"/>
                  <a:gd name="T4" fmla="*/ 21 w 28"/>
                  <a:gd name="T5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18">
                    <a:moveTo>
                      <a:pt x="21" y="5"/>
                    </a:moveTo>
                    <a:cubicBezTo>
                      <a:pt x="10" y="0"/>
                      <a:pt x="0" y="15"/>
                      <a:pt x="15" y="17"/>
                    </a:cubicBezTo>
                    <a:cubicBezTo>
                      <a:pt x="25" y="18"/>
                      <a:pt x="28" y="8"/>
                      <a:pt x="2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388"/>
              <p:cNvSpPr>
                <a:spLocks noEditPoints="1"/>
              </p:cNvSpPr>
              <p:nvPr/>
            </p:nvSpPr>
            <p:spPr bwMode="auto">
              <a:xfrm>
                <a:off x="4532" y="2520"/>
                <a:ext cx="109" cy="71"/>
              </a:xfrm>
              <a:custGeom>
                <a:avLst/>
                <a:gdLst>
                  <a:gd name="T0" fmla="*/ 0 w 46"/>
                  <a:gd name="T1" fmla="*/ 3 h 30"/>
                  <a:gd name="T2" fmla="*/ 33 w 46"/>
                  <a:gd name="T3" fmla="*/ 24 h 30"/>
                  <a:gd name="T4" fmla="*/ 46 w 46"/>
                  <a:gd name="T5" fmla="*/ 27 h 30"/>
                  <a:gd name="T6" fmla="*/ 15 w 46"/>
                  <a:gd name="T7" fmla="*/ 7 h 30"/>
                  <a:gd name="T8" fmla="*/ 0 w 46"/>
                  <a:gd name="T9" fmla="*/ 3 h 30"/>
                  <a:gd name="T10" fmla="*/ 25 w 46"/>
                  <a:gd name="T11" fmla="*/ 14 h 30"/>
                  <a:gd name="T12" fmla="*/ 24 w 46"/>
                  <a:gd name="T13" fmla="*/ 14 h 30"/>
                  <a:gd name="T14" fmla="*/ 25 w 46"/>
                  <a:gd name="T15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" h="30">
                    <a:moveTo>
                      <a:pt x="0" y="3"/>
                    </a:moveTo>
                    <a:cubicBezTo>
                      <a:pt x="2" y="12"/>
                      <a:pt x="23" y="19"/>
                      <a:pt x="33" y="24"/>
                    </a:cubicBezTo>
                    <a:cubicBezTo>
                      <a:pt x="37" y="26"/>
                      <a:pt x="40" y="30"/>
                      <a:pt x="46" y="27"/>
                    </a:cubicBezTo>
                    <a:cubicBezTo>
                      <a:pt x="37" y="20"/>
                      <a:pt x="26" y="13"/>
                      <a:pt x="15" y="7"/>
                    </a:cubicBezTo>
                    <a:cubicBezTo>
                      <a:pt x="12" y="5"/>
                      <a:pt x="7" y="0"/>
                      <a:pt x="0" y="3"/>
                    </a:cubicBezTo>
                    <a:close/>
                    <a:moveTo>
                      <a:pt x="25" y="14"/>
                    </a:moveTo>
                    <a:cubicBezTo>
                      <a:pt x="25" y="14"/>
                      <a:pt x="24" y="14"/>
                      <a:pt x="24" y="14"/>
                    </a:cubicBezTo>
                    <a:cubicBezTo>
                      <a:pt x="24" y="14"/>
                      <a:pt x="25" y="14"/>
                      <a:pt x="2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389"/>
              <p:cNvSpPr/>
              <p:nvPr/>
            </p:nvSpPr>
            <p:spPr bwMode="auto">
              <a:xfrm>
                <a:off x="4504" y="2448"/>
                <a:ext cx="52" cy="12"/>
              </a:xfrm>
              <a:custGeom>
                <a:avLst/>
                <a:gdLst>
                  <a:gd name="T0" fmla="*/ 0 w 22"/>
                  <a:gd name="T1" fmla="*/ 0 h 5"/>
                  <a:gd name="T2" fmla="*/ 22 w 22"/>
                  <a:gd name="T3" fmla="*/ 5 h 5"/>
                  <a:gd name="T4" fmla="*/ 0 w 22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5">
                    <a:moveTo>
                      <a:pt x="0" y="0"/>
                    </a:moveTo>
                    <a:cubicBezTo>
                      <a:pt x="8" y="3"/>
                      <a:pt x="13" y="4"/>
                      <a:pt x="22" y="5"/>
                    </a:cubicBezTo>
                    <a:cubicBezTo>
                      <a:pt x="17" y="1"/>
                      <a:pt x="9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390"/>
              <p:cNvSpPr/>
              <p:nvPr/>
            </p:nvSpPr>
            <p:spPr bwMode="auto">
              <a:xfrm>
                <a:off x="4812" y="2605"/>
                <a:ext cx="26" cy="14"/>
              </a:xfrm>
              <a:custGeom>
                <a:avLst/>
                <a:gdLst>
                  <a:gd name="T0" fmla="*/ 0 w 11"/>
                  <a:gd name="T1" fmla="*/ 6 h 6"/>
                  <a:gd name="T2" fmla="*/ 11 w 11"/>
                  <a:gd name="T3" fmla="*/ 0 h 6"/>
                  <a:gd name="T4" fmla="*/ 0 w 11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6"/>
                    </a:moveTo>
                    <a:cubicBezTo>
                      <a:pt x="4" y="3"/>
                      <a:pt x="10" y="5"/>
                      <a:pt x="11" y="0"/>
                    </a:cubicBezTo>
                    <a:cubicBezTo>
                      <a:pt x="7" y="2"/>
                      <a:pt x="2" y="3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391"/>
              <p:cNvSpPr/>
              <p:nvPr/>
            </p:nvSpPr>
            <p:spPr bwMode="auto">
              <a:xfrm>
                <a:off x="3590" y="2536"/>
                <a:ext cx="5" cy="14"/>
              </a:xfrm>
              <a:custGeom>
                <a:avLst/>
                <a:gdLst>
                  <a:gd name="T0" fmla="*/ 1 w 2"/>
                  <a:gd name="T1" fmla="*/ 4 h 6"/>
                  <a:gd name="T2" fmla="*/ 1 w 2"/>
                  <a:gd name="T3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6">
                    <a:moveTo>
                      <a:pt x="1" y="4"/>
                    </a:moveTo>
                    <a:cubicBezTo>
                      <a:pt x="2" y="6"/>
                      <a:pt x="0" y="0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392"/>
              <p:cNvSpPr/>
              <p:nvPr/>
            </p:nvSpPr>
            <p:spPr bwMode="auto">
              <a:xfrm>
                <a:off x="4726" y="2415"/>
                <a:ext cx="69" cy="31"/>
              </a:xfrm>
              <a:custGeom>
                <a:avLst/>
                <a:gdLst>
                  <a:gd name="T0" fmla="*/ 0 w 29"/>
                  <a:gd name="T1" fmla="*/ 8 h 13"/>
                  <a:gd name="T2" fmla="*/ 29 w 29"/>
                  <a:gd name="T3" fmla="*/ 6 h 13"/>
                  <a:gd name="T4" fmla="*/ 0 w 29"/>
                  <a:gd name="T5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13">
                    <a:moveTo>
                      <a:pt x="0" y="8"/>
                    </a:moveTo>
                    <a:cubicBezTo>
                      <a:pt x="10" y="13"/>
                      <a:pt x="20" y="3"/>
                      <a:pt x="29" y="6"/>
                    </a:cubicBezTo>
                    <a:cubicBezTo>
                      <a:pt x="18" y="0"/>
                      <a:pt x="13" y="4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393"/>
              <p:cNvSpPr/>
              <p:nvPr/>
            </p:nvSpPr>
            <p:spPr bwMode="auto">
              <a:xfrm>
                <a:off x="4710" y="2413"/>
                <a:ext cx="19" cy="12"/>
              </a:xfrm>
              <a:custGeom>
                <a:avLst/>
                <a:gdLst>
                  <a:gd name="T0" fmla="*/ 1 w 8"/>
                  <a:gd name="T1" fmla="*/ 5 h 5"/>
                  <a:gd name="T2" fmla="*/ 7 w 8"/>
                  <a:gd name="T3" fmla="*/ 5 h 5"/>
                  <a:gd name="T4" fmla="*/ 1 w 8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1" y="5"/>
                    </a:moveTo>
                    <a:cubicBezTo>
                      <a:pt x="3" y="5"/>
                      <a:pt x="5" y="5"/>
                      <a:pt x="7" y="5"/>
                    </a:cubicBezTo>
                    <a:cubicBezTo>
                      <a:pt x="8" y="1"/>
                      <a:pt x="0" y="0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394"/>
              <p:cNvSpPr/>
              <p:nvPr/>
            </p:nvSpPr>
            <p:spPr bwMode="auto">
              <a:xfrm>
                <a:off x="4516" y="2403"/>
                <a:ext cx="7" cy="10"/>
              </a:xfrm>
              <a:custGeom>
                <a:avLst/>
                <a:gdLst>
                  <a:gd name="T0" fmla="*/ 0 w 3"/>
                  <a:gd name="T1" fmla="*/ 4 h 4"/>
                  <a:gd name="T2" fmla="*/ 2 w 3"/>
                  <a:gd name="T3" fmla="*/ 0 h 4"/>
                  <a:gd name="T4" fmla="*/ 0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1" y="3"/>
                      <a:pt x="3" y="2"/>
                      <a:pt x="2" y="0"/>
                    </a:cubicBezTo>
                    <a:cubicBezTo>
                      <a:pt x="0" y="1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395"/>
              <p:cNvSpPr/>
              <p:nvPr/>
            </p:nvSpPr>
            <p:spPr bwMode="auto">
              <a:xfrm>
                <a:off x="4544" y="2325"/>
                <a:ext cx="10" cy="5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3" y="2"/>
                      <a:pt x="4" y="2"/>
                      <a:pt x="4" y="0"/>
                    </a:cubicBezTo>
                    <a:cubicBezTo>
                      <a:pt x="2" y="0"/>
                      <a:pt x="0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396"/>
              <p:cNvSpPr/>
              <p:nvPr/>
            </p:nvSpPr>
            <p:spPr bwMode="auto">
              <a:xfrm>
                <a:off x="4698" y="2401"/>
                <a:ext cx="31" cy="12"/>
              </a:xfrm>
              <a:custGeom>
                <a:avLst/>
                <a:gdLst>
                  <a:gd name="T0" fmla="*/ 5 w 13"/>
                  <a:gd name="T1" fmla="*/ 5 h 5"/>
                  <a:gd name="T2" fmla="*/ 5 w 13"/>
                  <a:gd name="T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3" h="5">
                    <a:moveTo>
                      <a:pt x="5" y="5"/>
                    </a:moveTo>
                    <a:cubicBezTo>
                      <a:pt x="13" y="4"/>
                      <a:pt x="0" y="0"/>
                      <a:pt x="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397"/>
              <p:cNvSpPr/>
              <p:nvPr/>
            </p:nvSpPr>
            <p:spPr bwMode="auto">
              <a:xfrm>
                <a:off x="4852" y="2323"/>
                <a:ext cx="28" cy="30"/>
              </a:xfrm>
              <a:custGeom>
                <a:avLst/>
                <a:gdLst>
                  <a:gd name="T0" fmla="*/ 9 w 12"/>
                  <a:gd name="T1" fmla="*/ 13 h 13"/>
                  <a:gd name="T2" fmla="*/ 12 w 12"/>
                  <a:gd name="T3" fmla="*/ 2 h 13"/>
                  <a:gd name="T4" fmla="*/ 9 w 12"/>
                  <a:gd name="T5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13">
                    <a:moveTo>
                      <a:pt x="9" y="13"/>
                    </a:moveTo>
                    <a:cubicBezTo>
                      <a:pt x="11" y="11"/>
                      <a:pt x="10" y="6"/>
                      <a:pt x="12" y="2"/>
                    </a:cubicBezTo>
                    <a:cubicBezTo>
                      <a:pt x="0" y="0"/>
                      <a:pt x="1" y="13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398"/>
              <p:cNvSpPr/>
              <p:nvPr/>
            </p:nvSpPr>
            <p:spPr bwMode="auto">
              <a:xfrm>
                <a:off x="4757" y="2394"/>
                <a:ext cx="19" cy="12"/>
              </a:xfrm>
              <a:custGeom>
                <a:avLst/>
                <a:gdLst>
                  <a:gd name="T0" fmla="*/ 0 w 8"/>
                  <a:gd name="T1" fmla="*/ 1 h 5"/>
                  <a:gd name="T2" fmla="*/ 6 w 8"/>
                  <a:gd name="T3" fmla="*/ 5 h 5"/>
                  <a:gd name="T4" fmla="*/ 8 w 8"/>
                  <a:gd name="T5" fmla="*/ 1 h 5"/>
                  <a:gd name="T6" fmla="*/ 0 w 8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0" y="1"/>
                    </a:moveTo>
                    <a:cubicBezTo>
                      <a:pt x="0" y="4"/>
                      <a:pt x="4" y="4"/>
                      <a:pt x="6" y="5"/>
                    </a:cubicBezTo>
                    <a:cubicBezTo>
                      <a:pt x="8" y="5"/>
                      <a:pt x="8" y="3"/>
                      <a:pt x="8" y="1"/>
                    </a:cubicBezTo>
                    <a:cubicBezTo>
                      <a:pt x="6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399"/>
              <p:cNvSpPr>
                <a:spLocks noEditPoints="1"/>
              </p:cNvSpPr>
              <p:nvPr/>
            </p:nvSpPr>
            <p:spPr bwMode="auto">
              <a:xfrm>
                <a:off x="4457" y="2491"/>
                <a:ext cx="73" cy="48"/>
              </a:xfrm>
              <a:custGeom>
                <a:avLst/>
                <a:gdLst>
                  <a:gd name="T0" fmla="*/ 0 w 31"/>
                  <a:gd name="T1" fmla="*/ 5 h 20"/>
                  <a:gd name="T2" fmla="*/ 31 w 31"/>
                  <a:gd name="T3" fmla="*/ 16 h 20"/>
                  <a:gd name="T4" fmla="*/ 0 w 31"/>
                  <a:gd name="T5" fmla="*/ 5 h 20"/>
                  <a:gd name="T6" fmla="*/ 11 w 31"/>
                  <a:gd name="T7" fmla="*/ 8 h 20"/>
                  <a:gd name="T8" fmla="*/ 11 w 31"/>
                  <a:gd name="T9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0">
                    <a:moveTo>
                      <a:pt x="0" y="5"/>
                    </a:moveTo>
                    <a:cubicBezTo>
                      <a:pt x="8" y="12"/>
                      <a:pt x="12" y="20"/>
                      <a:pt x="31" y="16"/>
                    </a:cubicBezTo>
                    <a:cubicBezTo>
                      <a:pt x="29" y="6"/>
                      <a:pt x="12" y="0"/>
                      <a:pt x="0" y="5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2" y="7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400"/>
              <p:cNvSpPr/>
              <p:nvPr/>
            </p:nvSpPr>
            <p:spPr bwMode="auto">
              <a:xfrm>
                <a:off x="4788" y="2287"/>
                <a:ext cx="9" cy="5"/>
              </a:xfrm>
              <a:custGeom>
                <a:avLst/>
                <a:gdLst>
                  <a:gd name="T0" fmla="*/ 0 w 4"/>
                  <a:gd name="T1" fmla="*/ 1 h 2"/>
                  <a:gd name="T2" fmla="*/ 3 w 4"/>
                  <a:gd name="T3" fmla="*/ 1 h 2"/>
                  <a:gd name="T4" fmla="*/ 0 w 4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1" y="2"/>
                      <a:pt x="3" y="2"/>
                      <a:pt x="3" y="1"/>
                    </a:cubicBezTo>
                    <a:cubicBezTo>
                      <a:pt x="4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401"/>
              <p:cNvSpPr/>
              <p:nvPr/>
            </p:nvSpPr>
            <p:spPr bwMode="auto">
              <a:xfrm>
                <a:off x="4606" y="2351"/>
                <a:ext cx="4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2 w 2"/>
                  <a:gd name="T5" fmla="*/ 2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1"/>
                      <a:pt x="2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402"/>
              <p:cNvSpPr/>
              <p:nvPr/>
            </p:nvSpPr>
            <p:spPr bwMode="auto">
              <a:xfrm>
                <a:off x="4331" y="2555"/>
                <a:ext cx="17" cy="12"/>
              </a:xfrm>
              <a:custGeom>
                <a:avLst/>
                <a:gdLst>
                  <a:gd name="T0" fmla="*/ 6 w 7"/>
                  <a:gd name="T1" fmla="*/ 4 h 5"/>
                  <a:gd name="T2" fmla="*/ 6 w 7"/>
                  <a:gd name="T3" fmla="*/ 1 h 5"/>
                  <a:gd name="T4" fmla="*/ 6 w 7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4"/>
                    </a:moveTo>
                    <a:cubicBezTo>
                      <a:pt x="7" y="4"/>
                      <a:pt x="7" y="1"/>
                      <a:pt x="6" y="1"/>
                    </a:cubicBezTo>
                    <a:cubicBezTo>
                      <a:pt x="0" y="0"/>
                      <a:pt x="0" y="5"/>
                      <a:pt x="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403"/>
              <p:cNvSpPr/>
              <p:nvPr/>
            </p:nvSpPr>
            <p:spPr bwMode="auto">
              <a:xfrm>
                <a:off x="4274" y="2522"/>
                <a:ext cx="12" cy="9"/>
              </a:xfrm>
              <a:custGeom>
                <a:avLst/>
                <a:gdLst>
                  <a:gd name="T0" fmla="*/ 5 w 5"/>
                  <a:gd name="T1" fmla="*/ 2 h 4"/>
                  <a:gd name="T2" fmla="*/ 1 w 5"/>
                  <a:gd name="T3" fmla="*/ 0 h 4"/>
                  <a:gd name="T4" fmla="*/ 5 w 5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5" y="2"/>
                    </a:moveTo>
                    <a:cubicBezTo>
                      <a:pt x="5" y="1"/>
                      <a:pt x="4" y="0"/>
                      <a:pt x="1" y="0"/>
                    </a:cubicBezTo>
                    <a:cubicBezTo>
                      <a:pt x="0" y="3"/>
                      <a:pt x="3" y="4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Freeform 404"/>
              <p:cNvSpPr/>
              <p:nvPr/>
            </p:nvSpPr>
            <p:spPr bwMode="auto">
              <a:xfrm>
                <a:off x="4277" y="2565"/>
                <a:ext cx="87" cy="28"/>
              </a:xfrm>
              <a:custGeom>
                <a:avLst/>
                <a:gdLst>
                  <a:gd name="T0" fmla="*/ 31 w 37"/>
                  <a:gd name="T1" fmla="*/ 10 h 12"/>
                  <a:gd name="T2" fmla="*/ 22 w 37"/>
                  <a:gd name="T3" fmla="*/ 11 h 12"/>
                  <a:gd name="T4" fmla="*/ 31 w 37"/>
                  <a:gd name="T5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12">
                    <a:moveTo>
                      <a:pt x="31" y="10"/>
                    </a:moveTo>
                    <a:cubicBezTo>
                      <a:pt x="37" y="0"/>
                      <a:pt x="0" y="6"/>
                      <a:pt x="22" y="11"/>
                    </a:cubicBezTo>
                    <a:cubicBezTo>
                      <a:pt x="25" y="12"/>
                      <a:pt x="29" y="12"/>
                      <a:pt x="31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Freeform 405"/>
              <p:cNvSpPr/>
              <p:nvPr/>
            </p:nvSpPr>
            <p:spPr bwMode="auto">
              <a:xfrm>
                <a:off x="4468" y="2558"/>
                <a:ext cx="22" cy="16"/>
              </a:xfrm>
              <a:custGeom>
                <a:avLst/>
                <a:gdLst>
                  <a:gd name="T0" fmla="*/ 9 w 9"/>
                  <a:gd name="T1" fmla="*/ 5 h 7"/>
                  <a:gd name="T2" fmla="*/ 2 w 9"/>
                  <a:gd name="T3" fmla="*/ 1 h 7"/>
                  <a:gd name="T4" fmla="*/ 9 w 9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7">
                    <a:moveTo>
                      <a:pt x="9" y="5"/>
                    </a:moveTo>
                    <a:cubicBezTo>
                      <a:pt x="9" y="2"/>
                      <a:pt x="5" y="0"/>
                      <a:pt x="2" y="1"/>
                    </a:cubicBezTo>
                    <a:cubicBezTo>
                      <a:pt x="0" y="5"/>
                      <a:pt x="5" y="7"/>
                      <a:pt x="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9" name="Freeform 407"/>
            <p:cNvSpPr/>
            <p:nvPr/>
          </p:nvSpPr>
          <p:spPr bwMode="auto">
            <a:xfrm>
              <a:off x="4348" y="2491"/>
              <a:ext cx="33" cy="33"/>
            </a:xfrm>
            <a:custGeom>
              <a:avLst/>
              <a:gdLst>
                <a:gd name="T0" fmla="*/ 3 w 14"/>
                <a:gd name="T1" fmla="*/ 4 h 14"/>
                <a:gd name="T2" fmla="*/ 4 w 14"/>
                <a:gd name="T3" fmla="*/ 10 h 14"/>
                <a:gd name="T4" fmla="*/ 3 w 14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4">
                  <a:moveTo>
                    <a:pt x="3" y="4"/>
                  </a:moveTo>
                  <a:cubicBezTo>
                    <a:pt x="0" y="5"/>
                    <a:pt x="1" y="9"/>
                    <a:pt x="4" y="10"/>
                  </a:cubicBezTo>
                  <a:cubicBezTo>
                    <a:pt x="14" y="14"/>
                    <a:pt x="13" y="0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408"/>
            <p:cNvSpPr/>
            <p:nvPr/>
          </p:nvSpPr>
          <p:spPr bwMode="auto">
            <a:xfrm>
              <a:off x="4350" y="2524"/>
              <a:ext cx="21" cy="19"/>
            </a:xfrm>
            <a:custGeom>
              <a:avLst/>
              <a:gdLst>
                <a:gd name="T0" fmla="*/ 1 w 9"/>
                <a:gd name="T1" fmla="*/ 0 h 8"/>
                <a:gd name="T2" fmla="*/ 9 w 9"/>
                <a:gd name="T3" fmla="*/ 7 h 8"/>
                <a:gd name="T4" fmla="*/ 1 w 9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8">
                  <a:moveTo>
                    <a:pt x="1" y="0"/>
                  </a:moveTo>
                  <a:cubicBezTo>
                    <a:pt x="0" y="5"/>
                    <a:pt x="5" y="8"/>
                    <a:pt x="9" y="7"/>
                  </a:cubicBezTo>
                  <a:cubicBezTo>
                    <a:pt x="7" y="4"/>
                    <a:pt x="7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409"/>
            <p:cNvSpPr/>
            <p:nvPr/>
          </p:nvSpPr>
          <p:spPr bwMode="auto">
            <a:xfrm>
              <a:off x="4215" y="2712"/>
              <a:ext cx="45" cy="28"/>
            </a:xfrm>
            <a:custGeom>
              <a:avLst/>
              <a:gdLst>
                <a:gd name="T0" fmla="*/ 8 w 19"/>
                <a:gd name="T1" fmla="*/ 10 h 12"/>
                <a:gd name="T2" fmla="*/ 4 w 19"/>
                <a:gd name="T3" fmla="*/ 5 h 12"/>
                <a:gd name="T4" fmla="*/ 8 w 19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2">
                  <a:moveTo>
                    <a:pt x="8" y="10"/>
                  </a:moveTo>
                  <a:cubicBezTo>
                    <a:pt x="19" y="12"/>
                    <a:pt x="9" y="0"/>
                    <a:pt x="4" y="5"/>
                  </a:cubicBezTo>
                  <a:cubicBezTo>
                    <a:pt x="0" y="8"/>
                    <a:pt x="5" y="10"/>
                    <a:pt x="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410"/>
            <p:cNvSpPr/>
            <p:nvPr/>
          </p:nvSpPr>
          <p:spPr bwMode="auto">
            <a:xfrm>
              <a:off x="4198" y="2619"/>
              <a:ext cx="57" cy="29"/>
            </a:xfrm>
            <a:custGeom>
              <a:avLst/>
              <a:gdLst>
                <a:gd name="T0" fmla="*/ 15 w 24"/>
                <a:gd name="T1" fmla="*/ 12 h 12"/>
                <a:gd name="T2" fmla="*/ 24 w 24"/>
                <a:gd name="T3" fmla="*/ 8 h 12"/>
                <a:gd name="T4" fmla="*/ 15 w 24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2">
                  <a:moveTo>
                    <a:pt x="15" y="12"/>
                  </a:moveTo>
                  <a:cubicBezTo>
                    <a:pt x="16" y="12"/>
                    <a:pt x="23" y="11"/>
                    <a:pt x="24" y="8"/>
                  </a:cubicBezTo>
                  <a:cubicBezTo>
                    <a:pt x="24" y="0"/>
                    <a:pt x="0" y="8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411"/>
            <p:cNvSpPr/>
            <p:nvPr/>
          </p:nvSpPr>
          <p:spPr bwMode="auto">
            <a:xfrm>
              <a:off x="4279" y="2615"/>
              <a:ext cx="12" cy="11"/>
            </a:xfrm>
            <a:custGeom>
              <a:avLst/>
              <a:gdLst>
                <a:gd name="T0" fmla="*/ 1 w 5"/>
                <a:gd name="T1" fmla="*/ 0 h 5"/>
                <a:gd name="T2" fmla="*/ 5 w 5"/>
                <a:gd name="T3" fmla="*/ 5 h 5"/>
                <a:gd name="T4" fmla="*/ 1 w 5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1" y="0"/>
                  </a:moveTo>
                  <a:cubicBezTo>
                    <a:pt x="2" y="2"/>
                    <a:pt x="0" y="5"/>
                    <a:pt x="5" y="5"/>
                  </a:cubicBezTo>
                  <a:cubicBezTo>
                    <a:pt x="5" y="2"/>
                    <a:pt x="4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412"/>
            <p:cNvSpPr/>
            <p:nvPr/>
          </p:nvSpPr>
          <p:spPr bwMode="auto">
            <a:xfrm>
              <a:off x="4246" y="2546"/>
              <a:ext cx="78" cy="45"/>
            </a:xfrm>
            <a:custGeom>
              <a:avLst/>
              <a:gdLst>
                <a:gd name="T0" fmla="*/ 10 w 33"/>
                <a:gd name="T1" fmla="*/ 4 h 19"/>
                <a:gd name="T2" fmla="*/ 26 w 33"/>
                <a:gd name="T3" fmla="*/ 16 h 19"/>
                <a:gd name="T4" fmla="*/ 10 w 33"/>
                <a:gd name="T5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9">
                  <a:moveTo>
                    <a:pt x="10" y="4"/>
                  </a:moveTo>
                  <a:cubicBezTo>
                    <a:pt x="0" y="9"/>
                    <a:pt x="17" y="19"/>
                    <a:pt x="26" y="16"/>
                  </a:cubicBezTo>
                  <a:cubicBezTo>
                    <a:pt x="33" y="7"/>
                    <a:pt x="19" y="0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413"/>
            <p:cNvSpPr/>
            <p:nvPr/>
          </p:nvSpPr>
          <p:spPr bwMode="auto">
            <a:xfrm>
              <a:off x="4291" y="2771"/>
              <a:ext cx="31" cy="19"/>
            </a:xfrm>
            <a:custGeom>
              <a:avLst/>
              <a:gdLst>
                <a:gd name="T0" fmla="*/ 0 w 13"/>
                <a:gd name="T1" fmla="*/ 0 h 8"/>
                <a:gd name="T2" fmla="*/ 0 w 13"/>
                <a:gd name="T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8">
                  <a:moveTo>
                    <a:pt x="0" y="0"/>
                  </a:moveTo>
                  <a:cubicBezTo>
                    <a:pt x="0" y="8"/>
                    <a:pt x="1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414"/>
            <p:cNvSpPr/>
            <p:nvPr/>
          </p:nvSpPr>
          <p:spPr bwMode="auto">
            <a:xfrm>
              <a:off x="4322" y="2648"/>
              <a:ext cx="30" cy="9"/>
            </a:xfrm>
            <a:custGeom>
              <a:avLst/>
              <a:gdLst>
                <a:gd name="T0" fmla="*/ 0 w 13"/>
                <a:gd name="T1" fmla="*/ 0 h 4"/>
                <a:gd name="T2" fmla="*/ 13 w 13"/>
                <a:gd name="T3" fmla="*/ 4 h 4"/>
                <a:gd name="T4" fmla="*/ 0 w 1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4">
                  <a:moveTo>
                    <a:pt x="0" y="0"/>
                  </a:moveTo>
                  <a:cubicBezTo>
                    <a:pt x="3" y="2"/>
                    <a:pt x="8" y="3"/>
                    <a:pt x="13" y="4"/>
                  </a:cubicBezTo>
                  <a:cubicBezTo>
                    <a:pt x="10" y="2"/>
                    <a:pt x="5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415"/>
            <p:cNvSpPr/>
            <p:nvPr/>
          </p:nvSpPr>
          <p:spPr bwMode="auto">
            <a:xfrm>
              <a:off x="4452" y="2562"/>
              <a:ext cx="12" cy="7"/>
            </a:xfrm>
            <a:custGeom>
              <a:avLst/>
              <a:gdLst>
                <a:gd name="T0" fmla="*/ 0 w 5"/>
                <a:gd name="T1" fmla="*/ 0 h 3"/>
                <a:gd name="T2" fmla="*/ 5 w 5"/>
                <a:gd name="T3" fmla="*/ 3 h 3"/>
                <a:gd name="T4" fmla="*/ 0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cubicBezTo>
                    <a:pt x="0" y="2"/>
                    <a:pt x="3" y="2"/>
                    <a:pt x="5" y="3"/>
                  </a:cubicBezTo>
                  <a:cubicBezTo>
                    <a:pt x="5" y="1"/>
                    <a:pt x="3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416"/>
            <p:cNvSpPr/>
            <p:nvPr/>
          </p:nvSpPr>
          <p:spPr bwMode="auto">
            <a:xfrm>
              <a:off x="4412" y="2655"/>
              <a:ext cx="30" cy="5"/>
            </a:xfrm>
            <a:custGeom>
              <a:avLst/>
              <a:gdLst>
                <a:gd name="T0" fmla="*/ 0 w 13"/>
                <a:gd name="T1" fmla="*/ 2 h 2"/>
                <a:gd name="T2" fmla="*/ 13 w 13"/>
                <a:gd name="T3" fmla="*/ 2 h 2"/>
                <a:gd name="T4" fmla="*/ 0 w 1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2">
                  <a:moveTo>
                    <a:pt x="0" y="2"/>
                  </a:moveTo>
                  <a:cubicBezTo>
                    <a:pt x="3" y="2"/>
                    <a:pt x="7" y="2"/>
                    <a:pt x="13" y="2"/>
                  </a:cubicBezTo>
                  <a:cubicBezTo>
                    <a:pt x="10" y="1"/>
                    <a:pt x="2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417"/>
            <p:cNvSpPr/>
            <p:nvPr/>
          </p:nvSpPr>
          <p:spPr bwMode="auto">
            <a:xfrm>
              <a:off x="4388" y="2655"/>
              <a:ext cx="5" cy="12"/>
            </a:xfrm>
            <a:custGeom>
              <a:avLst/>
              <a:gdLst>
                <a:gd name="T0" fmla="*/ 0 w 2"/>
                <a:gd name="T1" fmla="*/ 2 h 5"/>
                <a:gd name="T2" fmla="*/ 0 w 2"/>
                <a:gd name="T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5">
                  <a:moveTo>
                    <a:pt x="0" y="2"/>
                  </a:moveTo>
                  <a:cubicBezTo>
                    <a:pt x="2" y="5"/>
                    <a:pt x="1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418"/>
            <p:cNvSpPr/>
            <p:nvPr/>
          </p:nvSpPr>
          <p:spPr bwMode="auto">
            <a:xfrm>
              <a:off x="4468" y="2569"/>
              <a:ext cx="0" cy="5"/>
            </a:xfrm>
            <a:custGeom>
              <a:avLst/>
              <a:gdLst>
                <a:gd name="T0" fmla="*/ 0 h 2"/>
                <a:gd name="T1" fmla="*/ 0 h 2"/>
                <a:gd name="T2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0"/>
                    <a:pt x="0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419"/>
            <p:cNvSpPr/>
            <p:nvPr/>
          </p:nvSpPr>
          <p:spPr bwMode="auto">
            <a:xfrm>
              <a:off x="4390" y="2752"/>
              <a:ext cx="138" cy="124"/>
            </a:xfrm>
            <a:custGeom>
              <a:avLst/>
              <a:gdLst>
                <a:gd name="T0" fmla="*/ 22 w 58"/>
                <a:gd name="T1" fmla="*/ 18 h 52"/>
                <a:gd name="T2" fmla="*/ 4 w 58"/>
                <a:gd name="T3" fmla="*/ 22 h 52"/>
                <a:gd name="T4" fmla="*/ 0 w 58"/>
                <a:gd name="T5" fmla="*/ 34 h 52"/>
                <a:gd name="T6" fmla="*/ 34 w 58"/>
                <a:gd name="T7" fmla="*/ 44 h 52"/>
                <a:gd name="T8" fmla="*/ 41 w 58"/>
                <a:gd name="T9" fmla="*/ 30 h 52"/>
                <a:gd name="T10" fmla="*/ 49 w 58"/>
                <a:gd name="T11" fmla="*/ 25 h 52"/>
                <a:gd name="T12" fmla="*/ 22 w 58"/>
                <a:gd name="T13" fmla="*/ 1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52">
                  <a:moveTo>
                    <a:pt x="22" y="18"/>
                  </a:moveTo>
                  <a:cubicBezTo>
                    <a:pt x="16" y="18"/>
                    <a:pt x="11" y="21"/>
                    <a:pt x="4" y="22"/>
                  </a:cubicBezTo>
                  <a:cubicBezTo>
                    <a:pt x="5" y="28"/>
                    <a:pt x="0" y="29"/>
                    <a:pt x="0" y="34"/>
                  </a:cubicBezTo>
                  <a:cubicBezTo>
                    <a:pt x="0" y="46"/>
                    <a:pt x="22" y="52"/>
                    <a:pt x="34" y="44"/>
                  </a:cubicBezTo>
                  <a:cubicBezTo>
                    <a:pt x="39" y="40"/>
                    <a:pt x="38" y="34"/>
                    <a:pt x="41" y="30"/>
                  </a:cubicBezTo>
                  <a:cubicBezTo>
                    <a:pt x="42" y="28"/>
                    <a:pt x="48" y="27"/>
                    <a:pt x="49" y="25"/>
                  </a:cubicBezTo>
                  <a:cubicBezTo>
                    <a:pt x="58" y="11"/>
                    <a:pt x="23" y="0"/>
                    <a:pt x="2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420"/>
            <p:cNvSpPr/>
            <p:nvPr/>
          </p:nvSpPr>
          <p:spPr bwMode="auto">
            <a:xfrm>
              <a:off x="4350" y="2776"/>
              <a:ext cx="40" cy="43"/>
            </a:xfrm>
            <a:custGeom>
              <a:avLst/>
              <a:gdLst>
                <a:gd name="T0" fmla="*/ 2 w 17"/>
                <a:gd name="T1" fmla="*/ 7 h 18"/>
                <a:gd name="T2" fmla="*/ 4 w 17"/>
                <a:gd name="T3" fmla="*/ 12 h 18"/>
                <a:gd name="T4" fmla="*/ 2 w 17"/>
                <a:gd name="T5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8">
                  <a:moveTo>
                    <a:pt x="2" y="7"/>
                  </a:moveTo>
                  <a:cubicBezTo>
                    <a:pt x="0" y="9"/>
                    <a:pt x="1" y="10"/>
                    <a:pt x="4" y="12"/>
                  </a:cubicBezTo>
                  <a:cubicBezTo>
                    <a:pt x="17" y="18"/>
                    <a:pt x="9" y="0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421"/>
            <p:cNvSpPr/>
            <p:nvPr/>
          </p:nvSpPr>
          <p:spPr bwMode="auto">
            <a:xfrm>
              <a:off x="4440" y="2653"/>
              <a:ext cx="24" cy="7"/>
            </a:xfrm>
            <a:custGeom>
              <a:avLst/>
              <a:gdLst>
                <a:gd name="T0" fmla="*/ 9 w 10"/>
                <a:gd name="T1" fmla="*/ 3 h 3"/>
                <a:gd name="T2" fmla="*/ 10 w 10"/>
                <a:gd name="T3" fmla="*/ 1 h 3"/>
                <a:gd name="T4" fmla="*/ 0 w 10"/>
                <a:gd name="T5" fmla="*/ 0 h 3"/>
                <a:gd name="T6" fmla="*/ 9 w 1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">
                  <a:moveTo>
                    <a:pt x="9" y="3"/>
                  </a:moveTo>
                  <a:cubicBezTo>
                    <a:pt x="10" y="3"/>
                    <a:pt x="10" y="2"/>
                    <a:pt x="10" y="1"/>
                  </a:cubicBezTo>
                  <a:cubicBezTo>
                    <a:pt x="6" y="1"/>
                    <a:pt x="3" y="1"/>
                    <a:pt x="0" y="0"/>
                  </a:cubicBezTo>
                  <a:cubicBezTo>
                    <a:pt x="1" y="3"/>
                    <a:pt x="7" y="1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422"/>
            <p:cNvSpPr/>
            <p:nvPr/>
          </p:nvSpPr>
          <p:spPr bwMode="auto">
            <a:xfrm>
              <a:off x="4343" y="2612"/>
              <a:ext cx="92" cy="45"/>
            </a:xfrm>
            <a:custGeom>
              <a:avLst/>
              <a:gdLst>
                <a:gd name="T0" fmla="*/ 39 w 39"/>
                <a:gd name="T1" fmla="*/ 18 h 19"/>
                <a:gd name="T2" fmla="*/ 19 w 39"/>
                <a:gd name="T3" fmla="*/ 14 h 19"/>
                <a:gd name="T4" fmla="*/ 1 w 39"/>
                <a:gd name="T5" fmla="*/ 10 h 19"/>
                <a:gd name="T6" fmla="*/ 12 w 39"/>
                <a:gd name="T7" fmla="*/ 16 h 19"/>
                <a:gd name="T8" fmla="*/ 17 w 39"/>
                <a:gd name="T9" fmla="*/ 15 h 19"/>
                <a:gd name="T10" fmla="*/ 39 w 39"/>
                <a:gd name="T1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">
                  <a:moveTo>
                    <a:pt x="39" y="18"/>
                  </a:moveTo>
                  <a:cubicBezTo>
                    <a:pt x="35" y="14"/>
                    <a:pt x="24" y="15"/>
                    <a:pt x="19" y="14"/>
                  </a:cubicBezTo>
                  <a:cubicBezTo>
                    <a:pt x="23" y="1"/>
                    <a:pt x="0" y="0"/>
                    <a:pt x="1" y="10"/>
                  </a:cubicBezTo>
                  <a:cubicBezTo>
                    <a:pt x="1" y="14"/>
                    <a:pt x="6" y="16"/>
                    <a:pt x="12" y="16"/>
                  </a:cubicBezTo>
                  <a:cubicBezTo>
                    <a:pt x="14" y="17"/>
                    <a:pt x="15" y="15"/>
                    <a:pt x="17" y="15"/>
                  </a:cubicBezTo>
                  <a:cubicBezTo>
                    <a:pt x="24" y="14"/>
                    <a:pt x="31" y="19"/>
                    <a:pt x="3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423"/>
            <p:cNvSpPr/>
            <p:nvPr/>
          </p:nvSpPr>
          <p:spPr bwMode="auto">
            <a:xfrm>
              <a:off x="4376" y="2527"/>
              <a:ext cx="62" cy="45"/>
            </a:xfrm>
            <a:custGeom>
              <a:avLst/>
              <a:gdLst>
                <a:gd name="T0" fmla="*/ 11 w 26"/>
                <a:gd name="T1" fmla="*/ 18 h 19"/>
                <a:gd name="T2" fmla="*/ 23 w 26"/>
                <a:gd name="T3" fmla="*/ 13 h 19"/>
                <a:gd name="T4" fmla="*/ 1 w 26"/>
                <a:gd name="T5" fmla="*/ 11 h 19"/>
                <a:gd name="T6" fmla="*/ 11 w 26"/>
                <a:gd name="T7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19">
                  <a:moveTo>
                    <a:pt x="11" y="18"/>
                  </a:moveTo>
                  <a:cubicBezTo>
                    <a:pt x="19" y="19"/>
                    <a:pt x="22" y="17"/>
                    <a:pt x="23" y="13"/>
                  </a:cubicBezTo>
                  <a:cubicBezTo>
                    <a:pt x="26" y="2"/>
                    <a:pt x="0" y="0"/>
                    <a:pt x="1" y="11"/>
                  </a:cubicBezTo>
                  <a:cubicBezTo>
                    <a:pt x="2" y="15"/>
                    <a:pt x="6" y="18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424"/>
            <p:cNvSpPr/>
            <p:nvPr/>
          </p:nvSpPr>
          <p:spPr bwMode="auto">
            <a:xfrm>
              <a:off x="4381" y="2522"/>
              <a:ext cx="14" cy="9"/>
            </a:xfrm>
            <a:custGeom>
              <a:avLst/>
              <a:gdLst>
                <a:gd name="T0" fmla="*/ 1 w 6"/>
                <a:gd name="T1" fmla="*/ 4 h 4"/>
                <a:gd name="T2" fmla="*/ 1 w 6"/>
                <a:gd name="T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1" y="4"/>
                  </a:moveTo>
                  <a:cubicBezTo>
                    <a:pt x="6" y="4"/>
                    <a:pt x="0" y="0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425"/>
            <p:cNvSpPr/>
            <p:nvPr/>
          </p:nvSpPr>
          <p:spPr bwMode="auto">
            <a:xfrm>
              <a:off x="3346" y="2603"/>
              <a:ext cx="3" cy="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426"/>
            <p:cNvSpPr/>
            <p:nvPr/>
          </p:nvSpPr>
          <p:spPr bwMode="auto">
            <a:xfrm>
              <a:off x="3566" y="1701"/>
              <a:ext cx="8" cy="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2 h 2"/>
                <a:gd name="T4" fmla="*/ 3 w 3"/>
                <a:gd name="T5" fmla="*/ 0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2"/>
                    <a:pt x="2" y="2"/>
                    <a:pt x="3" y="2"/>
                  </a:cubicBez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427"/>
            <p:cNvSpPr/>
            <p:nvPr/>
          </p:nvSpPr>
          <p:spPr bwMode="auto">
            <a:xfrm>
              <a:off x="2849" y="2581"/>
              <a:ext cx="57" cy="53"/>
            </a:xfrm>
            <a:custGeom>
              <a:avLst/>
              <a:gdLst>
                <a:gd name="T0" fmla="*/ 14 w 24"/>
                <a:gd name="T1" fmla="*/ 1 h 22"/>
                <a:gd name="T2" fmla="*/ 2 w 24"/>
                <a:gd name="T3" fmla="*/ 10 h 22"/>
                <a:gd name="T4" fmla="*/ 6 w 24"/>
                <a:gd name="T5" fmla="*/ 13 h 22"/>
                <a:gd name="T6" fmla="*/ 6 w 24"/>
                <a:gd name="T7" fmla="*/ 22 h 22"/>
                <a:gd name="T8" fmla="*/ 7 w 24"/>
                <a:gd name="T9" fmla="*/ 14 h 22"/>
                <a:gd name="T10" fmla="*/ 14 w 24"/>
                <a:gd name="T11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2">
                  <a:moveTo>
                    <a:pt x="14" y="1"/>
                  </a:moveTo>
                  <a:cubicBezTo>
                    <a:pt x="8" y="0"/>
                    <a:pt x="0" y="4"/>
                    <a:pt x="2" y="10"/>
                  </a:cubicBezTo>
                  <a:cubicBezTo>
                    <a:pt x="2" y="11"/>
                    <a:pt x="5" y="13"/>
                    <a:pt x="6" y="13"/>
                  </a:cubicBezTo>
                  <a:cubicBezTo>
                    <a:pt x="7" y="17"/>
                    <a:pt x="4" y="19"/>
                    <a:pt x="6" y="22"/>
                  </a:cubicBezTo>
                  <a:cubicBezTo>
                    <a:pt x="8" y="21"/>
                    <a:pt x="6" y="17"/>
                    <a:pt x="7" y="14"/>
                  </a:cubicBezTo>
                  <a:cubicBezTo>
                    <a:pt x="21" y="16"/>
                    <a:pt x="24" y="2"/>
                    <a:pt x="1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428"/>
            <p:cNvSpPr/>
            <p:nvPr/>
          </p:nvSpPr>
          <p:spPr bwMode="auto">
            <a:xfrm>
              <a:off x="2778" y="2569"/>
              <a:ext cx="29" cy="19"/>
            </a:xfrm>
            <a:custGeom>
              <a:avLst/>
              <a:gdLst>
                <a:gd name="T0" fmla="*/ 1 w 12"/>
                <a:gd name="T1" fmla="*/ 7 h 8"/>
                <a:gd name="T2" fmla="*/ 7 w 12"/>
                <a:gd name="T3" fmla="*/ 7 h 8"/>
                <a:gd name="T4" fmla="*/ 1 w 12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8">
                  <a:moveTo>
                    <a:pt x="1" y="7"/>
                  </a:moveTo>
                  <a:cubicBezTo>
                    <a:pt x="2" y="8"/>
                    <a:pt x="6" y="5"/>
                    <a:pt x="7" y="7"/>
                  </a:cubicBezTo>
                  <a:cubicBezTo>
                    <a:pt x="12" y="2"/>
                    <a:pt x="0" y="0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429"/>
            <p:cNvSpPr/>
            <p:nvPr/>
          </p:nvSpPr>
          <p:spPr bwMode="auto">
            <a:xfrm>
              <a:off x="2811" y="2615"/>
              <a:ext cx="34" cy="16"/>
            </a:xfrm>
            <a:custGeom>
              <a:avLst/>
              <a:gdLst>
                <a:gd name="T0" fmla="*/ 0 w 14"/>
                <a:gd name="T1" fmla="*/ 4 h 7"/>
                <a:gd name="T2" fmla="*/ 14 w 14"/>
                <a:gd name="T3" fmla="*/ 2 h 7"/>
                <a:gd name="T4" fmla="*/ 0 w 14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3" y="7"/>
                    <a:pt x="9" y="4"/>
                    <a:pt x="14" y="2"/>
                  </a:cubicBezTo>
                  <a:cubicBezTo>
                    <a:pt x="12" y="0"/>
                    <a:pt x="3" y="3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430"/>
            <p:cNvSpPr/>
            <p:nvPr/>
          </p:nvSpPr>
          <p:spPr bwMode="auto">
            <a:xfrm>
              <a:off x="2833" y="2562"/>
              <a:ext cx="19" cy="53"/>
            </a:xfrm>
            <a:custGeom>
              <a:avLst/>
              <a:gdLst>
                <a:gd name="T0" fmla="*/ 0 w 8"/>
                <a:gd name="T1" fmla="*/ 22 h 22"/>
                <a:gd name="T2" fmla="*/ 7 w 8"/>
                <a:gd name="T3" fmla="*/ 0 h 22"/>
                <a:gd name="T4" fmla="*/ 0 w 8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2">
                  <a:moveTo>
                    <a:pt x="0" y="22"/>
                  </a:moveTo>
                  <a:cubicBezTo>
                    <a:pt x="5" y="17"/>
                    <a:pt x="8" y="7"/>
                    <a:pt x="7" y="0"/>
                  </a:cubicBezTo>
                  <a:cubicBezTo>
                    <a:pt x="3" y="7"/>
                    <a:pt x="4" y="15"/>
                    <a:pt x="0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431"/>
            <p:cNvSpPr/>
            <p:nvPr/>
          </p:nvSpPr>
          <p:spPr bwMode="auto">
            <a:xfrm>
              <a:off x="3578" y="1625"/>
              <a:ext cx="3" cy="16"/>
            </a:xfrm>
            <a:custGeom>
              <a:avLst/>
              <a:gdLst>
                <a:gd name="T0" fmla="*/ 1 w 1"/>
                <a:gd name="T1" fmla="*/ 4 h 7"/>
                <a:gd name="T2" fmla="*/ 1 w 1"/>
                <a:gd name="T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7">
                  <a:moveTo>
                    <a:pt x="1" y="4"/>
                  </a:moveTo>
                  <a:cubicBezTo>
                    <a:pt x="1" y="7"/>
                    <a:pt x="0" y="0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432"/>
            <p:cNvSpPr/>
            <p:nvPr/>
          </p:nvSpPr>
          <p:spPr bwMode="auto">
            <a:xfrm>
              <a:off x="3564" y="1675"/>
              <a:ext cx="24" cy="31"/>
            </a:xfrm>
            <a:custGeom>
              <a:avLst/>
              <a:gdLst>
                <a:gd name="T0" fmla="*/ 5 w 10"/>
                <a:gd name="T1" fmla="*/ 8 h 13"/>
                <a:gd name="T2" fmla="*/ 8 w 10"/>
                <a:gd name="T3" fmla="*/ 13 h 13"/>
                <a:gd name="T4" fmla="*/ 0 w 10"/>
                <a:gd name="T5" fmla="*/ 2 h 13"/>
                <a:gd name="T6" fmla="*/ 0 w 10"/>
                <a:gd name="T7" fmla="*/ 7 h 13"/>
                <a:gd name="T8" fmla="*/ 5 w 10"/>
                <a:gd name="T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3">
                  <a:moveTo>
                    <a:pt x="5" y="8"/>
                  </a:moveTo>
                  <a:cubicBezTo>
                    <a:pt x="6" y="9"/>
                    <a:pt x="7" y="11"/>
                    <a:pt x="8" y="13"/>
                  </a:cubicBezTo>
                  <a:cubicBezTo>
                    <a:pt x="10" y="9"/>
                    <a:pt x="7" y="0"/>
                    <a:pt x="0" y="2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1" y="8"/>
                    <a:pt x="3" y="8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433"/>
            <p:cNvSpPr/>
            <p:nvPr/>
          </p:nvSpPr>
          <p:spPr bwMode="auto">
            <a:xfrm>
              <a:off x="2700" y="2496"/>
              <a:ext cx="17" cy="14"/>
            </a:xfrm>
            <a:custGeom>
              <a:avLst/>
              <a:gdLst>
                <a:gd name="T0" fmla="*/ 0 w 7"/>
                <a:gd name="T1" fmla="*/ 6 h 6"/>
                <a:gd name="T2" fmla="*/ 7 w 7"/>
                <a:gd name="T3" fmla="*/ 2 h 6"/>
                <a:gd name="T4" fmla="*/ 0 w 7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0" y="6"/>
                  </a:moveTo>
                  <a:cubicBezTo>
                    <a:pt x="3" y="5"/>
                    <a:pt x="7" y="5"/>
                    <a:pt x="7" y="2"/>
                  </a:cubicBezTo>
                  <a:cubicBezTo>
                    <a:pt x="3" y="0"/>
                    <a:pt x="0" y="3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434"/>
            <p:cNvSpPr/>
            <p:nvPr/>
          </p:nvSpPr>
          <p:spPr bwMode="auto">
            <a:xfrm>
              <a:off x="2764" y="2555"/>
              <a:ext cx="31" cy="19"/>
            </a:xfrm>
            <a:custGeom>
              <a:avLst/>
              <a:gdLst>
                <a:gd name="T0" fmla="*/ 10 w 13"/>
                <a:gd name="T1" fmla="*/ 3 h 8"/>
                <a:gd name="T2" fmla="*/ 6 w 13"/>
                <a:gd name="T3" fmla="*/ 7 h 8"/>
                <a:gd name="T4" fmla="*/ 10 w 13"/>
                <a:gd name="T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8">
                  <a:moveTo>
                    <a:pt x="10" y="3"/>
                  </a:moveTo>
                  <a:cubicBezTo>
                    <a:pt x="6" y="0"/>
                    <a:pt x="0" y="5"/>
                    <a:pt x="6" y="7"/>
                  </a:cubicBezTo>
                  <a:cubicBezTo>
                    <a:pt x="8" y="8"/>
                    <a:pt x="13" y="4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435"/>
            <p:cNvSpPr/>
            <p:nvPr/>
          </p:nvSpPr>
          <p:spPr bwMode="auto">
            <a:xfrm>
              <a:off x="3566" y="1622"/>
              <a:ext cx="8" cy="8"/>
            </a:xfrm>
            <a:custGeom>
              <a:avLst/>
              <a:gdLst>
                <a:gd name="T0" fmla="*/ 2 w 3"/>
                <a:gd name="T1" fmla="*/ 0 h 3"/>
                <a:gd name="T2" fmla="*/ 1 w 3"/>
                <a:gd name="T3" fmla="*/ 3 h 3"/>
                <a:gd name="T4" fmla="*/ 2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0" y="0"/>
                    <a:pt x="0" y="2"/>
                    <a:pt x="1" y="3"/>
                  </a:cubicBezTo>
                  <a:cubicBezTo>
                    <a:pt x="3" y="2"/>
                    <a:pt x="3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436"/>
            <p:cNvSpPr/>
            <p:nvPr/>
          </p:nvSpPr>
          <p:spPr bwMode="auto">
            <a:xfrm>
              <a:off x="3576" y="1677"/>
              <a:ext cx="7" cy="5"/>
            </a:xfrm>
            <a:custGeom>
              <a:avLst/>
              <a:gdLst>
                <a:gd name="T0" fmla="*/ 2 w 3"/>
                <a:gd name="T1" fmla="*/ 0 h 2"/>
                <a:gd name="T2" fmla="*/ 2 w 3"/>
                <a:gd name="T3" fmla="*/ 2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0" y="1"/>
                    <a:pt x="2" y="1"/>
                    <a:pt x="2" y="2"/>
                  </a:cubicBezTo>
                  <a:cubicBezTo>
                    <a:pt x="3" y="2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437"/>
            <p:cNvSpPr/>
            <p:nvPr/>
          </p:nvSpPr>
          <p:spPr bwMode="auto">
            <a:xfrm>
              <a:off x="3801" y="1777"/>
              <a:ext cx="16" cy="9"/>
            </a:xfrm>
            <a:custGeom>
              <a:avLst/>
              <a:gdLst>
                <a:gd name="T0" fmla="*/ 7 w 7"/>
                <a:gd name="T1" fmla="*/ 4 h 4"/>
                <a:gd name="T2" fmla="*/ 2 w 7"/>
                <a:gd name="T3" fmla="*/ 0 h 4"/>
                <a:gd name="T4" fmla="*/ 7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7" y="4"/>
                  </a:moveTo>
                  <a:cubicBezTo>
                    <a:pt x="7" y="1"/>
                    <a:pt x="2" y="2"/>
                    <a:pt x="2" y="0"/>
                  </a:cubicBezTo>
                  <a:cubicBezTo>
                    <a:pt x="0" y="2"/>
                    <a:pt x="4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38"/>
            <p:cNvSpPr/>
            <p:nvPr/>
          </p:nvSpPr>
          <p:spPr bwMode="auto">
            <a:xfrm>
              <a:off x="3593" y="1710"/>
              <a:ext cx="9" cy="7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4" y="3"/>
                    <a:pt x="4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39"/>
            <p:cNvSpPr/>
            <p:nvPr/>
          </p:nvSpPr>
          <p:spPr bwMode="auto">
            <a:xfrm>
              <a:off x="5027" y="1912"/>
              <a:ext cx="2" cy="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40"/>
            <p:cNvSpPr/>
            <p:nvPr/>
          </p:nvSpPr>
          <p:spPr bwMode="auto">
            <a:xfrm>
              <a:off x="2953" y="2702"/>
              <a:ext cx="76" cy="48"/>
            </a:xfrm>
            <a:custGeom>
              <a:avLst/>
              <a:gdLst>
                <a:gd name="T0" fmla="*/ 4 w 32"/>
                <a:gd name="T1" fmla="*/ 14 h 20"/>
                <a:gd name="T2" fmla="*/ 10 w 32"/>
                <a:gd name="T3" fmla="*/ 19 h 20"/>
                <a:gd name="T4" fmla="*/ 19 w 32"/>
                <a:gd name="T5" fmla="*/ 18 h 20"/>
                <a:gd name="T6" fmla="*/ 4 w 32"/>
                <a:gd name="T7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20">
                  <a:moveTo>
                    <a:pt x="4" y="14"/>
                  </a:moveTo>
                  <a:cubicBezTo>
                    <a:pt x="4" y="16"/>
                    <a:pt x="6" y="18"/>
                    <a:pt x="10" y="19"/>
                  </a:cubicBezTo>
                  <a:cubicBezTo>
                    <a:pt x="14" y="20"/>
                    <a:pt x="19" y="18"/>
                    <a:pt x="19" y="18"/>
                  </a:cubicBezTo>
                  <a:cubicBezTo>
                    <a:pt x="32" y="9"/>
                    <a:pt x="0" y="0"/>
                    <a:pt x="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41"/>
            <p:cNvSpPr/>
            <p:nvPr/>
          </p:nvSpPr>
          <p:spPr bwMode="auto">
            <a:xfrm>
              <a:off x="2982" y="2660"/>
              <a:ext cx="2" cy="2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42"/>
            <p:cNvSpPr/>
            <p:nvPr/>
          </p:nvSpPr>
          <p:spPr bwMode="auto">
            <a:xfrm>
              <a:off x="2982" y="2655"/>
              <a:ext cx="5" cy="5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2" y="0"/>
                  </a:cubicBezTo>
                  <a:cubicBezTo>
                    <a:pt x="1" y="1"/>
                    <a:pt x="0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43"/>
            <p:cNvSpPr/>
            <p:nvPr/>
          </p:nvSpPr>
          <p:spPr bwMode="auto">
            <a:xfrm>
              <a:off x="2982" y="2657"/>
              <a:ext cx="21" cy="24"/>
            </a:xfrm>
            <a:custGeom>
              <a:avLst/>
              <a:gdLst>
                <a:gd name="T0" fmla="*/ 7 w 9"/>
                <a:gd name="T1" fmla="*/ 1 h 10"/>
                <a:gd name="T2" fmla="*/ 3 w 9"/>
                <a:gd name="T3" fmla="*/ 6 h 10"/>
                <a:gd name="T4" fmla="*/ 3 w 9"/>
                <a:gd name="T5" fmla="*/ 8 h 10"/>
                <a:gd name="T6" fmla="*/ 7 w 9"/>
                <a:gd name="T7" fmla="*/ 6 h 10"/>
                <a:gd name="T8" fmla="*/ 5 w 9"/>
                <a:gd name="T9" fmla="*/ 6 h 10"/>
                <a:gd name="T10" fmla="*/ 7 w 9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0">
                  <a:moveTo>
                    <a:pt x="7" y="1"/>
                  </a:moveTo>
                  <a:cubicBezTo>
                    <a:pt x="1" y="0"/>
                    <a:pt x="0" y="4"/>
                    <a:pt x="3" y="6"/>
                  </a:cubicBezTo>
                  <a:cubicBezTo>
                    <a:pt x="3" y="6"/>
                    <a:pt x="3" y="7"/>
                    <a:pt x="3" y="8"/>
                  </a:cubicBezTo>
                  <a:cubicBezTo>
                    <a:pt x="3" y="10"/>
                    <a:pt x="8" y="8"/>
                    <a:pt x="7" y="6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8" y="5"/>
                    <a:pt x="9" y="3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44"/>
            <p:cNvSpPr/>
            <p:nvPr/>
          </p:nvSpPr>
          <p:spPr bwMode="auto">
            <a:xfrm>
              <a:off x="2610" y="2515"/>
              <a:ext cx="21" cy="19"/>
            </a:xfrm>
            <a:custGeom>
              <a:avLst/>
              <a:gdLst>
                <a:gd name="T0" fmla="*/ 1 w 9"/>
                <a:gd name="T1" fmla="*/ 7 h 8"/>
                <a:gd name="T2" fmla="*/ 6 w 9"/>
                <a:gd name="T3" fmla="*/ 0 h 8"/>
                <a:gd name="T4" fmla="*/ 1 w 9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8">
                  <a:moveTo>
                    <a:pt x="1" y="7"/>
                  </a:moveTo>
                  <a:cubicBezTo>
                    <a:pt x="7" y="8"/>
                    <a:pt x="9" y="2"/>
                    <a:pt x="6" y="0"/>
                  </a:cubicBezTo>
                  <a:cubicBezTo>
                    <a:pt x="2" y="1"/>
                    <a:pt x="0" y="3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45"/>
            <p:cNvSpPr/>
            <p:nvPr/>
          </p:nvSpPr>
          <p:spPr bwMode="auto">
            <a:xfrm>
              <a:off x="3590" y="1613"/>
              <a:ext cx="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46"/>
            <p:cNvSpPr/>
            <p:nvPr/>
          </p:nvSpPr>
          <p:spPr bwMode="auto">
            <a:xfrm>
              <a:off x="3524" y="1625"/>
              <a:ext cx="2" cy="5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2"/>
                    <a:pt x="1" y="1"/>
                    <a:pt x="1" y="0"/>
                  </a:cubicBezTo>
                  <a:cubicBezTo>
                    <a:pt x="0" y="0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47"/>
            <p:cNvSpPr/>
            <p:nvPr/>
          </p:nvSpPr>
          <p:spPr bwMode="auto">
            <a:xfrm>
              <a:off x="3519" y="1641"/>
              <a:ext cx="10" cy="10"/>
            </a:xfrm>
            <a:custGeom>
              <a:avLst/>
              <a:gdLst>
                <a:gd name="T0" fmla="*/ 0 w 4"/>
                <a:gd name="T1" fmla="*/ 4 h 4"/>
                <a:gd name="T2" fmla="*/ 4 w 4"/>
                <a:gd name="T3" fmla="*/ 0 h 4"/>
                <a:gd name="T4" fmla="*/ 0 w 4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cubicBezTo>
                    <a:pt x="2" y="3"/>
                    <a:pt x="4" y="2"/>
                    <a:pt x="4" y="0"/>
                  </a:cubicBezTo>
                  <a:cubicBezTo>
                    <a:pt x="2" y="1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48"/>
            <p:cNvSpPr/>
            <p:nvPr/>
          </p:nvSpPr>
          <p:spPr bwMode="auto">
            <a:xfrm>
              <a:off x="2662" y="2569"/>
              <a:ext cx="17" cy="12"/>
            </a:xfrm>
            <a:custGeom>
              <a:avLst/>
              <a:gdLst>
                <a:gd name="T0" fmla="*/ 5 w 7"/>
                <a:gd name="T1" fmla="*/ 0 h 5"/>
                <a:gd name="T2" fmla="*/ 0 w 7"/>
                <a:gd name="T3" fmla="*/ 4 h 5"/>
                <a:gd name="T4" fmla="*/ 5 w 7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4" y="5"/>
                    <a:pt x="7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49"/>
            <p:cNvSpPr/>
            <p:nvPr/>
          </p:nvSpPr>
          <p:spPr bwMode="auto">
            <a:xfrm>
              <a:off x="4769" y="2092"/>
              <a:ext cx="19" cy="15"/>
            </a:xfrm>
            <a:custGeom>
              <a:avLst/>
              <a:gdLst>
                <a:gd name="T0" fmla="*/ 4 w 8"/>
                <a:gd name="T1" fmla="*/ 0 h 6"/>
                <a:gd name="T2" fmla="*/ 5 w 8"/>
                <a:gd name="T3" fmla="*/ 6 h 6"/>
                <a:gd name="T4" fmla="*/ 7 w 8"/>
                <a:gd name="T5" fmla="*/ 6 h 6"/>
                <a:gd name="T6" fmla="*/ 4 w 8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4" y="0"/>
                  </a:moveTo>
                  <a:cubicBezTo>
                    <a:pt x="0" y="2"/>
                    <a:pt x="5" y="3"/>
                    <a:pt x="5" y="6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8" y="3"/>
                    <a:pt x="4" y="3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50"/>
            <p:cNvSpPr/>
            <p:nvPr/>
          </p:nvSpPr>
          <p:spPr bwMode="auto">
            <a:xfrm>
              <a:off x="4518" y="2154"/>
              <a:ext cx="12" cy="10"/>
            </a:xfrm>
            <a:custGeom>
              <a:avLst/>
              <a:gdLst>
                <a:gd name="T0" fmla="*/ 1 w 5"/>
                <a:gd name="T1" fmla="*/ 4 h 4"/>
                <a:gd name="T2" fmla="*/ 1 w 5"/>
                <a:gd name="T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4">
                  <a:moveTo>
                    <a:pt x="1" y="4"/>
                  </a:moveTo>
                  <a:cubicBezTo>
                    <a:pt x="5" y="4"/>
                    <a:pt x="0" y="0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51"/>
            <p:cNvSpPr/>
            <p:nvPr/>
          </p:nvSpPr>
          <p:spPr bwMode="auto">
            <a:xfrm>
              <a:off x="3896" y="2638"/>
              <a:ext cx="9" cy="10"/>
            </a:xfrm>
            <a:custGeom>
              <a:avLst/>
              <a:gdLst>
                <a:gd name="T0" fmla="*/ 1 w 4"/>
                <a:gd name="T1" fmla="*/ 4 h 4"/>
                <a:gd name="T2" fmla="*/ 3 w 4"/>
                <a:gd name="T3" fmla="*/ 0 h 4"/>
                <a:gd name="T4" fmla="*/ 1 w 4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2" y="3"/>
                    <a:pt x="4" y="2"/>
                    <a:pt x="3" y="0"/>
                  </a:cubicBezTo>
                  <a:cubicBezTo>
                    <a:pt x="2" y="1"/>
                    <a:pt x="0" y="1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452"/>
            <p:cNvSpPr/>
            <p:nvPr/>
          </p:nvSpPr>
          <p:spPr bwMode="auto">
            <a:xfrm>
              <a:off x="3867" y="2631"/>
              <a:ext cx="5" cy="12"/>
            </a:xfrm>
            <a:custGeom>
              <a:avLst/>
              <a:gdLst>
                <a:gd name="T0" fmla="*/ 0 w 2"/>
                <a:gd name="T1" fmla="*/ 2 h 5"/>
                <a:gd name="T2" fmla="*/ 0 w 2"/>
                <a:gd name="T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5">
                  <a:moveTo>
                    <a:pt x="0" y="2"/>
                  </a:moveTo>
                  <a:cubicBezTo>
                    <a:pt x="2" y="5"/>
                    <a:pt x="1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453"/>
            <p:cNvSpPr/>
            <p:nvPr/>
          </p:nvSpPr>
          <p:spPr bwMode="auto">
            <a:xfrm>
              <a:off x="3860" y="2650"/>
              <a:ext cx="0" cy="7"/>
            </a:xfrm>
            <a:custGeom>
              <a:avLst/>
              <a:gdLst>
                <a:gd name="T0" fmla="*/ 0 h 3"/>
                <a:gd name="T1" fmla="*/ 3 h 3"/>
                <a:gd name="T2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454"/>
            <p:cNvSpPr/>
            <p:nvPr/>
          </p:nvSpPr>
          <p:spPr bwMode="auto">
            <a:xfrm>
              <a:off x="3836" y="2650"/>
              <a:ext cx="12" cy="7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5" y="3"/>
                    <a:pt x="3" y="1"/>
                    <a:pt x="3" y="0"/>
                  </a:cubicBezTo>
                  <a:cubicBezTo>
                    <a:pt x="0" y="1"/>
                    <a:pt x="4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455"/>
            <p:cNvSpPr/>
            <p:nvPr/>
          </p:nvSpPr>
          <p:spPr bwMode="auto">
            <a:xfrm>
              <a:off x="2610" y="1912"/>
              <a:ext cx="10" cy="7"/>
            </a:xfrm>
            <a:custGeom>
              <a:avLst/>
              <a:gdLst>
                <a:gd name="T0" fmla="*/ 0 w 4"/>
                <a:gd name="T1" fmla="*/ 3 h 3"/>
                <a:gd name="T2" fmla="*/ 0 w 4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cubicBezTo>
                    <a:pt x="4" y="3"/>
                    <a:pt x="0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456"/>
            <p:cNvSpPr/>
            <p:nvPr/>
          </p:nvSpPr>
          <p:spPr bwMode="auto">
            <a:xfrm>
              <a:off x="2589" y="1632"/>
              <a:ext cx="16" cy="12"/>
            </a:xfrm>
            <a:custGeom>
              <a:avLst/>
              <a:gdLst>
                <a:gd name="T0" fmla="*/ 6 w 7"/>
                <a:gd name="T1" fmla="*/ 3 h 5"/>
                <a:gd name="T2" fmla="*/ 3 w 7"/>
                <a:gd name="T3" fmla="*/ 1 h 5"/>
                <a:gd name="T4" fmla="*/ 6 w 7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3"/>
                  </a:moveTo>
                  <a:cubicBezTo>
                    <a:pt x="7" y="1"/>
                    <a:pt x="6" y="0"/>
                    <a:pt x="3" y="1"/>
                  </a:cubicBezTo>
                  <a:cubicBezTo>
                    <a:pt x="0" y="2"/>
                    <a:pt x="4" y="5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457"/>
            <p:cNvSpPr/>
            <p:nvPr/>
          </p:nvSpPr>
          <p:spPr bwMode="auto">
            <a:xfrm>
              <a:off x="4584" y="2218"/>
              <a:ext cx="10" cy="7"/>
            </a:xfrm>
            <a:custGeom>
              <a:avLst/>
              <a:gdLst>
                <a:gd name="T0" fmla="*/ 3 w 4"/>
                <a:gd name="T1" fmla="*/ 3 h 3"/>
                <a:gd name="T2" fmla="*/ 3 w 4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3" y="3"/>
                  </a:moveTo>
                  <a:cubicBezTo>
                    <a:pt x="4" y="0"/>
                    <a:pt x="0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458"/>
            <p:cNvSpPr/>
            <p:nvPr/>
          </p:nvSpPr>
          <p:spPr bwMode="auto">
            <a:xfrm>
              <a:off x="2544" y="1936"/>
              <a:ext cx="28" cy="28"/>
            </a:xfrm>
            <a:custGeom>
              <a:avLst/>
              <a:gdLst>
                <a:gd name="T0" fmla="*/ 0 w 12"/>
                <a:gd name="T1" fmla="*/ 11 h 12"/>
                <a:gd name="T2" fmla="*/ 4 w 12"/>
                <a:gd name="T3" fmla="*/ 0 h 12"/>
                <a:gd name="T4" fmla="*/ 0 w 12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12" y="12"/>
                    <a:pt x="12" y="1"/>
                    <a:pt x="4" y="0"/>
                  </a:cubicBezTo>
                  <a:cubicBezTo>
                    <a:pt x="0" y="2"/>
                    <a:pt x="2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459"/>
            <p:cNvSpPr/>
            <p:nvPr/>
          </p:nvSpPr>
          <p:spPr bwMode="auto">
            <a:xfrm>
              <a:off x="4729" y="2140"/>
              <a:ext cx="9" cy="7"/>
            </a:xfrm>
            <a:custGeom>
              <a:avLst/>
              <a:gdLst>
                <a:gd name="T0" fmla="*/ 0 w 4"/>
                <a:gd name="T1" fmla="*/ 3 h 3"/>
                <a:gd name="T2" fmla="*/ 0 w 4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cubicBezTo>
                    <a:pt x="4" y="2"/>
                    <a:pt x="0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460"/>
            <p:cNvSpPr/>
            <p:nvPr/>
          </p:nvSpPr>
          <p:spPr bwMode="auto">
            <a:xfrm>
              <a:off x="3555" y="2529"/>
              <a:ext cx="80" cy="40"/>
            </a:xfrm>
            <a:custGeom>
              <a:avLst/>
              <a:gdLst>
                <a:gd name="T0" fmla="*/ 13 w 34"/>
                <a:gd name="T1" fmla="*/ 8 h 17"/>
                <a:gd name="T2" fmla="*/ 13 w 34"/>
                <a:gd name="T3" fmla="*/ 0 h 17"/>
                <a:gd name="T4" fmla="*/ 34 w 34"/>
                <a:gd name="T5" fmla="*/ 17 h 17"/>
                <a:gd name="T6" fmla="*/ 13 w 34"/>
                <a:gd name="T7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7">
                  <a:moveTo>
                    <a:pt x="13" y="8"/>
                  </a:moveTo>
                  <a:cubicBezTo>
                    <a:pt x="14" y="6"/>
                    <a:pt x="14" y="2"/>
                    <a:pt x="13" y="0"/>
                  </a:cubicBezTo>
                  <a:cubicBezTo>
                    <a:pt x="0" y="10"/>
                    <a:pt x="27" y="12"/>
                    <a:pt x="34" y="17"/>
                  </a:cubicBezTo>
                  <a:cubicBezTo>
                    <a:pt x="31" y="13"/>
                    <a:pt x="22" y="10"/>
                    <a:pt x="1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461"/>
            <p:cNvSpPr/>
            <p:nvPr/>
          </p:nvSpPr>
          <p:spPr bwMode="auto">
            <a:xfrm>
              <a:off x="2624" y="2527"/>
              <a:ext cx="60" cy="40"/>
            </a:xfrm>
            <a:custGeom>
              <a:avLst/>
              <a:gdLst>
                <a:gd name="T0" fmla="*/ 11 w 25"/>
                <a:gd name="T1" fmla="*/ 3 h 17"/>
                <a:gd name="T2" fmla="*/ 11 w 25"/>
                <a:gd name="T3" fmla="*/ 15 h 17"/>
                <a:gd name="T4" fmla="*/ 11 w 25"/>
                <a:gd name="T5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7">
                  <a:moveTo>
                    <a:pt x="11" y="3"/>
                  </a:moveTo>
                  <a:cubicBezTo>
                    <a:pt x="6" y="4"/>
                    <a:pt x="0" y="12"/>
                    <a:pt x="11" y="15"/>
                  </a:cubicBezTo>
                  <a:cubicBezTo>
                    <a:pt x="24" y="17"/>
                    <a:pt x="25" y="0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462"/>
            <p:cNvSpPr/>
            <p:nvPr/>
          </p:nvSpPr>
          <p:spPr bwMode="auto">
            <a:xfrm>
              <a:off x="3550" y="1630"/>
              <a:ext cx="9" cy="4"/>
            </a:xfrm>
            <a:custGeom>
              <a:avLst/>
              <a:gdLst>
                <a:gd name="T0" fmla="*/ 1 w 4"/>
                <a:gd name="T1" fmla="*/ 2 h 2"/>
                <a:gd name="T2" fmla="*/ 1 w 4"/>
                <a:gd name="T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2">
                  <a:moveTo>
                    <a:pt x="1" y="2"/>
                  </a:moveTo>
                  <a:cubicBezTo>
                    <a:pt x="4" y="2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463"/>
            <p:cNvSpPr/>
            <p:nvPr/>
          </p:nvSpPr>
          <p:spPr bwMode="auto">
            <a:xfrm>
              <a:off x="3555" y="1651"/>
              <a:ext cx="4" cy="2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1 h 1"/>
                <a:gd name="T4" fmla="*/ 2 w 2"/>
                <a:gd name="T5" fmla="*/ 0 h 1"/>
                <a:gd name="T6" fmla="*/ 0 w 2"/>
                <a:gd name="T7" fmla="*/ 0 h 1"/>
                <a:gd name="T8" fmla="*/ 0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1"/>
                    <a:pt x="1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464"/>
            <p:cNvSpPr/>
            <p:nvPr/>
          </p:nvSpPr>
          <p:spPr bwMode="auto">
            <a:xfrm>
              <a:off x="2627" y="2612"/>
              <a:ext cx="45" cy="24"/>
            </a:xfrm>
            <a:custGeom>
              <a:avLst/>
              <a:gdLst>
                <a:gd name="T0" fmla="*/ 7 w 19"/>
                <a:gd name="T1" fmla="*/ 9 h 10"/>
                <a:gd name="T2" fmla="*/ 15 w 19"/>
                <a:gd name="T3" fmla="*/ 4 h 10"/>
                <a:gd name="T4" fmla="*/ 7 w 19"/>
                <a:gd name="T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0">
                  <a:moveTo>
                    <a:pt x="7" y="9"/>
                  </a:moveTo>
                  <a:cubicBezTo>
                    <a:pt x="8" y="10"/>
                    <a:pt x="19" y="8"/>
                    <a:pt x="15" y="4"/>
                  </a:cubicBezTo>
                  <a:cubicBezTo>
                    <a:pt x="12" y="0"/>
                    <a:pt x="0" y="4"/>
                    <a:pt x="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465"/>
            <p:cNvSpPr/>
            <p:nvPr/>
          </p:nvSpPr>
          <p:spPr bwMode="auto">
            <a:xfrm>
              <a:off x="2650" y="2510"/>
              <a:ext cx="10" cy="10"/>
            </a:xfrm>
            <a:custGeom>
              <a:avLst/>
              <a:gdLst>
                <a:gd name="T0" fmla="*/ 0 w 4"/>
                <a:gd name="T1" fmla="*/ 4 h 4"/>
                <a:gd name="T2" fmla="*/ 0 w 4"/>
                <a:gd name="T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cubicBezTo>
                    <a:pt x="4" y="3"/>
                    <a:pt x="1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466"/>
            <p:cNvSpPr/>
            <p:nvPr/>
          </p:nvSpPr>
          <p:spPr bwMode="auto">
            <a:xfrm>
              <a:off x="3559" y="1675"/>
              <a:ext cx="7" cy="4"/>
            </a:xfrm>
            <a:custGeom>
              <a:avLst/>
              <a:gdLst>
                <a:gd name="T0" fmla="*/ 2 w 3"/>
                <a:gd name="T1" fmla="*/ 2 h 2"/>
                <a:gd name="T2" fmla="*/ 2 w 3"/>
                <a:gd name="T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2">
                  <a:moveTo>
                    <a:pt x="2" y="2"/>
                  </a:moveTo>
                  <a:cubicBezTo>
                    <a:pt x="3" y="0"/>
                    <a:pt x="0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467"/>
            <p:cNvSpPr/>
            <p:nvPr/>
          </p:nvSpPr>
          <p:spPr bwMode="auto">
            <a:xfrm>
              <a:off x="2508" y="2643"/>
              <a:ext cx="15" cy="5"/>
            </a:xfrm>
            <a:custGeom>
              <a:avLst/>
              <a:gdLst>
                <a:gd name="T0" fmla="*/ 1 w 6"/>
                <a:gd name="T1" fmla="*/ 2 h 2"/>
                <a:gd name="T2" fmla="*/ 6 w 6"/>
                <a:gd name="T3" fmla="*/ 2 h 2"/>
                <a:gd name="T4" fmla="*/ 1 w 6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1" y="2"/>
                  </a:moveTo>
                  <a:cubicBezTo>
                    <a:pt x="3" y="2"/>
                    <a:pt x="5" y="2"/>
                    <a:pt x="6" y="2"/>
                  </a:cubicBezTo>
                  <a:cubicBezTo>
                    <a:pt x="6" y="0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468"/>
            <p:cNvSpPr/>
            <p:nvPr/>
          </p:nvSpPr>
          <p:spPr bwMode="auto">
            <a:xfrm>
              <a:off x="3829" y="2676"/>
              <a:ext cx="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469"/>
            <p:cNvSpPr>
              <a:spLocks noEditPoints="1"/>
            </p:cNvSpPr>
            <p:nvPr/>
          </p:nvSpPr>
          <p:spPr bwMode="auto">
            <a:xfrm>
              <a:off x="2568" y="2641"/>
              <a:ext cx="151" cy="92"/>
            </a:xfrm>
            <a:custGeom>
              <a:avLst/>
              <a:gdLst>
                <a:gd name="T0" fmla="*/ 51 w 64"/>
                <a:gd name="T1" fmla="*/ 16 h 39"/>
                <a:gd name="T2" fmla="*/ 42 w 64"/>
                <a:gd name="T3" fmla="*/ 15 h 39"/>
                <a:gd name="T4" fmla="*/ 34 w 64"/>
                <a:gd name="T5" fmla="*/ 4 h 39"/>
                <a:gd name="T6" fmla="*/ 1 w 64"/>
                <a:gd name="T7" fmla="*/ 12 h 39"/>
                <a:gd name="T8" fmla="*/ 0 w 64"/>
                <a:gd name="T9" fmla="*/ 19 h 39"/>
                <a:gd name="T10" fmla="*/ 35 w 64"/>
                <a:gd name="T11" fmla="*/ 36 h 39"/>
                <a:gd name="T12" fmla="*/ 51 w 64"/>
                <a:gd name="T13" fmla="*/ 16 h 39"/>
                <a:gd name="T14" fmla="*/ 21 w 64"/>
                <a:gd name="T15" fmla="*/ 24 h 39"/>
                <a:gd name="T16" fmla="*/ 21 w 64"/>
                <a:gd name="T17" fmla="*/ 24 h 39"/>
                <a:gd name="T18" fmla="*/ 27 w 64"/>
                <a:gd name="T19" fmla="*/ 13 h 39"/>
                <a:gd name="T20" fmla="*/ 27 w 64"/>
                <a:gd name="T21" fmla="*/ 13 h 39"/>
                <a:gd name="T22" fmla="*/ 38 w 64"/>
                <a:gd name="T23" fmla="*/ 31 h 39"/>
                <a:gd name="T24" fmla="*/ 40 w 64"/>
                <a:gd name="T25" fmla="*/ 32 h 39"/>
                <a:gd name="T26" fmla="*/ 38 w 64"/>
                <a:gd name="T27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39">
                  <a:moveTo>
                    <a:pt x="51" y="16"/>
                  </a:moveTo>
                  <a:cubicBezTo>
                    <a:pt x="48" y="15"/>
                    <a:pt x="44" y="16"/>
                    <a:pt x="42" y="15"/>
                  </a:cubicBezTo>
                  <a:cubicBezTo>
                    <a:pt x="36" y="13"/>
                    <a:pt x="38" y="7"/>
                    <a:pt x="34" y="4"/>
                  </a:cubicBezTo>
                  <a:cubicBezTo>
                    <a:pt x="27" y="5"/>
                    <a:pt x="7" y="0"/>
                    <a:pt x="1" y="12"/>
                  </a:cubicBezTo>
                  <a:cubicBezTo>
                    <a:pt x="0" y="14"/>
                    <a:pt x="0" y="16"/>
                    <a:pt x="0" y="19"/>
                  </a:cubicBezTo>
                  <a:cubicBezTo>
                    <a:pt x="2" y="33"/>
                    <a:pt x="25" y="28"/>
                    <a:pt x="35" y="36"/>
                  </a:cubicBezTo>
                  <a:cubicBezTo>
                    <a:pt x="54" y="39"/>
                    <a:pt x="64" y="22"/>
                    <a:pt x="51" y="16"/>
                  </a:cubicBezTo>
                  <a:close/>
                  <a:moveTo>
                    <a:pt x="21" y="24"/>
                  </a:moveTo>
                  <a:cubicBezTo>
                    <a:pt x="22" y="22"/>
                    <a:pt x="23" y="27"/>
                    <a:pt x="21" y="24"/>
                  </a:cubicBezTo>
                  <a:close/>
                  <a:moveTo>
                    <a:pt x="27" y="13"/>
                  </a:moveTo>
                  <a:cubicBezTo>
                    <a:pt x="27" y="14"/>
                    <a:pt x="28" y="13"/>
                    <a:pt x="27" y="13"/>
                  </a:cubicBezTo>
                  <a:close/>
                  <a:moveTo>
                    <a:pt x="38" y="31"/>
                  </a:moveTo>
                  <a:cubicBezTo>
                    <a:pt x="39" y="32"/>
                    <a:pt x="40" y="31"/>
                    <a:pt x="40" y="32"/>
                  </a:cubicBezTo>
                  <a:cubicBezTo>
                    <a:pt x="39" y="32"/>
                    <a:pt x="38" y="32"/>
                    <a:pt x="38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470"/>
            <p:cNvSpPr/>
            <p:nvPr/>
          </p:nvSpPr>
          <p:spPr bwMode="auto">
            <a:xfrm>
              <a:off x="2984" y="2645"/>
              <a:ext cx="10" cy="10"/>
            </a:xfrm>
            <a:custGeom>
              <a:avLst/>
              <a:gdLst>
                <a:gd name="T0" fmla="*/ 1 w 4"/>
                <a:gd name="T1" fmla="*/ 4 h 4"/>
                <a:gd name="T2" fmla="*/ 2 w 4"/>
                <a:gd name="T3" fmla="*/ 0 h 4"/>
                <a:gd name="T4" fmla="*/ 1 w 4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2" y="3"/>
                    <a:pt x="4" y="1"/>
                    <a:pt x="2" y="0"/>
                  </a:cubicBezTo>
                  <a:cubicBezTo>
                    <a:pt x="1" y="1"/>
                    <a:pt x="0" y="2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471"/>
            <p:cNvSpPr/>
            <p:nvPr/>
          </p:nvSpPr>
          <p:spPr bwMode="auto">
            <a:xfrm>
              <a:off x="3550" y="1634"/>
              <a:ext cx="2" cy="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472"/>
            <p:cNvSpPr/>
            <p:nvPr/>
          </p:nvSpPr>
          <p:spPr bwMode="auto">
            <a:xfrm>
              <a:off x="3417" y="2565"/>
              <a:ext cx="24" cy="12"/>
            </a:xfrm>
            <a:custGeom>
              <a:avLst/>
              <a:gdLst>
                <a:gd name="T0" fmla="*/ 10 w 10"/>
                <a:gd name="T1" fmla="*/ 1 h 5"/>
                <a:gd name="T2" fmla="*/ 4 w 10"/>
                <a:gd name="T3" fmla="*/ 0 h 5"/>
                <a:gd name="T4" fmla="*/ 10 w 10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10" y="1"/>
                  </a:moveTo>
                  <a:cubicBezTo>
                    <a:pt x="8" y="0"/>
                    <a:pt x="6" y="0"/>
                    <a:pt x="4" y="0"/>
                  </a:cubicBezTo>
                  <a:cubicBezTo>
                    <a:pt x="0" y="4"/>
                    <a:pt x="10" y="5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473"/>
            <p:cNvSpPr/>
            <p:nvPr/>
          </p:nvSpPr>
          <p:spPr bwMode="auto">
            <a:xfrm>
              <a:off x="3510" y="2527"/>
              <a:ext cx="4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474"/>
            <p:cNvSpPr/>
            <p:nvPr/>
          </p:nvSpPr>
          <p:spPr bwMode="auto">
            <a:xfrm>
              <a:off x="3443" y="2795"/>
              <a:ext cx="67" cy="45"/>
            </a:xfrm>
            <a:custGeom>
              <a:avLst/>
              <a:gdLst>
                <a:gd name="T0" fmla="*/ 17 w 28"/>
                <a:gd name="T1" fmla="*/ 2 h 19"/>
                <a:gd name="T2" fmla="*/ 6 w 28"/>
                <a:gd name="T3" fmla="*/ 16 h 19"/>
                <a:gd name="T4" fmla="*/ 17 w 28"/>
                <a:gd name="T5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9">
                  <a:moveTo>
                    <a:pt x="17" y="2"/>
                  </a:moveTo>
                  <a:cubicBezTo>
                    <a:pt x="9" y="0"/>
                    <a:pt x="0" y="10"/>
                    <a:pt x="6" y="16"/>
                  </a:cubicBezTo>
                  <a:cubicBezTo>
                    <a:pt x="18" y="19"/>
                    <a:pt x="28" y="5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475"/>
            <p:cNvSpPr/>
            <p:nvPr/>
          </p:nvSpPr>
          <p:spPr bwMode="auto">
            <a:xfrm>
              <a:off x="3486" y="2524"/>
              <a:ext cx="14" cy="5"/>
            </a:xfrm>
            <a:custGeom>
              <a:avLst/>
              <a:gdLst>
                <a:gd name="T0" fmla="*/ 2 w 6"/>
                <a:gd name="T1" fmla="*/ 2 h 2"/>
                <a:gd name="T2" fmla="*/ 2 w 6"/>
                <a:gd name="T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2">
                  <a:moveTo>
                    <a:pt x="2" y="2"/>
                  </a:moveTo>
                  <a:cubicBezTo>
                    <a:pt x="6" y="0"/>
                    <a:pt x="0" y="0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476"/>
            <p:cNvSpPr/>
            <p:nvPr/>
          </p:nvSpPr>
          <p:spPr bwMode="auto">
            <a:xfrm>
              <a:off x="3491" y="2539"/>
              <a:ext cx="38" cy="14"/>
            </a:xfrm>
            <a:custGeom>
              <a:avLst/>
              <a:gdLst>
                <a:gd name="T0" fmla="*/ 2 w 16"/>
                <a:gd name="T1" fmla="*/ 1 h 6"/>
                <a:gd name="T2" fmla="*/ 0 w 16"/>
                <a:gd name="T3" fmla="*/ 6 h 6"/>
                <a:gd name="T4" fmla="*/ 14 w 16"/>
                <a:gd name="T5" fmla="*/ 6 h 6"/>
                <a:gd name="T6" fmla="*/ 2 w 16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6">
                  <a:moveTo>
                    <a:pt x="2" y="1"/>
                  </a:moveTo>
                  <a:cubicBezTo>
                    <a:pt x="1" y="2"/>
                    <a:pt x="1" y="4"/>
                    <a:pt x="0" y="6"/>
                  </a:cubicBezTo>
                  <a:cubicBezTo>
                    <a:pt x="3" y="5"/>
                    <a:pt x="11" y="5"/>
                    <a:pt x="14" y="6"/>
                  </a:cubicBezTo>
                  <a:cubicBezTo>
                    <a:pt x="16" y="0"/>
                    <a:pt x="5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477"/>
            <p:cNvSpPr/>
            <p:nvPr/>
          </p:nvSpPr>
          <p:spPr bwMode="auto">
            <a:xfrm>
              <a:off x="3436" y="2778"/>
              <a:ext cx="29" cy="19"/>
            </a:xfrm>
            <a:custGeom>
              <a:avLst/>
              <a:gdLst>
                <a:gd name="T0" fmla="*/ 12 w 12"/>
                <a:gd name="T1" fmla="*/ 4 h 8"/>
                <a:gd name="T2" fmla="*/ 3 w 12"/>
                <a:gd name="T3" fmla="*/ 0 h 8"/>
                <a:gd name="T4" fmla="*/ 12 w 12"/>
                <a:gd name="T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8">
                  <a:moveTo>
                    <a:pt x="12" y="4"/>
                  </a:moveTo>
                  <a:cubicBezTo>
                    <a:pt x="7" y="4"/>
                    <a:pt x="6" y="2"/>
                    <a:pt x="3" y="0"/>
                  </a:cubicBezTo>
                  <a:cubicBezTo>
                    <a:pt x="0" y="3"/>
                    <a:pt x="11" y="8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478"/>
            <p:cNvSpPr/>
            <p:nvPr/>
          </p:nvSpPr>
          <p:spPr bwMode="auto">
            <a:xfrm>
              <a:off x="3368" y="2688"/>
              <a:ext cx="38" cy="116"/>
            </a:xfrm>
            <a:custGeom>
              <a:avLst/>
              <a:gdLst>
                <a:gd name="T0" fmla="*/ 8 w 16"/>
                <a:gd name="T1" fmla="*/ 36 h 49"/>
                <a:gd name="T2" fmla="*/ 9 w 16"/>
                <a:gd name="T3" fmla="*/ 24 h 49"/>
                <a:gd name="T4" fmla="*/ 11 w 16"/>
                <a:gd name="T5" fmla="*/ 2 h 49"/>
                <a:gd name="T6" fmla="*/ 4 w 16"/>
                <a:gd name="T7" fmla="*/ 0 h 49"/>
                <a:gd name="T8" fmla="*/ 4 w 16"/>
                <a:gd name="T9" fmla="*/ 34 h 49"/>
                <a:gd name="T10" fmla="*/ 1 w 16"/>
                <a:gd name="T11" fmla="*/ 36 h 49"/>
                <a:gd name="T12" fmla="*/ 15 w 16"/>
                <a:gd name="T13" fmla="*/ 41 h 49"/>
                <a:gd name="T14" fmla="*/ 8 w 16"/>
                <a:gd name="T15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49">
                  <a:moveTo>
                    <a:pt x="8" y="36"/>
                  </a:moveTo>
                  <a:cubicBezTo>
                    <a:pt x="6" y="33"/>
                    <a:pt x="9" y="28"/>
                    <a:pt x="9" y="24"/>
                  </a:cubicBezTo>
                  <a:cubicBezTo>
                    <a:pt x="9" y="16"/>
                    <a:pt x="10" y="7"/>
                    <a:pt x="11" y="2"/>
                  </a:cubicBezTo>
                  <a:cubicBezTo>
                    <a:pt x="9" y="1"/>
                    <a:pt x="7" y="1"/>
                    <a:pt x="4" y="0"/>
                  </a:cubicBezTo>
                  <a:cubicBezTo>
                    <a:pt x="3" y="10"/>
                    <a:pt x="8" y="25"/>
                    <a:pt x="4" y="34"/>
                  </a:cubicBezTo>
                  <a:cubicBezTo>
                    <a:pt x="4" y="36"/>
                    <a:pt x="3" y="36"/>
                    <a:pt x="1" y="36"/>
                  </a:cubicBezTo>
                  <a:cubicBezTo>
                    <a:pt x="0" y="44"/>
                    <a:pt x="16" y="49"/>
                    <a:pt x="15" y="41"/>
                  </a:cubicBezTo>
                  <a:cubicBezTo>
                    <a:pt x="15" y="38"/>
                    <a:pt x="9" y="39"/>
                    <a:pt x="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479"/>
            <p:cNvSpPr/>
            <p:nvPr/>
          </p:nvSpPr>
          <p:spPr bwMode="auto">
            <a:xfrm>
              <a:off x="3382" y="2588"/>
              <a:ext cx="9" cy="12"/>
            </a:xfrm>
            <a:custGeom>
              <a:avLst/>
              <a:gdLst>
                <a:gd name="T0" fmla="*/ 3 w 4"/>
                <a:gd name="T1" fmla="*/ 0 h 5"/>
                <a:gd name="T2" fmla="*/ 2 w 4"/>
                <a:gd name="T3" fmla="*/ 5 h 5"/>
                <a:gd name="T4" fmla="*/ 3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0" y="1"/>
                    <a:pt x="1" y="3"/>
                    <a:pt x="2" y="5"/>
                  </a:cubicBezTo>
                  <a:cubicBezTo>
                    <a:pt x="4" y="4"/>
                    <a:pt x="4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480"/>
            <p:cNvSpPr/>
            <p:nvPr/>
          </p:nvSpPr>
          <p:spPr bwMode="auto">
            <a:xfrm>
              <a:off x="3403" y="2577"/>
              <a:ext cx="17" cy="9"/>
            </a:xfrm>
            <a:custGeom>
              <a:avLst/>
              <a:gdLst>
                <a:gd name="T0" fmla="*/ 4 w 7"/>
                <a:gd name="T1" fmla="*/ 0 h 4"/>
                <a:gd name="T2" fmla="*/ 6 w 7"/>
                <a:gd name="T3" fmla="*/ 4 h 4"/>
                <a:gd name="T4" fmla="*/ 4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4" y="0"/>
                  </a:moveTo>
                  <a:cubicBezTo>
                    <a:pt x="0" y="1"/>
                    <a:pt x="4" y="4"/>
                    <a:pt x="6" y="4"/>
                  </a:cubicBezTo>
                  <a:cubicBezTo>
                    <a:pt x="7" y="2"/>
                    <a:pt x="3" y="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481"/>
            <p:cNvSpPr/>
            <p:nvPr/>
          </p:nvSpPr>
          <p:spPr bwMode="auto">
            <a:xfrm>
              <a:off x="3417" y="2560"/>
              <a:ext cx="10" cy="7"/>
            </a:xfrm>
            <a:custGeom>
              <a:avLst/>
              <a:gdLst>
                <a:gd name="T0" fmla="*/ 0 w 4"/>
                <a:gd name="T1" fmla="*/ 3 h 3"/>
                <a:gd name="T2" fmla="*/ 4 w 4"/>
                <a:gd name="T3" fmla="*/ 2 h 3"/>
                <a:gd name="T4" fmla="*/ 3 w 4"/>
                <a:gd name="T5" fmla="*/ 0 h 3"/>
                <a:gd name="T6" fmla="*/ 0 w 4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cubicBezTo>
                    <a:pt x="2" y="3"/>
                    <a:pt x="2" y="2"/>
                    <a:pt x="4" y="2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0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482"/>
            <p:cNvSpPr/>
            <p:nvPr/>
          </p:nvSpPr>
          <p:spPr bwMode="auto">
            <a:xfrm>
              <a:off x="3424" y="2774"/>
              <a:ext cx="5" cy="2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1"/>
                    <a:pt x="2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483"/>
            <p:cNvSpPr/>
            <p:nvPr/>
          </p:nvSpPr>
          <p:spPr bwMode="auto">
            <a:xfrm>
              <a:off x="3569" y="2491"/>
              <a:ext cx="2" cy="0"/>
            </a:xfrm>
            <a:custGeom>
              <a:avLst/>
              <a:gdLst>
                <a:gd name="T0" fmla="*/ 0 w 1"/>
                <a:gd name="T1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484"/>
            <p:cNvSpPr/>
            <p:nvPr/>
          </p:nvSpPr>
          <p:spPr bwMode="auto">
            <a:xfrm>
              <a:off x="3552" y="2553"/>
              <a:ext cx="10" cy="5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2 h 2"/>
                <a:gd name="T4" fmla="*/ 4 w 4"/>
                <a:gd name="T5" fmla="*/ 2 h 2"/>
                <a:gd name="T6" fmla="*/ 4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2" y="0"/>
                    <a:pt x="0" y="0"/>
                    <a:pt x="0" y="2"/>
                  </a:cubicBezTo>
                  <a:cubicBezTo>
                    <a:pt x="2" y="2"/>
                    <a:pt x="2" y="2"/>
                    <a:pt x="4" y="2"/>
                  </a:cubicBezTo>
                  <a:cubicBezTo>
                    <a:pt x="4" y="1"/>
                    <a:pt x="4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485"/>
            <p:cNvSpPr/>
            <p:nvPr/>
          </p:nvSpPr>
          <p:spPr bwMode="auto">
            <a:xfrm>
              <a:off x="4812" y="2294"/>
              <a:ext cx="2" cy="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486"/>
            <p:cNvSpPr/>
            <p:nvPr/>
          </p:nvSpPr>
          <p:spPr bwMode="auto">
            <a:xfrm>
              <a:off x="3581" y="2489"/>
              <a:ext cx="12" cy="7"/>
            </a:xfrm>
            <a:custGeom>
              <a:avLst/>
              <a:gdLst>
                <a:gd name="T0" fmla="*/ 2 w 5"/>
                <a:gd name="T1" fmla="*/ 0 h 3"/>
                <a:gd name="T2" fmla="*/ 2 w 5"/>
                <a:gd name="T3" fmla="*/ 3 h 3"/>
                <a:gd name="T4" fmla="*/ 2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cubicBezTo>
                    <a:pt x="1" y="0"/>
                    <a:pt x="0" y="2"/>
                    <a:pt x="2" y="3"/>
                  </a:cubicBezTo>
                  <a:cubicBezTo>
                    <a:pt x="4" y="2"/>
                    <a:pt x="5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487"/>
            <p:cNvSpPr/>
            <p:nvPr/>
          </p:nvSpPr>
          <p:spPr bwMode="auto">
            <a:xfrm>
              <a:off x="3522" y="2693"/>
              <a:ext cx="54" cy="40"/>
            </a:xfrm>
            <a:custGeom>
              <a:avLst/>
              <a:gdLst>
                <a:gd name="T0" fmla="*/ 15 w 23"/>
                <a:gd name="T1" fmla="*/ 1 h 17"/>
                <a:gd name="T2" fmla="*/ 8 w 23"/>
                <a:gd name="T3" fmla="*/ 13 h 17"/>
                <a:gd name="T4" fmla="*/ 15 w 23"/>
                <a:gd name="T5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7">
                  <a:moveTo>
                    <a:pt x="15" y="1"/>
                  </a:moveTo>
                  <a:cubicBezTo>
                    <a:pt x="7" y="0"/>
                    <a:pt x="0" y="9"/>
                    <a:pt x="8" y="13"/>
                  </a:cubicBezTo>
                  <a:cubicBezTo>
                    <a:pt x="19" y="17"/>
                    <a:pt x="23" y="2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488"/>
            <p:cNvSpPr/>
            <p:nvPr/>
          </p:nvSpPr>
          <p:spPr bwMode="auto">
            <a:xfrm>
              <a:off x="3564" y="2558"/>
              <a:ext cx="7" cy="7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2" y="2"/>
                    <a:pt x="3" y="2"/>
                    <a:pt x="3" y="0"/>
                  </a:cubicBezTo>
                  <a:cubicBezTo>
                    <a:pt x="2" y="1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489"/>
            <p:cNvSpPr/>
            <p:nvPr/>
          </p:nvSpPr>
          <p:spPr bwMode="auto">
            <a:xfrm>
              <a:off x="3552" y="2467"/>
              <a:ext cx="5" cy="3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2 w 2"/>
                <a:gd name="T7" fmla="*/ 1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490"/>
            <p:cNvSpPr/>
            <p:nvPr/>
          </p:nvSpPr>
          <p:spPr bwMode="auto">
            <a:xfrm>
              <a:off x="3593" y="2484"/>
              <a:ext cx="7" cy="7"/>
            </a:xfrm>
            <a:custGeom>
              <a:avLst/>
              <a:gdLst>
                <a:gd name="T0" fmla="*/ 0 w 3"/>
                <a:gd name="T1" fmla="*/ 2 h 3"/>
                <a:gd name="T2" fmla="*/ 2 w 3"/>
                <a:gd name="T3" fmla="*/ 0 h 3"/>
                <a:gd name="T4" fmla="*/ 0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3" y="3"/>
                    <a:pt x="2" y="1"/>
                    <a:pt x="2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491"/>
            <p:cNvSpPr/>
            <p:nvPr/>
          </p:nvSpPr>
          <p:spPr bwMode="auto">
            <a:xfrm>
              <a:off x="3493" y="2444"/>
              <a:ext cx="95" cy="92"/>
            </a:xfrm>
            <a:custGeom>
              <a:avLst/>
              <a:gdLst>
                <a:gd name="T0" fmla="*/ 28 w 40"/>
                <a:gd name="T1" fmla="*/ 32 h 39"/>
                <a:gd name="T2" fmla="*/ 40 w 40"/>
                <a:gd name="T3" fmla="*/ 30 h 39"/>
                <a:gd name="T4" fmla="*/ 37 w 40"/>
                <a:gd name="T5" fmla="*/ 26 h 39"/>
                <a:gd name="T6" fmla="*/ 32 w 40"/>
                <a:gd name="T7" fmla="*/ 29 h 39"/>
                <a:gd name="T8" fmla="*/ 31 w 40"/>
                <a:gd name="T9" fmla="*/ 25 h 39"/>
                <a:gd name="T10" fmla="*/ 30 w 40"/>
                <a:gd name="T11" fmla="*/ 24 h 39"/>
                <a:gd name="T12" fmla="*/ 29 w 40"/>
                <a:gd name="T13" fmla="*/ 24 h 39"/>
                <a:gd name="T14" fmla="*/ 30 w 40"/>
                <a:gd name="T15" fmla="*/ 24 h 39"/>
                <a:gd name="T16" fmla="*/ 38 w 40"/>
                <a:gd name="T17" fmla="*/ 25 h 39"/>
                <a:gd name="T18" fmla="*/ 38 w 40"/>
                <a:gd name="T19" fmla="*/ 22 h 39"/>
                <a:gd name="T20" fmla="*/ 29 w 40"/>
                <a:gd name="T21" fmla="*/ 19 h 39"/>
                <a:gd name="T22" fmla="*/ 16 w 40"/>
                <a:gd name="T23" fmla="*/ 9 h 39"/>
                <a:gd name="T24" fmla="*/ 23 w 40"/>
                <a:gd name="T25" fmla="*/ 10 h 39"/>
                <a:gd name="T26" fmla="*/ 14 w 40"/>
                <a:gd name="T27" fmla="*/ 5 h 39"/>
                <a:gd name="T28" fmla="*/ 12 w 40"/>
                <a:gd name="T29" fmla="*/ 3 h 39"/>
                <a:gd name="T30" fmla="*/ 11 w 40"/>
                <a:gd name="T31" fmla="*/ 3 h 39"/>
                <a:gd name="T32" fmla="*/ 10 w 40"/>
                <a:gd name="T33" fmla="*/ 6 h 39"/>
                <a:gd name="T34" fmla="*/ 6 w 40"/>
                <a:gd name="T35" fmla="*/ 3 h 39"/>
                <a:gd name="T36" fmla="*/ 5 w 40"/>
                <a:gd name="T37" fmla="*/ 8 h 39"/>
                <a:gd name="T38" fmla="*/ 9 w 40"/>
                <a:gd name="T39" fmla="*/ 8 h 39"/>
                <a:gd name="T40" fmla="*/ 15 w 40"/>
                <a:gd name="T41" fmla="*/ 17 h 39"/>
                <a:gd name="T42" fmla="*/ 3 w 40"/>
                <a:gd name="T43" fmla="*/ 14 h 39"/>
                <a:gd name="T44" fmla="*/ 3 w 40"/>
                <a:gd name="T45" fmla="*/ 13 h 39"/>
                <a:gd name="T46" fmla="*/ 0 w 40"/>
                <a:gd name="T47" fmla="*/ 13 h 39"/>
                <a:gd name="T48" fmla="*/ 0 w 40"/>
                <a:gd name="T49" fmla="*/ 14 h 39"/>
                <a:gd name="T50" fmla="*/ 0 w 40"/>
                <a:gd name="T51" fmla="*/ 14 h 39"/>
                <a:gd name="T52" fmla="*/ 0 w 40"/>
                <a:gd name="T53" fmla="*/ 14 h 39"/>
                <a:gd name="T54" fmla="*/ 0 w 40"/>
                <a:gd name="T55" fmla="*/ 15 h 39"/>
                <a:gd name="T56" fmla="*/ 3 w 40"/>
                <a:gd name="T57" fmla="*/ 15 h 39"/>
                <a:gd name="T58" fmla="*/ 18 w 40"/>
                <a:gd name="T59" fmla="*/ 22 h 39"/>
                <a:gd name="T60" fmla="*/ 15 w 40"/>
                <a:gd name="T61" fmla="*/ 28 h 39"/>
                <a:gd name="T62" fmla="*/ 12 w 40"/>
                <a:gd name="T63" fmla="*/ 29 h 39"/>
                <a:gd name="T64" fmla="*/ 14 w 40"/>
                <a:gd name="T65" fmla="*/ 29 h 39"/>
                <a:gd name="T66" fmla="*/ 14 w 40"/>
                <a:gd name="T67" fmla="*/ 30 h 39"/>
                <a:gd name="T68" fmla="*/ 14 w 40"/>
                <a:gd name="T69" fmla="*/ 33 h 39"/>
                <a:gd name="T70" fmla="*/ 14 w 40"/>
                <a:gd name="T71" fmla="*/ 34 h 39"/>
                <a:gd name="T72" fmla="*/ 15 w 40"/>
                <a:gd name="T73" fmla="*/ 34 h 39"/>
                <a:gd name="T74" fmla="*/ 28 w 40"/>
                <a:gd name="T75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0" h="39">
                  <a:moveTo>
                    <a:pt x="28" y="32"/>
                  </a:moveTo>
                  <a:cubicBezTo>
                    <a:pt x="32" y="31"/>
                    <a:pt x="36" y="31"/>
                    <a:pt x="40" y="30"/>
                  </a:cubicBezTo>
                  <a:cubicBezTo>
                    <a:pt x="40" y="28"/>
                    <a:pt x="39" y="26"/>
                    <a:pt x="37" y="26"/>
                  </a:cubicBezTo>
                  <a:cubicBezTo>
                    <a:pt x="37" y="29"/>
                    <a:pt x="34" y="29"/>
                    <a:pt x="32" y="29"/>
                  </a:cubicBezTo>
                  <a:cubicBezTo>
                    <a:pt x="32" y="28"/>
                    <a:pt x="32" y="26"/>
                    <a:pt x="31" y="25"/>
                  </a:cubicBezTo>
                  <a:cubicBezTo>
                    <a:pt x="31" y="25"/>
                    <a:pt x="31" y="24"/>
                    <a:pt x="30" y="24"/>
                  </a:cubicBezTo>
                  <a:cubicBezTo>
                    <a:pt x="30" y="24"/>
                    <a:pt x="30" y="24"/>
                    <a:pt x="29" y="24"/>
                  </a:cubicBezTo>
                  <a:cubicBezTo>
                    <a:pt x="30" y="23"/>
                    <a:pt x="30" y="24"/>
                    <a:pt x="30" y="24"/>
                  </a:cubicBezTo>
                  <a:cubicBezTo>
                    <a:pt x="34" y="24"/>
                    <a:pt x="35" y="26"/>
                    <a:pt x="38" y="25"/>
                  </a:cubicBezTo>
                  <a:cubicBezTo>
                    <a:pt x="38" y="24"/>
                    <a:pt x="38" y="23"/>
                    <a:pt x="38" y="22"/>
                  </a:cubicBezTo>
                  <a:cubicBezTo>
                    <a:pt x="32" y="22"/>
                    <a:pt x="30" y="22"/>
                    <a:pt x="29" y="19"/>
                  </a:cubicBezTo>
                  <a:cubicBezTo>
                    <a:pt x="22" y="20"/>
                    <a:pt x="13" y="12"/>
                    <a:pt x="16" y="9"/>
                  </a:cubicBezTo>
                  <a:cubicBezTo>
                    <a:pt x="19" y="9"/>
                    <a:pt x="20" y="10"/>
                    <a:pt x="23" y="10"/>
                  </a:cubicBezTo>
                  <a:cubicBezTo>
                    <a:pt x="21" y="6"/>
                    <a:pt x="19" y="7"/>
                    <a:pt x="14" y="5"/>
                  </a:cubicBezTo>
                  <a:cubicBezTo>
                    <a:pt x="12" y="5"/>
                    <a:pt x="13" y="3"/>
                    <a:pt x="12" y="3"/>
                  </a:cubicBezTo>
                  <a:cubicBezTo>
                    <a:pt x="13" y="0"/>
                    <a:pt x="11" y="2"/>
                    <a:pt x="11" y="3"/>
                  </a:cubicBezTo>
                  <a:cubicBezTo>
                    <a:pt x="13" y="5"/>
                    <a:pt x="11" y="5"/>
                    <a:pt x="10" y="6"/>
                  </a:cubicBezTo>
                  <a:cubicBezTo>
                    <a:pt x="8" y="6"/>
                    <a:pt x="9" y="3"/>
                    <a:pt x="6" y="3"/>
                  </a:cubicBezTo>
                  <a:cubicBezTo>
                    <a:pt x="5" y="4"/>
                    <a:pt x="5" y="6"/>
                    <a:pt x="5" y="8"/>
                  </a:cubicBezTo>
                  <a:cubicBezTo>
                    <a:pt x="7" y="9"/>
                    <a:pt x="6" y="8"/>
                    <a:pt x="9" y="8"/>
                  </a:cubicBezTo>
                  <a:cubicBezTo>
                    <a:pt x="8" y="15"/>
                    <a:pt x="15" y="12"/>
                    <a:pt x="15" y="17"/>
                  </a:cubicBezTo>
                  <a:cubicBezTo>
                    <a:pt x="12" y="14"/>
                    <a:pt x="8" y="12"/>
                    <a:pt x="3" y="14"/>
                  </a:cubicBezTo>
                  <a:cubicBezTo>
                    <a:pt x="3" y="14"/>
                    <a:pt x="3" y="13"/>
                    <a:pt x="3" y="13"/>
                  </a:cubicBezTo>
                  <a:cubicBezTo>
                    <a:pt x="2" y="11"/>
                    <a:pt x="2" y="13"/>
                    <a:pt x="0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5"/>
                  </a:cubicBezTo>
                  <a:cubicBezTo>
                    <a:pt x="2" y="15"/>
                    <a:pt x="2" y="16"/>
                    <a:pt x="3" y="15"/>
                  </a:cubicBezTo>
                  <a:cubicBezTo>
                    <a:pt x="5" y="19"/>
                    <a:pt x="16" y="15"/>
                    <a:pt x="18" y="22"/>
                  </a:cubicBezTo>
                  <a:cubicBezTo>
                    <a:pt x="18" y="23"/>
                    <a:pt x="16" y="26"/>
                    <a:pt x="15" y="28"/>
                  </a:cubicBezTo>
                  <a:cubicBezTo>
                    <a:pt x="13" y="28"/>
                    <a:pt x="11" y="29"/>
                    <a:pt x="12" y="29"/>
                  </a:cubicBezTo>
                  <a:cubicBezTo>
                    <a:pt x="12" y="30"/>
                    <a:pt x="13" y="29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2"/>
                    <a:pt x="14" y="33"/>
                  </a:cubicBezTo>
                  <a:cubicBezTo>
                    <a:pt x="14" y="33"/>
                    <a:pt x="14" y="34"/>
                    <a:pt x="14" y="34"/>
                  </a:cubicBezTo>
                  <a:cubicBezTo>
                    <a:pt x="14" y="34"/>
                    <a:pt x="15" y="34"/>
                    <a:pt x="15" y="34"/>
                  </a:cubicBezTo>
                  <a:cubicBezTo>
                    <a:pt x="17" y="39"/>
                    <a:pt x="25" y="36"/>
                    <a:pt x="2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492"/>
            <p:cNvSpPr/>
            <p:nvPr/>
          </p:nvSpPr>
          <p:spPr bwMode="auto">
            <a:xfrm>
              <a:off x="3588" y="2479"/>
              <a:ext cx="2" cy="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493"/>
            <p:cNvSpPr/>
            <p:nvPr/>
          </p:nvSpPr>
          <p:spPr bwMode="auto">
            <a:xfrm>
              <a:off x="3375" y="2574"/>
              <a:ext cx="12" cy="14"/>
            </a:xfrm>
            <a:custGeom>
              <a:avLst/>
              <a:gdLst>
                <a:gd name="T0" fmla="*/ 0 w 5"/>
                <a:gd name="T1" fmla="*/ 0 h 6"/>
                <a:gd name="T2" fmla="*/ 1 w 5"/>
                <a:gd name="T3" fmla="*/ 6 h 6"/>
                <a:gd name="T4" fmla="*/ 0 w 5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cubicBezTo>
                    <a:pt x="0" y="3"/>
                    <a:pt x="0" y="5"/>
                    <a:pt x="1" y="6"/>
                  </a:cubicBezTo>
                  <a:cubicBezTo>
                    <a:pt x="5" y="6"/>
                    <a:pt x="3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494"/>
            <p:cNvSpPr/>
            <p:nvPr/>
          </p:nvSpPr>
          <p:spPr bwMode="auto">
            <a:xfrm>
              <a:off x="3301" y="2693"/>
              <a:ext cx="7" cy="7"/>
            </a:xfrm>
            <a:custGeom>
              <a:avLst/>
              <a:gdLst>
                <a:gd name="T0" fmla="*/ 3 w 3"/>
                <a:gd name="T1" fmla="*/ 0 h 3"/>
                <a:gd name="T2" fmla="*/ 1 w 3"/>
                <a:gd name="T3" fmla="*/ 3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1" y="0"/>
                    <a:pt x="0" y="2"/>
                    <a:pt x="1" y="3"/>
                  </a:cubicBezTo>
                  <a:cubicBezTo>
                    <a:pt x="3" y="3"/>
                    <a:pt x="3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495"/>
            <p:cNvSpPr/>
            <p:nvPr/>
          </p:nvSpPr>
          <p:spPr bwMode="auto">
            <a:xfrm>
              <a:off x="3259" y="2700"/>
              <a:ext cx="2" cy="2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496"/>
            <p:cNvSpPr/>
            <p:nvPr/>
          </p:nvSpPr>
          <p:spPr bwMode="auto">
            <a:xfrm>
              <a:off x="3261" y="2698"/>
              <a:ext cx="3" cy="2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497"/>
            <p:cNvSpPr/>
            <p:nvPr/>
          </p:nvSpPr>
          <p:spPr bwMode="auto">
            <a:xfrm>
              <a:off x="3058" y="2446"/>
              <a:ext cx="2" cy="2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498"/>
            <p:cNvSpPr/>
            <p:nvPr/>
          </p:nvSpPr>
          <p:spPr bwMode="auto">
            <a:xfrm>
              <a:off x="3254" y="2759"/>
              <a:ext cx="10" cy="7"/>
            </a:xfrm>
            <a:custGeom>
              <a:avLst/>
              <a:gdLst>
                <a:gd name="T0" fmla="*/ 1 w 4"/>
                <a:gd name="T1" fmla="*/ 3 h 3"/>
                <a:gd name="T2" fmla="*/ 1 w 4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3">
                  <a:moveTo>
                    <a:pt x="1" y="3"/>
                  </a:moveTo>
                  <a:cubicBezTo>
                    <a:pt x="4" y="2"/>
                    <a:pt x="0" y="0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499"/>
            <p:cNvSpPr/>
            <p:nvPr/>
          </p:nvSpPr>
          <p:spPr bwMode="auto">
            <a:xfrm>
              <a:off x="3249" y="2766"/>
              <a:ext cx="7" cy="15"/>
            </a:xfrm>
            <a:custGeom>
              <a:avLst/>
              <a:gdLst>
                <a:gd name="T0" fmla="*/ 3 w 3"/>
                <a:gd name="T1" fmla="*/ 0 h 6"/>
                <a:gd name="T2" fmla="*/ 0 w 3"/>
                <a:gd name="T3" fmla="*/ 6 h 6"/>
                <a:gd name="T4" fmla="*/ 3 w 3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3" y="0"/>
                  </a:moveTo>
                  <a:cubicBezTo>
                    <a:pt x="2" y="2"/>
                    <a:pt x="1" y="4"/>
                    <a:pt x="0" y="6"/>
                  </a:cubicBezTo>
                  <a:cubicBezTo>
                    <a:pt x="2" y="5"/>
                    <a:pt x="3" y="3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500"/>
            <p:cNvSpPr/>
            <p:nvPr/>
          </p:nvSpPr>
          <p:spPr bwMode="auto">
            <a:xfrm>
              <a:off x="3214" y="2804"/>
              <a:ext cx="12" cy="10"/>
            </a:xfrm>
            <a:custGeom>
              <a:avLst/>
              <a:gdLst>
                <a:gd name="T0" fmla="*/ 1 w 5"/>
                <a:gd name="T1" fmla="*/ 4 h 4"/>
                <a:gd name="T2" fmla="*/ 1 w 5"/>
                <a:gd name="T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4">
                  <a:moveTo>
                    <a:pt x="1" y="4"/>
                  </a:moveTo>
                  <a:cubicBezTo>
                    <a:pt x="5" y="4"/>
                    <a:pt x="0" y="0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501"/>
            <p:cNvSpPr/>
            <p:nvPr/>
          </p:nvSpPr>
          <p:spPr bwMode="auto">
            <a:xfrm>
              <a:off x="2996" y="1834"/>
              <a:ext cx="33" cy="16"/>
            </a:xfrm>
            <a:custGeom>
              <a:avLst/>
              <a:gdLst>
                <a:gd name="T0" fmla="*/ 13 w 14"/>
                <a:gd name="T1" fmla="*/ 3 h 7"/>
                <a:gd name="T2" fmla="*/ 0 w 14"/>
                <a:gd name="T3" fmla="*/ 0 h 7"/>
                <a:gd name="T4" fmla="*/ 11 w 14"/>
                <a:gd name="T5" fmla="*/ 7 h 7"/>
                <a:gd name="T6" fmla="*/ 13 w 14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7">
                  <a:moveTo>
                    <a:pt x="13" y="3"/>
                  </a:moveTo>
                  <a:cubicBezTo>
                    <a:pt x="8" y="5"/>
                    <a:pt x="6" y="0"/>
                    <a:pt x="0" y="0"/>
                  </a:cubicBezTo>
                  <a:cubicBezTo>
                    <a:pt x="1" y="4"/>
                    <a:pt x="6" y="7"/>
                    <a:pt x="11" y="7"/>
                  </a:cubicBezTo>
                  <a:cubicBezTo>
                    <a:pt x="12" y="6"/>
                    <a:pt x="14" y="5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502"/>
            <p:cNvSpPr/>
            <p:nvPr/>
          </p:nvSpPr>
          <p:spPr bwMode="auto">
            <a:xfrm>
              <a:off x="3252" y="2669"/>
              <a:ext cx="16" cy="17"/>
            </a:xfrm>
            <a:custGeom>
              <a:avLst/>
              <a:gdLst>
                <a:gd name="T0" fmla="*/ 1 w 7"/>
                <a:gd name="T1" fmla="*/ 7 h 7"/>
                <a:gd name="T2" fmla="*/ 3 w 7"/>
                <a:gd name="T3" fmla="*/ 0 h 7"/>
                <a:gd name="T4" fmla="*/ 1 w 7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1" y="7"/>
                  </a:moveTo>
                  <a:cubicBezTo>
                    <a:pt x="7" y="6"/>
                    <a:pt x="6" y="2"/>
                    <a:pt x="3" y="0"/>
                  </a:cubicBezTo>
                  <a:cubicBezTo>
                    <a:pt x="0" y="1"/>
                    <a:pt x="0" y="4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503"/>
            <p:cNvSpPr/>
            <p:nvPr/>
          </p:nvSpPr>
          <p:spPr bwMode="auto">
            <a:xfrm>
              <a:off x="3275" y="2759"/>
              <a:ext cx="3" cy="3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504"/>
            <p:cNvSpPr/>
            <p:nvPr/>
          </p:nvSpPr>
          <p:spPr bwMode="auto">
            <a:xfrm>
              <a:off x="5110" y="1941"/>
              <a:ext cx="7" cy="4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0 h 2"/>
                <a:gd name="T4" fmla="*/ 3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2"/>
                    <a:pt x="1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505"/>
            <p:cNvSpPr/>
            <p:nvPr/>
          </p:nvSpPr>
          <p:spPr bwMode="auto">
            <a:xfrm>
              <a:off x="3259" y="2650"/>
              <a:ext cx="9" cy="19"/>
            </a:xfrm>
            <a:custGeom>
              <a:avLst/>
              <a:gdLst>
                <a:gd name="T0" fmla="*/ 2 w 4"/>
                <a:gd name="T1" fmla="*/ 8 h 8"/>
                <a:gd name="T2" fmla="*/ 0 w 4"/>
                <a:gd name="T3" fmla="*/ 0 h 8"/>
                <a:gd name="T4" fmla="*/ 2 w 4"/>
                <a:gd name="T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8">
                  <a:moveTo>
                    <a:pt x="2" y="8"/>
                  </a:moveTo>
                  <a:cubicBezTo>
                    <a:pt x="4" y="6"/>
                    <a:pt x="3" y="1"/>
                    <a:pt x="0" y="0"/>
                  </a:cubicBezTo>
                  <a:cubicBezTo>
                    <a:pt x="0" y="4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506"/>
            <p:cNvSpPr/>
            <p:nvPr/>
          </p:nvSpPr>
          <p:spPr bwMode="auto">
            <a:xfrm>
              <a:off x="3316" y="2650"/>
              <a:ext cx="30" cy="12"/>
            </a:xfrm>
            <a:custGeom>
              <a:avLst/>
              <a:gdLst>
                <a:gd name="T0" fmla="*/ 9 w 13"/>
                <a:gd name="T1" fmla="*/ 0 h 5"/>
                <a:gd name="T2" fmla="*/ 9 w 13"/>
                <a:gd name="T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5">
                  <a:moveTo>
                    <a:pt x="9" y="0"/>
                  </a:moveTo>
                  <a:cubicBezTo>
                    <a:pt x="0" y="1"/>
                    <a:pt x="13" y="5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507"/>
            <p:cNvSpPr/>
            <p:nvPr/>
          </p:nvSpPr>
          <p:spPr bwMode="auto">
            <a:xfrm>
              <a:off x="3325" y="2809"/>
              <a:ext cx="28" cy="26"/>
            </a:xfrm>
            <a:custGeom>
              <a:avLst/>
              <a:gdLst>
                <a:gd name="T0" fmla="*/ 0 w 12"/>
                <a:gd name="T1" fmla="*/ 10 h 11"/>
                <a:gd name="T2" fmla="*/ 0 w 12"/>
                <a:gd name="T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1">
                  <a:moveTo>
                    <a:pt x="0" y="10"/>
                  </a:moveTo>
                  <a:cubicBezTo>
                    <a:pt x="12" y="11"/>
                    <a:pt x="1" y="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508"/>
            <p:cNvSpPr/>
            <p:nvPr/>
          </p:nvSpPr>
          <p:spPr bwMode="auto">
            <a:xfrm>
              <a:off x="3387" y="1558"/>
              <a:ext cx="7" cy="8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0"/>
                    <a:pt x="0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509"/>
            <p:cNvSpPr/>
            <p:nvPr/>
          </p:nvSpPr>
          <p:spPr bwMode="auto">
            <a:xfrm>
              <a:off x="3349" y="2603"/>
              <a:ext cx="2" cy="2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510"/>
            <p:cNvSpPr/>
            <p:nvPr/>
          </p:nvSpPr>
          <p:spPr bwMode="auto">
            <a:xfrm>
              <a:off x="3304" y="2842"/>
              <a:ext cx="64" cy="53"/>
            </a:xfrm>
            <a:custGeom>
              <a:avLst/>
              <a:gdLst>
                <a:gd name="T0" fmla="*/ 8 w 27"/>
                <a:gd name="T1" fmla="*/ 22 h 22"/>
                <a:gd name="T2" fmla="*/ 8 w 27"/>
                <a:gd name="T3" fmla="*/ 22 h 22"/>
                <a:gd name="T4" fmla="*/ 27 w 27"/>
                <a:gd name="T5" fmla="*/ 4 h 22"/>
                <a:gd name="T6" fmla="*/ 8 w 27"/>
                <a:gd name="T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22">
                  <a:moveTo>
                    <a:pt x="8" y="22"/>
                  </a:moveTo>
                  <a:cubicBezTo>
                    <a:pt x="8" y="22"/>
                    <a:pt x="8" y="22"/>
                    <a:pt x="8" y="22"/>
                  </a:cubicBezTo>
                  <a:cubicBezTo>
                    <a:pt x="12" y="14"/>
                    <a:pt x="26" y="11"/>
                    <a:pt x="27" y="4"/>
                  </a:cubicBezTo>
                  <a:cubicBezTo>
                    <a:pt x="18" y="0"/>
                    <a:pt x="0" y="11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511"/>
            <p:cNvSpPr/>
            <p:nvPr/>
          </p:nvSpPr>
          <p:spPr bwMode="auto">
            <a:xfrm>
              <a:off x="3202" y="2679"/>
              <a:ext cx="14" cy="9"/>
            </a:xfrm>
            <a:custGeom>
              <a:avLst/>
              <a:gdLst>
                <a:gd name="T0" fmla="*/ 1 w 6"/>
                <a:gd name="T1" fmla="*/ 4 h 4"/>
                <a:gd name="T2" fmla="*/ 1 w 6"/>
                <a:gd name="T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1" y="4"/>
                  </a:moveTo>
                  <a:cubicBezTo>
                    <a:pt x="6" y="4"/>
                    <a:pt x="0" y="0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512"/>
            <p:cNvSpPr/>
            <p:nvPr/>
          </p:nvSpPr>
          <p:spPr bwMode="auto">
            <a:xfrm>
              <a:off x="4468" y="1710"/>
              <a:ext cx="31" cy="29"/>
            </a:xfrm>
            <a:custGeom>
              <a:avLst/>
              <a:gdLst>
                <a:gd name="T0" fmla="*/ 4 w 13"/>
                <a:gd name="T1" fmla="*/ 11 h 12"/>
                <a:gd name="T2" fmla="*/ 10 w 13"/>
                <a:gd name="T3" fmla="*/ 7 h 12"/>
                <a:gd name="T4" fmla="*/ 13 w 13"/>
                <a:gd name="T5" fmla="*/ 8 h 12"/>
                <a:gd name="T6" fmla="*/ 11 w 13"/>
                <a:gd name="T7" fmla="*/ 5 h 12"/>
                <a:gd name="T8" fmla="*/ 7 w 13"/>
                <a:gd name="T9" fmla="*/ 0 h 12"/>
                <a:gd name="T10" fmla="*/ 2 w 13"/>
                <a:gd name="T11" fmla="*/ 8 h 12"/>
                <a:gd name="T12" fmla="*/ 0 w 13"/>
                <a:gd name="T13" fmla="*/ 8 h 12"/>
                <a:gd name="T14" fmla="*/ 3 w 13"/>
                <a:gd name="T15" fmla="*/ 10 h 12"/>
                <a:gd name="T16" fmla="*/ 4 w 13"/>
                <a:gd name="T1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2">
                  <a:moveTo>
                    <a:pt x="4" y="11"/>
                  </a:moveTo>
                  <a:cubicBezTo>
                    <a:pt x="8" y="12"/>
                    <a:pt x="10" y="10"/>
                    <a:pt x="10" y="7"/>
                  </a:cubicBezTo>
                  <a:cubicBezTo>
                    <a:pt x="11" y="8"/>
                    <a:pt x="12" y="8"/>
                    <a:pt x="13" y="8"/>
                  </a:cubicBezTo>
                  <a:cubicBezTo>
                    <a:pt x="13" y="6"/>
                    <a:pt x="12" y="4"/>
                    <a:pt x="11" y="5"/>
                  </a:cubicBezTo>
                  <a:cubicBezTo>
                    <a:pt x="10" y="3"/>
                    <a:pt x="9" y="1"/>
                    <a:pt x="7" y="0"/>
                  </a:cubicBezTo>
                  <a:cubicBezTo>
                    <a:pt x="2" y="0"/>
                    <a:pt x="1" y="4"/>
                    <a:pt x="2" y="8"/>
                  </a:cubicBezTo>
                  <a:cubicBezTo>
                    <a:pt x="1" y="8"/>
                    <a:pt x="0" y="8"/>
                    <a:pt x="0" y="8"/>
                  </a:cubicBezTo>
                  <a:cubicBezTo>
                    <a:pt x="1" y="9"/>
                    <a:pt x="2" y="10"/>
                    <a:pt x="3" y="10"/>
                  </a:cubicBezTo>
                  <a:cubicBezTo>
                    <a:pt x="3" y="10"/>
                    <a:pt x="4" y="10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513"/>
            <p:cNvSpPr/>
            <p:nvPr/>
          </p:nvSpPr>
          <p:spPr bwMode="auto">
            <a:xfrm>
              <a:off x="4606" y="2225"/>
              <a:ext cx="21" cy="10"/>
            </a:xfrm>
            <a:custGeom>
              <a:avLst/>
              <a:gdLst>
                <a:gd name="T0" fmla="*/ 3 w 9"/>
                <a:gd name="T1" fmla="*/ 0 h 4"/>
                <a:gd name="T2" fmla="*/ 2 w 9"/>
                <a:gd name="T3" fmla="*/ 0 h 4"/>
                <a:gd name="T4" fmla="*/ 4 w 9"/>
                <a:gd name="T5" fmla="*/ 0 h 4"/>
                <a:gd name="T6" fmla="*/ 3 w 9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4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4"/>
                    <a:pt x="9" y="1"/>
                    <a:pt x="4" y="0"/>
                  </a:cubicBezTo>
                  <a:cubicBezTo>
                    <a:pt x="3" y="1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514"/>
            <p:cNvSpPr/>
            <p:nvPr/>
          </p:nvSpPr>
          <p:spPr bwMode="auto">
            <a:xfrm>
              <a:off x="3268" y="2880"/>
              <a:ext cx="64" cy="19"/>
            </a:xfrm>
            <a:custGeom>
              <a:avLst/>
              <a:gdLst>
                <a:gd name="T0" fmla="*/ 13 w 27"/>
                <a:gd name="T1" fmla="*/ 8 h 8"/>
                <a:gd name="T2" fmla="*/ 13 w 27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7" h="8">
                  <a:moveTo>
                    <a:pt x="13" y="8"/>
                  </a:moveTo>
                  <a:cubicBezTo>
                    <a:pt x="27" y="1"/>
                    <a:pt x="0" y="0"/>
                    <a:pt x="1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515"/>
            <p:cNvSpPr/>
            <p:nvPr/>
          </p:nvSpPr>
          <p:spPr bwMode="auto">
            <a:xfrm>
              <a:off x="3323" y="2591"/>
              <a:ext cx="12" cy="9"/>
            </a:xfrm>
            <a:custGeom>
              <a:avLst/>
              <a:gdLst>
                <a:gd name="T0" fmla="*/ 5 w 5"/>
                <a:gd name="T1" fmla="*/ 2 h 4"/>
                <a:gd name="T2" fmla="*/ 3 w 5"/>
                <a:gd name="T3" fmla="*/ 0 h 4"/>
                <a:gd name="T4" fmla="*/ 0 w 5"/>
                <a:gd name="T5" fmla="*/ 3 h 4"/>
                <a:gd name="T6" fmla="*/ 5 w 5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cubicBezTo>
                    <a:pt x="5" y="1"/>
                    <a:pt x="4" y="1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2" y="2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18" name="文本框 517"/>
          <p:cNvSpPr txBox="1"/>
          <p:nvPr/>
        </p:nvSpPr>
        <p:spPr>
          <a:xfrm>
            <a:off x="3959539" y="2912279"/>
            <a:ext cx="3992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gradFill>
                  <a:gsLst>
                    <a:gs pos="32000">
                      <a:srgbClr val="D7E9FC"/>
                    </a:gs>
                    <a:gs pos="772">
                      <a:schemeClr val="bg1"/>
                    </a:gs>
                    <a:gs pos="68000">
                      <a:srgbClr val="3F89CD"/>
                    </a:gs>
                    <a:gs pos="100000">
                      <a:srgbClr val="0F0F11"/>
                    </a:gs>
                  </a:gsLst>
                  <a:lin ang="2700000" scaled="0"/>
                </a:gra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实验一展示</a:t>
            </a:r>
            <a:endParaRPr lang="zh-CN" altLang="en-US" sz="6000" dirty="0" smtClean="0">
              <a:gradFill>
                <a:gsLst>
                  <a:gs pos="32000">
                    <a:srgbClr val="D7E9FC"/>
                  </a:gs>
                  <a:gs pos="772">
                    <a:schemeClr val="bg1"/>
                  </a:gs>
                  <a:gs pos="68000">
                    <a:srgbClr val="3F89CD"/>
                  </a:gs>
                  <a:gs pos="100000">
                    <a:srgbClr val="0F0F11"/>
                  </a:gs>
                </a:gsLst>
                <a:lin ang="2700000" scaled="0"/>
              </a:gra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519" name="矩形 518"/>
          <p:cNvSpPr/>
          <p:nvPr/>
        </p:nvSpPr>
        <p:spPr>
          <a:xfrm>
            <a:off x="3885181" y="4257851"/>
            <a:ext cx="5967840" cy="398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2000" b="1" dirty="0" smtClean="0">
                <a:solidFill>
                  <a:schemeClr val="accent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郑彦薇</a:t>
            </a:r>
            <a:r>
              <a:rPr lang="en-US" altLang="zh-CN" sz="2000" b="1" dirty="0" smtClean="0">
                <a:solidFill>
                  <a:schemeClr val="accent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2020151022</a:t>
            </a:r>
            <a:endParaRPr lang="en-US" altLang="zh-CN" sz="2000" b="1" dirty="0" smtClean="0">
              <a:solidFill>
                <a:schemeClr val="accent1"/>
              </a:solidFill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500" y="76051"/>
            <a:ext cx="4250890" cy="1451183"/>
            <a:chOff x="965635" y="1745537"/>
            <a:chExt cx="4250890" cy="1451183"/>
          </a:xfrm>
        </p:grpSpPr>
        <p:sp>
          <p:nvSpPr>
            <p:cNvPr id="36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049338" y="1885641"/>
              <a:ext cx="4167187" cy="723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7" name="Freeform 13"/>
            <p:cNvSpPr>
              <a:spLocks noEditPoints="1"/>
            </p:cNvSpPr>
            <p:nvPr/>
          </p:nvSpPr>
          <p:spPr bwMode="auto">
            <a:xfrm>
              <a:off x="965635" y="1745537"/>
              <a:ext cx="4034990" cy="1451183"/>
            </a:xfrm>
            <a:custGeom>
              <a:avLst/>
              <a:gdLst>
                <a:gd name="T0" fmla="*/ 123 w 500"/>
                <a:gd name="T1" fmla="*/ 83 h 85"/>
                <a:gd name="T2" fmla="*/ 46 w 500"/>
                <a:gd name="T3" fmla="*/ 78 h 85"/>
                <a:gd name="T4" fmla="*/ 24 w 500"/>
                <a:gd name="T5" fmla="*/ 84 h 85"/>
                <a:gd name="T6" fmla="*/ 212 w 500"/>
                <a:gd name="T7" fmla="*/ 62 h 85"/>
                <a:gd name="T8" fmla="*/ 191 w 500"/>
                <a:gd name="T9" fmla="*/ 63 h 85"/>
                <a:gd name="T10" fmla="*/ 205 w 500"/>
                <a:gd name="T11" fmla="*/ 63 h 85"/>
                <a:gd name="T12" fmla="*/ 218 w 500"/>
                <a:gd name="T13" fmla="*/ 63 h 85"/>
                <a:gd name="T14" fmla="*/ 134 w 500"/>
                <a:gd name="T15" fmla="*/ 62 h 85"/>
                <a:gd name="T16" fmla="*/ 170 w 500"/>
                <a:gd name="T17" fmla="*/ 63 h 85"/>
                <a:gd name="T18" fmla="*/ 429 w 500"/>
                <a:gd name="T19" fmla="*/ 65 h 85"/>
                <a:gd name="T20" fmla="*/ 425 w 500"/>
                <a:gd name="T21" fmla="*/ 66 h 85"/>
                <a:gd name="T22" fmla="*/ 418 w 500"/>
                <a:gd name="T23" fmla="*/ 65 h 85"/>
                <a:gd name="T24" fmla="*/ 205 w 500"/>
                <a:gd name="T25" fmla="*/ 67 h 85"/>
                <a:gd name="T26" fmla="*/ 314 w 500"/>
                <a:gd name="T27" fmla="*/ 67 h 85"/>
                <a:gd name="T28" fmla="*/ 399 w 500"/>
                <a:gd name="T29" fmla="*/ 67 h 85"/>
                <a:gd name="T30" fmla="*/ 153 w 500"/>
                <a:gd name="T31" fmla="*/ 68 h 85"/>
                <a:gd name="T32" fmla="*/ 233 w 500"/>
                <a:gd name="T33" fmla="*/ 68 h 85"/>
                <a:gd name="T34" fmla="*/ 130 w 500"/>
                <a:gd name="T35" fmla="*/ 68 h 85"/>
                <a:gd name="T36" fmla="*/ 288 w 500"/>
                <a:gd name="T37" fmla="*/ 66 h 85"/>
                <a:gd name="T38" fmla="*/ 289 w 500"/>
                <a:gd name="T39" fmla="*/ 68 h 85"/>
                <a:gd name="T40" fmla="*/ 376 w 500"/>
                <a:gd name="T41" fmla="*/ 68 h 85"/>
                <a:gd name="T42" fmla="*/ 376 w 500"/>
                <a:gd name="T43" fmla="*/ 68 h 85"/>
                <a:gd name="T44" fmla="*/ 206 w 500"/>
                <a:gd name="T45" fmla="*/ 68 h 85"/>
                <a:gd name="T46" fmla="*/ 230 w 500"/>
                <a:gd name="T47" fmla="*/ 69 h 85"/>
                <a:gd name="T48" fmla="*/ 242 w 500"/>
                <a:gd name="T49" fmla="*/ 69 h 85"/>
                <a:gd name="T50" fmla="*/ 255 w 500"/>
                <a:gd name="T51" fmla="*/ 69 h 85"/>
                <a:gd name="T52" fmla="*/ 364 w 500"/>
                <a:gd name="T53" fmla="*/ 69 h 85"/>
                <a:gd name="T54" fmla="*/ 430 w 500"/>
                <a:gd name="T55" fmla="*/ 69 h 85"/>
                <a:gd name="T56" fmla="*/ 342 w 500"/>
                <a:gd name="T57" fmla="*/ 69 h 85"/>
                <a:gd name="T58" fmla="*/ 353 w 500"/>
                <a:gd name="T59" fmla="*/ 69 h 85"/>
                <a:gd name="T60" fmla="*/ 416 w 500"/>
                <a:gd name="T61" fmla="*/ 72 h 85"/>
                <a:gd name="T62" fmla="*/ 392 w 500"/>
                <a:gd name="T63" fmla="*/ 73 h 85"/>
                <a:gd name="T64" fmla="*/ 333 w 500"/>
                <a:gd name="T65" fmla="*/ 72 h 85"/>
                <a:gd name="T66" fmla="*/ 323 w 500"/>
                <a:gd name="T67" fmla="*/ 74 h 85"/>
                <a:gd name="T68" fmla="*/ 399 w 500"/>
                <a:gd name="T69" fmla="*/ 70 h 85"/>
                <a:gd name="T70" fmla="*/ 358 w 500"/>
                <a:gd name="T71" fmla="*/ 72 h 85"/>
                <a:gd name="T72" fmla="*/ 382 w 500"/>
                <a:gd name="T73" fmla="*/ 73 h 85"/>
                <a:gd name="T74" fmla="*/ 339 w 500"/>
                <a:gd name="T75" fmla="*/ 75 h 85"/>
                <a:gd name="T76" fmla="*/ 249 w 500"/>
                <a:gd name="T77" fmla="*/ 74 h 85"/>
                <a:gd name="T78" fmla="*/ 274 w 500"/>
                <a:gd name="T79" fmla="*/ 70 h 85"/>
                <a:gd name="T80" fmla="*/ 118 w 500"/>
                <a:gd name="T81" fmla="*/ 68 h 85"/>
                <a:gd name="T82" fmla="*/ 100 w 500"/>
                <a:gd name="T83" fmla="*/ 68 h 85"/>
                <a:gd name="T84" fmla="*/ 24 w 500"/>
                <a:gd name="T85" fmla="*/ 64 h 85"/>
                <a:gd name="T86" fmla="*/ 146 w 500"/>
                <a:gd name="T87" fmla="*/ 61 h 85"/>
                <a:gd name="T88" fmla="*/ 486 w 500"/>
                <a:gd name="T89" fmla="*/ 49 h 85"/>
                <a:gd name="T90" fmla="*/ 484 w 500"/>
                <a:gd name="T91" fmla="*/ 8 h 85"/>
                <a:gd name="T92" fmla="*/ 267 w 500"/>
                <a:gd name="T93" fmla="*/ 1 h 85"/>
                <a:gd name="T94" fmla="*/ 6 w 500"/>
                <a:gd name="T95" fmla="*/ 64 h 85"/>
                <a:gd name="T96" fmla="*/ 7 w 500"/>
                <a:gd name="T97" fmla="*/ 72 h 85"/>
                <a:gd name="T98" fmla="*/ 270 w 500"/>
                <a:gd name="T99" fmla="*/ 79 h 85"/>
                <a:gd name="T100" fmla="*/ 238 w 500"/>
                <a:gd name="T101" fmla="*/ 80 h 85"/>
                <a:gd name="T102" fmla="*/ 247 w 500"/>
                <a:gd name="T103" fmla="*/ 80 h 85"/>
                <a:gd name="T104" fmla="*/ 235 w 500"/>
                <a:gd name="T105" fmla="*/ 80 h 85"/>
                <a:gd name="T106" fmla="*/ 334 w 500"/>
                <a:gd name="T107" fmla="*/ 81 h 85"/>
                <a:gd name="T108" fmla="*/ 342 w 500"/>
                <a:gd name="T109" fmla="*/ 80 h 85"/>
                <a:gd name="T110" fmla="*/ 399 w 500"/>
                <a:gd name="T111" fmla="*/ 80 h 85"/>
                <a:gd name="T112" fmla="*/ 295 w 500"/>
                <a:gd name="T113" fmla="*/ 81 h 85"/>
                <a:gd name="T114" fmla="*/ 171 w 500"/>
                <a:gd name="T115" fmla="*/ 80 h 85"/>
                <a:gd name="T116" fmla="*/ 184 w 500"/>
                <a:gd name="T117" fmla="*/ 82 h 85"/>
                <a:gd name="T118" fmla="*/ 220 w 500"/>
                <a:gd name="T119" fmla="*/ 79 h 85"/>
                <a:gd name="T120" fmla="*/ 237 w 500"/>
                <a:gd name="T121" fmla="*/ 81 h 85"/>
                <a:gd name="T122" fmla="*/ 267 w 500"/>
                <a:gd name="T123" fmla="*/ 8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0" h="85">
                  <a:moveTo>
                    <a:pt x="26" y="84"/>
                  </a:moveTo>
                  <a:cubicBezTo>
                    <a:pt x="28" y="84"/>
                    <a:pt x="30" y="83"/>
                    <a:pt x="33" y="83"/>
                  </a:cubicBezTo>
                  <a:cubicBezTo>
                    <a:pt x="39" y="83"/>
                    <a:pt x="44" y="82"/>
                    <a:pt x="51" y="81"/>
                  </a:cubicBezTo>
                  <a:cubicBezTo>
                    <a:pt x="51" y="81"/>
                    <a:pt x="52" y="81"/>
                    <a:pt x="53" y="81"/>
                  </a:cubicBezTo>
                  <a:cubicBezTo>
                    <a:pt x="64" y="83"/>
                    <a:pt x="73" y="81"/>
                    <a:pt x="84" y="81"/>
                  </a:cubicBezTo>
                  <a:cubicBezTo>
                    <a:pt x="89" y="82"/>
                    <a:pt x="94" y="83"/>
                    <a:pt x="99" y="83"/>
                  </a:cubicBezTo>
                  <a:cubicBezTo>
                    <a:pt x="102" y="82"/>
                    <a:pt x="105" y="82"/>
                    <a:pt x="108" y="82"/>
                  </a:cubicBezTo>
                  <a:cubicBezTo>
                    <a:pt x="113" y="83"/>
                    <a:pt x="117" y="82"/>
                    <a:pt x="123" y="83"/>
                  </a:cubicBezTo>
                  <a:cubicBezTo>
                    <a:pt x="127" y="83"/>
                    <a:pt x="131" y="82"/>
                    <a:pt x="136" y="81"/>
                  </a:cubicBezTo>
                  <a:cubicBezTo>
                    <a:pt x="138" y="81"/>
                    <a:pt x="140" y="81"/>
                    <a:pt x="142" y="81"/>
                  </a:cubicBezTo>
                  <a:cubicBezTo>
                    <a:pt x="147" y="82"/>
                    <a:pt x="150" y="81"/>
                    <a:pt x="154" y="81"/>
                  </a:cubicBezTo>
                  <a:cubicBezTo>
                    <a:pt x="156" y="81"/>
                    <a:pt x="159" y="81"/>
                    <a:pt x="158" y="80"/>
                  </a:cubicBezTo>
                  <a:cubicBezTo>
                    <a:pt x="157" y="78"/>
                    <a:pt x="155" y="80"/>
                    <a:pt x="153" y="80"/>
                  </a:cubicBezTo>
                  <a:cubicBezTo>
                    <a:pt x="131" y="79"/>
                    <a:pt x="112" y="79"/>
                    <a:pt x="90" y="78"/>
                  </a:cubicBezTo>
                  <a:cubicBezTo>
                    <a:pt x="78" y="77"/>
                    <a:pt x="69" y="78"/>
                    <a:pt x="57" y="77"/>
                  </a:cubicBezTo>
                  <a:cubicBezTo>
                    <a:pt x="53" y="77"/>
                    <a:pt x="50" y="78"/>
                    <a:pt x="46" y="78"/>
                  </a:cubicBezTo>
                  <a:cubicBezTo>
                    <a:pt x="37" y="77"/>
                    <a:pt x="29" y="79"/>
                    <a:pt x="20" y="79"/>
                  </a:cubicBezTo>
                  <a:cubicBezTo>
                    <a:pt x="17" y="79"/>
                    <a:pt x="10" y="79"/>
                    <a:pt x="13" y="80"/>
                  </a:cubicBezTo>
                  <a:cubicBezTo>
                    <a:pt x="13" y="81"/>
                    <a:pt x="14" y="81"/>
                    <a:pt x="15" y="81"/>
                  </a:cubicBezTo>
                  <a:cubicBezTo>
                    <a:pt x="21" y="82"/>
                    <a:pt x="26" y="79"/>
                    <a:pt x="32" y="80"/>
                  </a:cubicBezTo>
                  <a:cubicBezTo>
                    <a:pt x="37" y="80"/>
                    <a:pt x="50" y="76"/>
                    <a:pt x="46" y="79"/>
                  </a:cubicBezTo>
                  <a:cubicBezTo>
                    <a:pt x="44" y="81"/>
                    <a:pt x="42" y="80"/>
                    <a:pt x="40" y="80"/>
                  </a:cubicBezTo>
                  <a:cubicBezTo>
                    <a:pt x="35" y="81"/>
                    <a:pt x="31" y="81"/>
                    <a:pt x="26" y="82"/>
                  </a:cubicBezTo>
                  <a:cubicBezTo>
                    <a:pt x="25" y="82"/>
                    <a:pt x="23" y="84"/>
                    <a:pt x="24" y="84"/>
                  </a:cubicBezTo>
                  <a:cubicBezTo>
                    <a:pt x="24" y="85"/>
                    <a:pt x="25" y="84"/>
                    <a:pt x="26" y="84"/>
                  </a:cubicBezTo>
                  <a:close/>
                  <a:moveTo>
                    <a:pt x="381" y="2"/>
                  </a:moveTo>
                  <a:cubicBezTo>
                    <a:pt x="381" y="2"/>
                    <a:pt x="379" y="2"/>
                    <a:pt x="379" y="2"/>
                  </a:cubicBezTo>
                  <a:cubicBezTo>
                    <a:pt x="379" y="3"/>
                    <a:pt x="380" y="3"/>
                    <a:pt x="381" y="2"/>
                  </a:cubicBezTo>
                  <a:close/>
                  <a:moveTo>
                    <a:pt x="383" y="2"/>
                  </a:moveTo>
                  <a:cubicBezTo>
                    <a:pt x="383" y="2"/>
                    <a:pt x="381" y="2"/>
                    <a:pt x="381" y="2"/>
                  </a:cubicBezTo>
                  <a:cubicBezTo>
                    <a:pt x="382" y="2"/>
                    <a:pt x="382" y="3"/>
                    <a:pt x="383" y="2"/>
                  </a:cubicBezTo>
                  <a:close/>
                  <a:moveTo>
                    <a:pt x="212" y="62"/>
                  </a:moveTo>
                  <a:cubicBezTo>
                    <a:pt x="214" y="61"/>
                    <a:pt x="205" y="62"/>
                    <a:pt x="207" y="62"/>
                  </a:cubicBezTo>
                  <a:cubicBezTo>
                    <a:pt x="209" y="63"/>
                    <a:pt x="211" y="63"/>
                    <a:pt x="212" y="62"/>
                  </a:cubicBezTo>
                  <a:cubicBezTo>
                    <a:pt x="212" y="62"/>
                    <a:pt x="212" y="62"/>
                    <a:pt x="212" y="62"/>
                  </a:cubicBezTo>
                  <a:close/>
                  <a:moveTo>
                    <a:pt x="191" y="63"/>
                  </a:moveTo>
                  <a:cubicBezTo>
                    <a:pt x="193" y="61"/>
                    <a:pt x="185" y="62"/>
                    <a:pt x="182" y="62"/>
                  </a:cubicBezTo>
                  <a:cubicBezTo>
                    <a:pt x="181" y="62"/>
                    <a:pt x="179" y="62"/>
                    <a:pt x="179" y="63"/>
                  </a:cubicBezTo>
                  <a:cubicBezTo>
                    <a:pt x="182" y="64"/>
                    <a:pt x="185" y="63"/>
                    <a:pt x="188" y="63"/>
                  </a:cubicBezTo>
                  <a:cubicBezTo>
                    <a:pt x="189" y="63"/>
                    <a:pt x="190" y="63"/>
                    <a:pt x="191" y="63"/>
                  </a:cubicBezTo>
                  <a:close/>
                  <a:moveTo>
                    <a:pt x="196" y="63"/>
                  </a:moveTo>
                  <a:cubicBezTo>
                    <a:pt x="197" y="62"/>
                    <a:pt x="191" y="62"/>
                    <a:pt x="192" y="63"/>
                  </a:cubicBezTo>
                  <a:cubicBezTo>
                    <a:pt x="194" y="63"/>
                    <a:pt x="196" y="64"/>
                    <a:pt x="196" y="63"/>
                  </a:cubicBezTo>
                  <a:close/>
                  <a:moveTo>
                    <a:pt x="199" y="63"/>
                  </a:moveTo>
                  <a:cubicBezTo>
                    <a:pt x="200" y="63"/>
                    <a:pt x="199" y="62"/>
                    <a:pt x="199" y="62"/>
                  </a:cubicBezTo>
                  <a:cubicBezTo>
                    <a:pt x="199" y="62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lose/>
                  <a:moveTo>
                    <a:pt x="205" y="63"/>
                  </a:moveTo>
                  <a:cubicBezTo>
                    <a:pt x="206" y="63"/>
                    <a:pt x="205" y="62"/>
                    <a:pt x="204" y="62"/>
                  </a:cubicBezTo>
                  <a:cubicBezTo>
                    <a:pt x="204" y="61"/>
                    <a:pt x="201" y="62"/>
                    <a:pt x="202" y="63"/>
                  </a:cubicBezTo>
                  <a:cubicBezTo>
                    <a:pt x="203" y="63"/>
                    <a:pt x="204" y="63"/>
                    <a:pt x="205" y="63"/>
                  </a:cubicBezTo>
                  <a:cubicBezTo>
                    <a:pt x="205" y="62"/>
                    <a:pt x="205" y="63"/>
                    <a:pt x="205" y="63"/>
                  </a:cubicBezTo>
                  <a:close/>
                  <a:moveTo>
                    <a:pt x="218" y="63"/>
                  </a:moveTo>
                  <a:cubicBezTo>
                    <a:pt x="219" y="63"/>
                    <a:pt x="218" y="62"/>
                    <a:pt x="218" y="62"/>
                  </a:cubicBezTo>
                  <a:cubicBezTo>
                    <a:pt x="216" y="61"/>
                    <a:pt x="213" y="62"/>
                    <a:pt x="214" y="62"/>
                  </a:cubicBezTo>
                  <a:cubicBezTo>
                    <a:pt x="215" y="63"/>
                    <a:pt x="216" y="63"/>
                    <a:pt x="218" y="63"/>
                  </a:cubicBezTo>
                  <a:cubicBezTo>
                    <a:pt x="218" y="63"/>
                    <a:pt x="218" y="63"/>
                    <a:pt x="218" y="63"/>
                  </a:cubicBezTo>
                  <a:close/>
                  <a:moveTo>
                    <a:pt x="235" y="63"/>
                  </a:moveTo>
                  <a:cubicBezTo>
                    <a:pt x="235" y="62"/>
                    <a:pt x="233" y="62"/>
                    <a:pt x="233" y="62"/>
                  </a:cubicBezTo>
                  <a:cubicBezTo>
                    <a:pt x="233" y="63"/>
                    <a:pt x="235" y="63"/>
                    <a:pt x="235" y="63"/>
                  </a:cubicBezTo>
                  <a:close/>
                  <a:moveTo>
                    <a:pt x="151" y="63"/>
                  </a:moveTo>
                  <a:cubicBezTo>
                    <a:pt x="154" y="63"/>
                    <a:pt x="163" y="63"/>
                    <a:pt x="160" y="62"/>
                  </a:cubicBezTo>
                  <a:cubicBezTo>
                    <a:pt x="154" y="61"/>
                    <a:pt x="149" y="62"/>
                    <a:pt x="143" y="62"/>
                  </a:cubicBezTo>
                  <a:cubicBezTo>
                    <a:pt x="140" y="62"/>
                    <a:pt x="136" y="61"/>
                    <a:pt x="134" y="62"/>
                  </a:cubicBezTo>
                  <a:cubicBezTo>
                    <a:pt x="133" y="62"/>
                    <a:pt x="133" y="63"/>
                    <a:pt x="134" y="63"/>
                  </a:cubicBezTo>
                  <a:cubicBezTo>
                    <a:pt x="137" y="65"/>
                    <a:pt x="141" y="63"/>
                    <a:pt x="145" y="63"/>
                  </a:cubicBezTo>
                  <a:cubicBezTo>
                    <a:pt x="147" y="63"/>
                    <a:pt x="149" y="63"/>
                    <a:pt x="151" y="63"/>
                  </a:cubicBezTo>
                  <a:close/>
                  <a:moveTo>
                    <a:pt x="172" y="63"/>
                  </a:moveTo>
                  <a:cubicBezTo>
                    <a:pt x="173" y="63"/>
                    <a:pt x="178" y="63"/>
                    <a:pt x="176" y="62"/>
                  </a:cubicBezTo>
                  <a:cubicBezTo>
                    <a:pt x="173" y="61"/>
                    <a:pt x="170" y="62"/>
                    <a:pt x="166" y="62"/>
                  </a:cubicBezTo>
                  <a:cubicBezTo>
                    <a:pt x="166" y="62"/>
                    <a:pt x="165" y="62"/>
                    <a:pt x="165" y="63"/>
                  </a:cubicBezTo>
                  <a:cubicBezTo>
                    <a:pt x="166" y="64"/>
                    <a:pt x="169" y="63"/>
                    <a:pt x="170" y="63"/>
                  </a:cubicBezTo>
                  <a:cubicBezTo>
                    <a:pt x="171" y="63"/>
                    <a:pt x="171" y="63"/>
                    <a:pt x="172" y="63"/>
                  </a:cubicBezTo>
                  <a:close/>
                  <a:moveTo>
                    <a:pt x="446" y="63"/>
                  </a:moveTo>
                  <a:cubicBezTo>
                    <a:pt x="446" y="63"/>
                    <a:pt x="444" y="63"/>
                    <a:pt x="444" y="63"/>
                  </a:cubicBezTo>
                  <a:cubicBezTo>
                    <a:pt x="444" y="64"/>
                    <a:pt x="445" y="64"/>
                    <a:pt x="446" y="63"/>
                  </a:cubicBezTo>
                  <a:close/>
                  <a:moveTo>
                    <a:pt x="436" y="64"/>
                  </a:moveTo>
                  <a:cubicBezTo>
                    <a:pt x="436" y="63"/>
                    <a:pt x="434" y="63"/>
                    <a:pt x="435" y="64"/>
                  </a:cubicBezTo>
                  <a:cubicBezTo>
                    <a:pt x="435" y="64"/>
                    <a:pt x="436" y="64"/>
                    <a:pt x="436" y="64"/>
                  </a:cubicBezTo>
                  <a:close/>
                  <a:moveTo>
                    <a:pt x="429" y="65"/>
                  </a:moveTo>
                  <a:cubicBezTo>
                    <a:pt x="430" y="64"/>
                    <a:pt x="423" y="63"/>
                    <a:pt x="424" y="64"/>
                  </a:cubicBezTo>
                  <a:cubicBezTo>
                    <a:pt x="425" y="65"/>
                    <a:pt x="426" y="65"/>
                    <a:pt x="427" y="65"/>
                  </a:cubicBezTo>
                  <a:cubicBezTo>
                    <a:pt x="428" y="65"/>
                    <a:pt x="429" y="65"/>
                    <a:pt x="429" y="65"/>
                  </a:cubicBezTo>
                  <a:close/>
                  <a:moveTo>
                    <a:pt x="430" y="65"/>
                  </a:moveTo>
                  <a:cubicBezTo>
                    <a:pt x="431" y="65"/>
                    <a:pt x="431" y="64"/>
                    <a:pt x="430" y="63"/>
                  </a:cubicBezTo>
                  <a:cubicBezTo>
                    <a:pt x="430" y="63"/>
                    <a:pt x="429" y="64"/>
                    <a:pt x="430" y="65"/>
                  </a:cubicBezTo>
                  <a:cubicBezTo>
                    <a:pt x="430" y="65"/>
                    <a:pt x="430" y="65"/>
                    <a:pt x="430" y="65"/>
                  </a:cubicBezTo>
                  <a:close/>
                  <a:moveTo>
                    <a:pt x="425" y="66"/>
                  </a:moveTo>
                  <a:cubicBezTo>
                    <a:pt x="426" y="65"/>
                    <a:pt x="420" y="65"/>
                    <a:pt x="421" y="66"/>
                  </a:cubicBezTo>
                  <a:cubicBezTo>
                    <a:pt x="423" y="66"/>
                    <a:pt x="424" y="67"/>
                    <a:pt x="425" y="66"/>
                  </a:cubicBezTo>
                  <a:close/>
                  <a:moveTo>
                    <a:pt x="414" y="66"/>
                  </a:moveTo>
                  <a:cubicBezTo>
                    <a:pt x="415" y="66"/>
                    <a:pt x="411" y="66"/>
                    <a:pt x="412" y="66"/>
                  </a:cubicBezTo>
                  <a:cubicBezTo>
                    <a:pt x="413" y="66"/>
                    <a:pt x="414" y="67"/>
                    <a:pt x="414" y="66"/>
                  </a:cubicBezTo>
                  <a:close/>
                  <a:moveTo>
                    <a:pt x="419" y="66"/>
                  </a:moveTo>
                  <a:cubicBezTo>
                    <a:pt x="420" y="66"/>
                    <a:pt x="420" y="64"/>
                    <a:pt x="419" y="64"/>
                  </a:cubicBezTo>
                  <a:cubicBezTo>
                    <a:pt x="419" y="64"/>
                    <a:pt x="419" y="65"/>
                    <a:pt x="418" y="65"/>
                  </a:cubicBezTo>
                  <a:cubicBezTo>
                    <a:pt x="417" y="65"/>
                    <a:pt x="416" y="64"/>
                    <a:pt x="416" y="65"/>
                  </a:cubicBezTo>
                  <a:cubicBezTo>
                    <a:pt x="415" y="66"/>
                    <a:pt x="418" y="67"/>
                    <a:pt x="419" y="66"/>
                  </a:cubicBezTo>
                  <a:close/>
                  <a:moveTo>
                    <a:pt x="109" y="67"/>
                  </a:moveTo>
                  <a:cubicBezTo>
                    <a:pt x="109" y="66"/>
                    <a:pt x="107" y="67"/>
                    <a:pt x="107" y="67"/>
                  </a:cubicBezTo>
                  <a:cubicBezTo>
                    <a:pt x="107" y="67"/>
                    <a:pt x="108" y="67"/>
                    <a:pt x="109" y="67"/>
                  </a:cubicBezTo>
                  <a:close/>
                  <a:moveTo>
                    <a:pt x="205" y="67"/>
                  </a:moveTo>
                  <a:cubicBezTo>
                    <a:pt x="206" y="67"/>
                    <a:pt x="204" y="67"/>
                    <a:pt x="204" y="67"/>
                  </a:cubicBezTo>
                  <a:cubicBezTo>
                    <a:pt x="204" y="67"/>
                    <a:pt x="205" y="67"/>
                    <a:pt x="205" y="67"/>
                  </a:cubicBezTo>
                  <a:close/>
                  <a:moveTo>
                    <a:pt x="268" y="67"/>
                  </a:moveTo>
                  <a:cubicBezTo>
                    <a:pt x="268" y="67"/>
                    <a:pt x="266" y="66"/>
                    <a:pt x="266" y="67"/>
                  </a:cubicBezTo>
                  <a:cubicBezTo>
                    <a:pt x="266" y="68"/>
                    <a:pt x="268" y="68"/>
                    <a:pt x="268" y="67"/>
                  </a:cubicBezTo>
                  <a:close/>
                  <a:moveTo>
                    <a:pt x="309" y="67"/>
                  </a:moveTo>
                  <a:cubicBezTo>
                    <a:pt x="309" y="67"/>
                    <a:pt x="307" y="66"/>
                    <a:pt x="307" y="67"/>
                  </a:cubicBezTo>
                  <a:cubicBezTo>
                    <a:pt x="307" y="67"/>
                    <a:pt x="308" y="67"/>
                    <a:pt x="309" y="67"/>
                  </a:cubicBezTo>
                  <a:close/>
                  <a:moveTo>
                    <a:pt x="319" y="67"/>
                  </a:moveTo>
                  <a:cubicBezTo>
                    <a:pt x="320" y="66"/>
                    <a:pt x="312" y="66"/>
                    <a:pt x="314" y="67"/>
                  </a:cubicBezTo>
                  <a:cubicBezTo>
                    <a:pt x="315" y="68"/>
                    <a:pt x="317" y="68"/>
                    <a:pt x="319" y="67"/>
                  </a:cubicBezTo>
                  <a:cubicBezTo>
                    <a:pt x="319" y="67"/>
                    <a:pt x="319" y="67"/>
                    <a:pt x="319" y="67"/>
                  </a:cubicBezTo>
                  <a:close/>
                  <a:moveTo>
                    <a:pt x="394" y="67"/>
                  </a:moveTo>
                  <a:cubicBezTo>
                    <a:pt x="395" y="66"/>
                    <a:pt x="393" y="66"/>
                    <a:pt x="392" y="66"/>
                  </a:cubicBezTo>
                  <a:cubicBezTo>
                    <a:pt x="390" y="66"/>
                    <a:pt x="387" y="66"/>
                    <a:pt x="388" y="67"/>
                  </a:cubicBezTo>
                  <a:cubicBezTo>
                    <a:pt x="388" y="68"/>
                    <a:pt x="389" y="67"/>
                    <a:pt x="390" y="67"/>
                  </a:cubicBezTo>
                  <a:cubicBezTo>
                    <a:pt x="392" y="67"/>
                    <a:pt x="393" y="68"/>
                    <a:pt x="394" y="67"/>
                  </a:cubicBezTo>
                  <a:close/>
                  <a:moveTo>
                    <a:pt x="399" y="67"/>
                  </a:moveTo>
                  <a:cubicBezTo>
                    <a:pt x="400" y="67"/>
                    <a:pt x="400" y="66"/>
                    <a:pt x="400" y="66"/>
                  </a:cubicBezTo>
                  <a:cubicBezTo>
                    <a:pt x="403" y="66"/>
                    <a:pt x="410" y="68"/>
                    <a:pt x="408" y="66"/>
                  </a:cubicBezTo>
                  <a:cubicBezTo>
                    <a:pt x="408" y="66"/>
                    <a:pt x="407" y="66"/>
                    <a:pt x="406" y="66"/>
                  </a:cubicBezTo>
                  <a:cubicBezTo>
                    <a:pt x="406" y="65"/>
                    <a:pt x="405" y="66"/>
                    <a:pt x="405" y="66"/>
                  </a:cubicBezTo>
                  <a:cubicBezTo>
                    <a:pt x="402" y="65"/>
                    <a:pt x="397" y="65"/>
                    <a:pt x="398" y="67"/>
                  </a:cubicBezTo>
                  <a:cubicBezTo>
                    <a:pt x="398" y="67"/>
                    <a:pt x="399" y="67"/>
                    <a:pt x="399" y="67"/>
                  </a:cubicBezTo>
                  <a:close/>
                  <a:moveTo>
                    <a:pt x="156" y="68"/>
                  </a:moveTo>
                  <a:cubicBezTo>
                    <a:pt x="157" y="67"/>
                    <a:pt x="151" y="67"/>
                    <a:pt x="153" y="68"/>
                  </a:cubicBezTo>
                  <a:cubicBezTo>
                    <a:pt x="154" y="68"/>
                    <a:pt x="155" y="69"/>
                    <a:pt x="156" y="68"/>
                  </a:cubicBezTo>
                  <a:close/>
                  <a:moveTo>
                    <a:pt x="168" y="68"/>
                  </a:moveTo>
                  <a:cubicBezTo>
                    <a:pt x="169" y="67"/>
                    <a:pt x="165" y="67"/>
                    <a:pt x="166" y="68"/>
                  </a:cubicBezTo>
                  <a:cubicBezTo>
                    <a:pt x="167" y="68"/>
                    <a:pt x="168" y="68"/>
                    <a:pt x="168" y="68"/>
                  </a:cubicBezTo>
                  <a:close/>
                  <a:moveTo>
                    <a:pt x="196" y="68"/>
                  </a:moveTo>
                  <a:cubicBezTo>
                    <a:pt x="197" y="67"/>
                    <a:pt x="195" y="67"/>
                    <a:pt x="195" y="67"/>
                  </a:cubicBezTo>
                  <a:cubicBezTo>
                    <a:pt x="195" y="68"/>
                    <a:pt x="196" y="68"/>
                    <a:pt x="196" y="68"/>
                  </a:cubicBezTo>
                  <a:close/>
                  <a:moveTo>
                    <a:pt x="233" y="68"/>
                  </a:moveTo>
                  <a:cubicBezTo>
                    <a:pt x="234" y="67"/>
                    <a:pt x="229" y="67"/>
                    <a:pt x="230" y="68"/>
                  </a:cubicBezTo>
                  <a:cubicBezTo>
                    <a:pt x="231" y="68"/>
                    <a:pt x="232" y="68"/>
                    <a:pt x="233" y="68"/>
                  </a:cubicBezTo>
                  <a:cubicBezTo>
                    <a:pt x="233" y="68"/>
                    <a:pt x="233" y="68"/>
                    <a:pt x="233" y="68"/>
                  </a:cubicBezTo>
                  <a:close/>
                  <a:moveTo>
                    <a:pt x="336" y="68"/>
                  </a:moveTo>
                  <a:cubicBezTo>
                    <a:pt x="336" y="67"/>
                    <a:pt x="333" y="67"/>
                    <a:pt x="334" y="68"/>
                  </a:cubicBezTo>
                  <a:cubicBezTo>
                    <a:pt x="334" y="68"/>
                    <a:pt x="335" y="68"/>
                    <a:pt x="336" y="68"/>
                  </a:cubicBezTo>
                  <a:close/>
                  <a:moveTo>
                    <a:pt x="132" y="68"/>
                  </a:moveTo>
                  <a:cubicBezTo>
                    <a:pt x="132" y="68"/>
                    <a:pt x="130" y="67"/>
                    <a:pt x="130" y="68"/>
                  </a:cubicBezTo>
                  <a:cubicBezTo>
                    <a:pt x="130" y="68"/>
                    <a:pt x="131" y="69"/>
                    <a:pt x="132" y="68"/>
                  </a:cubicBezTo>
                  <a:close/>
                  <a:moveTo>
                    <a:pt x="270" y="68"/>
                  </a:moveTo>
                  <a:cubicBezTo>
                    <a:pt x="271" y="67"/>
                    <a:pt x="263" y="68"/>
                    <a:pt x="265" y="68"/>
                  </a:cubicBezTo>
                  <a:cubicBezTo>
                    <a:pt x="267" y="69"/>
                    <a:pt x="268" y="69"/>
                    <a:pt x="270" y="68"/>
                  </a:cubicBezTo>
                  <a:cubicBezTo>
                    <a:pt x="270" y="68"/>
                    <a:pt x="270" y="68"/>
                    <a:pt x="270" y="68"/>
                  </a:cubicBezTo>
                  <a:close/>
                  <a:moveTo>
                    <a:pt x="289" y="68"/>
                  </a:moveTo>
                  <a:cubicBezTo>
                    <a:pt x="289" y="68"/>
                    <a:pt x="288" y="68"/>
                    <a:pt x="288" y="67"/>
                  </a:cubicBezTo>
                  <a:cubicBezTo>
                    <a:pt x="288" y="67"/>
                    <a:pt x="289" y="66"/>
                    <a:pt x="288" y="66"/>
                  </a:cubicBezTo>
                  <a:cubicBezTo>
                    <a:pt x="287" y="65"/>
                    <a:pt x="285" y="67"/>
                    <a:pt x="284" y="67"/>
                  </a:cubicBezTo>
                  <a:cubicBezTo>
                    <a:pt x="283" y="67"/>
                    <a:pt x="283" y="67"/>
                    <a:pt x="283" y="67"/>
                  </a:cubicBezTo>
                  <a:cubicBezTo>
                    <a:pt x="281" y="67"/>
                    <a:pt x="280" y="66"/>
                    <a:pt x="278" y="66"/>
                  </a:cubicBezTo>
                  <a:cubicBezTo>
                    <a:pt x="277" y="67"/>
                    <a:pt x="276" y="67"/>
                    <a:pt x="275" y="68"/>
                  </a:cubicBezTo>
                  <a:cubicBezTo>
                    <a:pt x="274" y="68"/>
                    <a:pt x="272" y="68"/>
                    <a:pt x="273" y="68"/>
                  </a:cubicBezTo>
                  <a:cubicBezTo>
                    <a:pt x="275" y="70"/>
                    <a:pt x="278" y="68"/>
                    <a:pt x="281" y="68"/>
                  </a:cubicBezTo>
                  <a:cubicBezTo>
                    <a:pt x="283" y="68"/>
                    <a:pt x="286" y="70"/>
                    <a:pt x="288" y="68"/>
                  </a:cubicBezTo>
                  <a:cubicBezTo>
                    <a:pt x="288" y="68"/>
                    <a:pt x="289" y="68"/>
                    <a:pt x="289" y="68"/>
                  </a:cubicBezTo>
                  <a:close/>
                  <a:moveTo>
                    <a:pt x="345" y="68"/>
                  </a:moveTo>
                  <a:cubicBezTo>
                    <a:pt x="345" y="68"/>
                    <a:pt x="342" y="67"/>
                    <a:pt x="342" y="68"/>
                  </a:cubicBezTo>
                  <a:cubicBezTo>
                    <a:pt x="343" y="69"/>
                    <a:pt x="344" y="69"/>
                    <a:pt x="345" y="68"/>
                  </a:cubicBezTo>
                  <a:close/>
                  <a:moveTo>
                    <a:pt x="367" y="68"/>
                  </a:moveTo>
                  <a:cubicBezTo>
                    <a:pt x="368" y="68"/>
                    <a:pt x="368" y="67"/>
                    <a:pt x="368" y="67"/>
                  </a:cubicBezTo>
                  <a:cubicBezTo>
                    <a:pt x="367" y="67"/>
                    <a:pt x="366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lose/>
                  <a:moveTo>
                    <a:pt x="376" y="68"/>
                  </a:moveTo>
                  <a:cubicBezTo>
                    <a:pt x="376" y="68"/>
                    <a:pt x="377" y="68"/>
                    <a:pt x="377" y="67"/>
                  </a:cubicBezTo>
                  <a:cubicBezTo>
                    <a:pt x="379" y="67"/>
                    <a:pt x="383" y="69"/>
                    <a:pt x="383" y="67"/>
                  </a:cubicBezTo>
                  <a:cubicBezTo>
                    <a:pt x="383" y="67"/>
                    <a:pt x="383" y="66"/>
                    <a:pt x="382" y="66"/>
                  </a:cubicBezTo>
                  <a:cubicBezTo>
                    <a:pt x="382" y="66"/>
                    <a:pt x="382" y="67"/>
                    <a:pt x="381" y="67"/>
                  </a:cubicBezTo>
                  <a:cubicBezTo>
                    <a:pt x="378" y="69"/>
                    <a:pt x="374" y="64"/>
                    <a:pt x="371" y="67"/>
                  </a:cubicBezTo>
                  <a:cubicBezTo>
                    <a:pt x="370" y="67"/>
                    <a:pt x="371" y="67"/>
                    <a:pt x="371" y="68"/>
                  </a:cubicBezTo>
                  <a:cubicBezTo>
                    <a:pt x="371" y="68"/>
                    <a:pt x="370" y="68"/>
                    <a:pt x="370" y="68"/>
                  </a:cubicBezTo>
                  <a:cubicBezTo>
                    <a:pt x="372" y="69"/>
                    <a:pt x="374" y="68"/>
                    <a:pt x="376" y="68"/>
                  </a:cubicBezTo>
                  <a:close/>
                  <a:moveTo>
                    <a:pt x="203" y="69"/>
                  </a:moveTo>
                  <a:cubicBezTo>
                    <a:pt x="203" y="68"/>
                    <a:pt x="202" y="67"/>
                    <a:pt x="201" y="68"/>
                  </a:cubicBezTo>
                  <a:cubicBezTo>
                    <a:pt x="201" y="68"/>
                    <a:pt x="202" y="69"/>
                    <a:pt x="203" y="69"/>
                  </a:cubicBezTo>
                  <a:close/>
                  <a:moveTo>
                    <a:pt x="212" y="69"/>
                  </a:moveTo>
                  <a:cubicBezTo>
                    <a:pt x="213" y="69"/>
                    <a:pt x="212" y="68"/>
                    <a:pt x="213" y="68"/>
                  </a:cubicBezTo>
                  <a:cubicBezTo>
                    <a:pt x="213" y="67"/>
                    <a:pt x="215" y="67"/>
                    <a:pt x="215" y="67"/>
                  </a:cubicBezTo>
                  <a:cubicBezTo>
                    <a:pt x="213" y="65"/>
                    <a:pt x="211" y="67"/>
                    <a:pt x="209" y="67"/>
                  </a:cubicBezTo>
                  <a:cubicBezTo>
                    <a:pt x="207" y="67"/>
                    <a:pt x="205" y="67"/>
                    <a:pt x="206" y="68"/>
                  </a:cubicBezTo>
                  <a:cubicBezTo>
                    <a:pt x="207" y="70"/>
                    <a:pt x="210" y="69"/>
                    <a:pt x="212" y="69"/>
                  </a:cubicBezTo>
                  <a:cubicBezTo>
                    <a:pt x="212" y="69"/>
                    <a:pt x="212" y="69"/>
                    <a:pt x="212" y="69"/>
                  </a:cubicBezTo>
                  <a:close/>
                  <a:moveTo>
                    <a:pt x="220" y="69"/>
                  </a:moveTo>
                  <a:cubicBezTo>
                    <a:pt x="221" y="68"/>
                    <a:pt x="215" y="68"/>
                    <a:pt x="216" y="69"/>
                  </a:cubicBezTo>
                  <a:cubicBezTo>
                    <a:pt x="217" y="69"/>
                    <a:pt x="219" y="70"/>
                    <a:pt x="220" y="69"/>
                  </a:cubicBezTo>
                  <a:close/>
                  <a:moveTo>
                    <a:pt x="230" y="69"/>
                  </a:moveTo>
                  <a:cubicBezTo>
                    <a:pt x="230" y="69"/>
                    <a:pt x="229" y="69"/>
                    <a:pt x="229" y="69"/>
                  </a:cubicBezTo>
                  <a:cubicBezTo>
                    <a:pt x="229" y="69"/>
                    <a:pt x="230" y="69"/>
                    <a:pt x="230" y="69"/>
                  </a:cubicBezTo>
                  <a:close/>
                  <a:moveTo>
                    <a:pt x="245" y="69"/>
                  </a:moveTo>
                  <a:cubicBezTo>
                    <a:pt x="246" y="69"/>
                    <a:pt x="245" y="68"/>
                    <a:pt x="245" y="68"/>
                  </a:cubicBezTo>
                  <a:cubicBezTo>
                    <a:pt x="246" y="67"/>
                    <a:pt x="248" y="67"/>
                    <a:pt x="247" y="67"/>
                  </a:cubicBezTo>
                  <a:cubicBezTo>
                    <a:pt x="246" y="66"/>
                    <a:pt x="245" y="67"/>
                    <a:pt x="243" y="67"/>
                  </a:cubicBezTo>
                  <a:cubicBezTo>
                    <a:pt x="241" y="67"/>
                    <a:pt x="238" y="67"/>
                    <a:pt x="236" y="67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5" y="69"/>
                    <a:pt x="232" y="68"/>
                    <a:pt x="233" y="69"/>
                  </a:cubicBezTo>
                  <a:cubicBezTo>
                    <a:pt x="236" y="70"/>
                    <a:pt x="239" y="69"/>
                    <a:pt x="242" y="69"/>
                  </a:cubicBezTo>
                  <a:cubicBezTo>
                    <a:pt x="243" y="69"/>
                    <a:pt x="245" y="70"/>
                    <a:pt x="245" y="69"/>
                  </a:cubicBezTo>
                  <a:close/>
                  <a:moveTo>
                    <a:pt x="248" y="69"/>
                  </a:moveTo>
                  <a:cubicBezTo>
                    <a:pt x="249" y="68"/>
                    <a:pt x="246" y="69"/>
                    <a:pt x="247" y="69"/>
                  </a:cubicBezTo>
                  <a:cubicBezTo>
                    <a:pt x="247" y="69"/>
                    <a:pt x="248" y="69"/>
                    <a:pt x="248" y="69"/>
                  </a:cubicBezTo>
                  <a:close/>
                  <a:moveTo>
                    <a:pt x="256" y="69"/>
                  </a:moveTo>
                  <a:cubicBezTo>
                    <a:pt x="256" y="68"/>
                    <a:pt x="255" y="68"/>
                    <a:pt x="254" y="67"/>
                  </a:cubicBezTo>
                  <a:cubicBezTo>
                    <a:pt x="253" y="66"/>
                    <a:pt x="249" y="67"/>
                    <a:pt x="250" y="68"/>
                  </a:cubicBezTo>
                  <a:cubicBezTo>
                    <a:pt x="250" y="70"/>
                    <a:pt x="253" y="69"/>
                    <a:pt x="255" y="69"/>
                  </a:cubicBezTo>
                  <a:cubicBezTo>
                    <a:pt x="255" y="69"/>
                    <a:pt x="256" y="69"/>
                    <a:pt x="256" y="69"/>
                  </a:cubicBezTo>
                  <a:close/>
                  <a:moveTo>
                    <a:pt x="260" y="69"/>
                  </a:moveTo>
                  <a:cubicBezTo>
                    <a:pt x="260" y="68"/>
                    <a:pt x="256" y="68"/>
                    <a:pt x="257" y="69"/>
                  </a:cubicBezTo>
                  <a:cubicBezTo>
                    <a:pt x="257" y="70"/>
                    <a:pt x="259" y="70"/>
                    <a:pt x="260" y="69"/>
                  </a:cubicBezTo>
                  <a:close/>
                  <a:moveTo>
                    <a:pt x="315" y="69"/>
                  </a:moveTo>
                  <a:cubicBezTo>
                    <a:pt x="316" y="69"/>
                    <a:pt x="315" y="67"/>
                    <a:pt x="314" y="68"/>
                  </a:cubicBezTo>
                  <a:cubicBezTo>
                    <a:pt x="314" y="68"/>
                    <a:pt x="315" y="69"/>
                    <a:pt x="315" y="69"/>
                  </a:cubicBezTo>
                  <a:close/>
                  <a:moveTo>
                    <a:pt x="364" y="69"/>
                  </a:moveTo>
                  <a:cubicBezTo>
                    <a:pt x="365" y="67"/>
                    <a:pt x="355" y="68"/>
                    <a:pt x="357" y="69"/>
                  </a:cubicBezTo>
                  <a:cubicBezTo>
                    <a:pt x="359" y="70"/>
                    <a:pt x="361" y="70"/>
                    <a:pt x="363" y="69"/>
                  </a:cubicBezTo>
                  <a:cubicBezTo>
                    <a:pt x="363" y="69"/>
                    <a:pt x="364" y="69"/>
                    <a:pt x="364" y="69"/>
                  </a:cubicBezTo>
                  <a:close/>
                  <a:moveTo>
                    <a:pt x="431" y="69"/>
                  </a:moveTo>
                  <a:cubicBezTo>
                    <a:pt x="432" y="69"/>
                    <a:pt x="433" y="68"/>
                    <a:pt x="432" y="68"/>
                  </a:cubicBezTo>
                  <a:cubicBezTo>
                    <a:pt x="430" y="67"/>
                    <a:pt x="427" y="66"/>
                    <a:pt x="425" y="68"/>
                  </a:cubicBezTo>
                  <a:cubicBezTo>
                    <a:pt x="425" y="68"/>
                    <a:pt x="424" y="69"/>
                    <a:pt x="425" y="69"/>
                  </a:cubicBezTo>
                  <a:cubicBezTo>
                    <a:pt x="426" y="70"/>
                    <a:pt x="428" y="69"/>
                    <a:pt x="430" y="69"/>
                  </a:cubicBezTo>
                  <a:cubicBezTo>
                    <a:pt x="431" y="69"/>
                    <a:pt x="431" y="69"/>
                    <a:pt x="431" y="69"/>
                  </a:cubicBezTo>
                  <a:close/>
                  <a:moveTo>
                    <a:pt x="170" y="69"/>
                  </a:moveTo>
                  <a:cubicBezTo>
                    <a:pt x="170" y="69"/>
                    <a:pt x="168" y="69"/>
                    <a:pt x="168" y="69"/>
                  </a:cubicBezTo>
                  <a:cubicBezTo>
                    <a:pt x="168" y="70"/>
                    <a:pt x="169" y="70"/>
                    <a:pt x="170" y="69"/>
                  </a:cubicBezTo>
                  <a:close/>
                  <a:moveTo>
                    <a:pt x="338" y="69"/>
                  </a:moveTo>
                  <a:cubicBezTo>
                    <a:pt x="339" y="69"/>
                    <a:pt x="336" y="69"/>
                    <a:pt x="337" y="69"/>
                  </a:cubicBezTo>
                  <a:cubicBezTo>
                    <a:pt x="337" y="70"/>
                    <a:pt x="338" y="70"/>
                    <a:pt x="338" y="69"/>
                  </a:cubicBezTo>
                  <a:close/>
                  <a:moveTo>
                    <a:pt x="342" y="69"/>
                  </a:moveTo>
                  <a:cubicBezTo>
                    <a:pt x="342" y="69"/>
                    <a:pt x="339" y="69"/>
                    <a:pt x="340" y="69"/>
                  </a:cubicBezTo>
                  <a:cubicBezTo>
                    <a:pt x="340" y="70"/>
                    <a:pt x="341" y="70"/>
                    <a:pt x="342" y="69"/>
                  </a:cubicBezTo>
                  <a:close/>
                  <a:moveTo>
                    <a:pt x="347" y="69"/>
                  </a:moveTo>
                  <a:cubicBezTo>
                    <a:pt x="348" y="69"/>
                    <a:pt x="343" y="69"/>
                    <a:pt x="344" y="69"/>
                  </a:cubicBezTo>
                  <a:cubicBezTo>
                    <a:pt x="345" y="70"/>
                    <a:pt x="346" y="70"/>
                    <a:pt x="347" y="69"/>
                  </a:cubicBezTo>
                  <a:close/>
                  <a:moveTo>
                    <a:pt x="353" y="69"/>
                  </a:moveTo>
                  <a:cubicBezTo>
                    <a:pt x="354" y="69"/>
                    <a:pt x="351" y="69"/>
                    <a:pt x="352" y="69"/>
                  </a:cubicBezTo>
                  <a:cubicBezTo>
                    <a:pt x="352" y="70"/>
                    <a:pt x="353" y="70"/>
                    <a:pt x="353" y="69"/>
                  </a:cubicBezTo>
                  <a:close/>
                  <a:moveTo>
                    <a:pt x="420" y="71"/>
                  </a:moveTo>
                  <a:cubicBezTo>
                    <a:pt x="421" y="71"/>
                    <a:pt x="418" y="71"/>
                    <a:pt x="419" y="71"/>
                  </a:cubicBezTo>
                  <a:cubicBezTo>
                    <a:pt x="419" y="71"/>
                    <a:pt x="420" y="71"/>
                    <a:pt x="420" y="71"/>
                  </a:cubicBezTo>
                  <a:close/>
                  <a:moveTo>
                    <a:pt x="414" y="72"/>
                  </a:moveTo>
                  <a:cubicBezTo>
                    <a:pt x="415" y="71"/>
                    <a:pt x="411" y="71"/>
                    <a:pt x="411" y="72"/>
                  </a:cubicBezTo>
                  <a:cubicBezTo>
                    <a:pt x="412" y="72"/>
                    <a:pt x="414" y="72"/>
                    <a:pt x="414" y="72"/>
                  </a:cubicBezTo>
                  <a:close/>
                  <a:moveTo>
                    <a:pt x="417" y="72"/>
                  </a:moveTo>
                  <a:cubicBezTo>
                    <a:pt x="417" y="71"/>
                    <a:pt x="416" y="72"/>
                    <a:pt x="416" y="72"/>
                  </a:cubicBezTo>
                  <a:cubicBezTo>
                    <a:pt x="416" y="72"/>
                    <a:pt x="417" y="72"/>
                    <a:pt x="417" y="72"/>
                  </a:cubicBezTo>
                  <a:close/>
                  <a:moveTo>
                    <a:pt x="409" y="72"/>
                  </a:moveTo>
                  <a:cubicBezTo>
                    <a:pt x="409" y="71"/>
                    <a:pt x="405" y="72"/>
                    <a:pt x="406" y="72"/>
                  </a:cubicBezTo>
                  <a:cubicBezTo>
                    <a:pt x="407" y="73"/>
                    <a:pt x="408" y="73"/>
                    <a:pt x="409" y="72"/>
                  </a:cubicBezTo>
                  <a:close/>
                  <a:moveTo>
                    <a:pt x="392" y="73"/>
                  </a:moveTo>
                  <a:cubicBezTo>
                    <a:pt x="393" y="71"/>
                    <a:pt x="384" y="72"/>
                    <a:pt x="386" y="73"/>
                  </a:cubicBezTo>
                  <a:cubicBezTo>
                    <a:pt x="388" y="73"/>
                    <a:pt x="390" y="74"/>
                    <a:pt x="391" y="73"/>
                  </a:cubicBezTo>
                  <a:cubicBezTo>
                    <a:pt x="391" y="73"/>
                    <a:pt x="392" y="73"/>
                    <a:pt x="392" y="73"/>
                  </a:cubicBezTo>
                  <a:close/>
                  <a:moveTo>
                    <a:pt x="394" y="73"/>
                  </a:moveTo>
                  <a:cubicBezTo>
                    <a:pt x="395" y="72"/>
                    <a:pt x="393" y="73"/>
                    <a:pt x="393" y="73"/>
                  </a:cubicBezTo>
                  <a:cubicBezTo>
                    <a:pt x="393" y="73"/>
                    <a:pt x="394" y="73"/>
                    <a:pt x="394" y="73"/>
                  </a:cubicBezTo>
                  <a:close/>
                  <a:moveTo>
                    <a:pt x="343" y="73"/>
                  </a:moveTo>
                  <a:cubicBezTo>
                    <a:pt x="344" y="73"/>
                    <a:pt x="344" y="73"/>
                    <a:pt x="345" y="72"/>
                  </a:cubicBezTo>
                  <a:cubicBezTo>
                    <a:pt x="345" y="72"/>
                    <a:pt x="346" y="72"/>
                    <a:pt x="346" y="72"/>
                  </a:cubicBezTo>
                  <a:cubicBezTo>
                    <a:pt x="345" y="71"/>
                    <a:pt x="344" y="72"/>
                    <a:pt x="342" y="72"/>
                  </a:cubicBezTo>
                  <a:cubicBezTo>
                    <a:pt x="339" y="72"/>
                    <a:pt x="336" y="71"/>
                    <a:pt x="333" y="72"/>
                  </a:cubicBezTo>
                  <a:cubicBezTo>
                    <a:pt x="331" y="72"/>
                    <a:pt x="330" y="72"/>
                    <a:pt x="328" y="71"/>
                  </a:cubicBezTo>
                  <a:cubicBezTo>
                    <a:pt x="328" y="71"/>
                    <a:pt x="328" y="72"/>
                    <a:pt x="328" y="72"/>
                  </a:cubicBezTo>
                  <a:cubicBezTo>
                    <a:pt x="327" y="72"/>
                    <a:pt x="326" y="71"/>
                    <a:pt x="325" y="71"/>
                  </a:cubicBezTo>
                  <a:cubicBezTo>
                    <a:pt x="322" y="70"/>
                    <a:pt x="319" y="70"/>
                    <a:pt x="315" y="70"/>
                  </a:cubicBezTo>
                  <a:cubicBezTo>
                    <a:pt x="314" y="70"/>
                    <a:pt x="312" y="70"/>
                    <a:pt x="312" y="71"/>
                  </a:cubicBezTo>
                  <a:cubicBezTo>
                    <a:pt x="313" y="72"/>
                    <a:pt x="314" y="73"/>
                    <a:pt x="315" y="73"/>
                  </a:cubicBezTo>
                  <a:cubicBezTo>
                    <a:pt x="312" y="73"/>
                    <a:pt x="309" y="73"/>
                    <a:pt x="311" y="74"/>
                  </a:cubicBezTo>
                  <a:cubicBezTo>
                    <a:pt x="315" y="75"/>
                    <a:pt x="319" y="74"/>
                    <a:pt x="323" y="74"/>
                  </a:cubicBezTo>
                  <a:cubicBezTo>
                    <a:pt x="324" y="74"/>
                    <a:pt x="325" y="75"/>
                    <a:pt x="326" y="74"/>
                  </a:cubicBezTo>
                  <a:cubicBezTo>
                    <a:pt x="327" y="73"/>
                    <a:pt x="321" y="73"/>
                    <a:pt x="319" y="73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20" y="73"/>
                    <a:pt x="322" y="73"/>
                    <a:pt x="323" y="73"/>
                  </a:cubicBezTo>
                  <a:cubicBezTo>
                    <a:pt x="329" y="73"/>
                    <a:pt x="335" y="74"/>
                    <a:pt x="341" y="73"/>
                  </a:cubicBezTo>
                  <a:cubicBezTo>
                    <a:pt x="342" y="73"/>
                    <a:pt x="342" y="73"/>
                    <a:pt x="343" y="73"/>
                  </a:cubicBezTo>
                  <a:close/>
                  <a:moveTo>
                    <a:pt x="352" y="73"/>
                  </a:moveTo>
                  <a:cubicBezTo>
                    <a:pt x="368" y="72"/>
                    <a:pt x="382" y="71"/>
                    <a:pt x="399" y="70"/>
                  </a:cubicBezTo>
                  <a:cubicBezTo>
                    <a:pt x="404" y="70"/>
                    <a:pt x="408" y="71"/>
                    <a:pt x="413" y="70"/>
                  </a:cubicBezTo>
                  <a:cubicBezTo>
                    <a:pt x="414" y="70"/>
                    <a:pt x="416" y="69"/>
                    <a:pt x="416" y="68"/>
                  </a:cubicBezTo>
                  <a:cubicBezTo>
                    <a:pt x="414" y="68"/>
                    <a:pt x="413" y="69"/>
                    <a:pt x="412" y="69"/>
                  </a:cubicBezTo>
                  <a:cubicBezTo>
                    <a:pt x="404" y="71"/>
                    <a:pt x="397" y="69"/>
                    <a:pt x="389" y="69"/>
                  </a:cubicBezTo>
                  <a:cubicBezTo>
                    <a:pt x="387" y="70"/>
                    <a:pt x="384" y="71"/>
                    <a:pt x="381" y="70"/>
                  </a:cubicBezTo>
                  <a:cubicBezTo>
                    <a:pt x="378" y="70"/>
                    <a:pt x="374" y="70"/>
                    <a:pt x="370" y="70"/>
                  </a:cubicBezTo>
                  <a:cubicBezTo>
                    <a:pt x="369" y="70"/>
                    <a:pt x="368" y="71"/>
                    <a:pt x="367" y="71"/>
                  </a:cubicBezTo>
                  <a:cubicBezTo>
                    <a:pt x="364" y="71"/>
                    <a:pt x="361" y="71"/>
                    <a:pt x="358" y="72"/>
                  </a:cubicBezTo>
                  <a:cubicBezTo>
                    <a:pt x="356" y="72"/>
                    <a:pt x="354" y="72"/>
                    <a:pt x="353" y="72"/>
                  </a:cubicBezTo>
                  <a:cubicBezTo>
                    <a:pt x="351" y="71"/>
                    <a:pt x="347" y="70"/>
                    <a:pt x="348" y="72"/>
                  </a:cubicBezTo>
                  <a:cubicBezTo>
                    <a:pt x="348" y="73"/>
                    <a:pt x="350" y="73"/>
                    <a:pt x="352" y="73"/>
                  </a:cubicBezTo>
                  <a:close/>
                  <a:moveTo>
                    <a:pt x="382" y="73"/>
                  </a:moveTo>
                  <a:cubicBezTo>
                    <a:pt x="384" y="71"/>
                    <a:pt x="376" y="72"/>
                    <a:pt x="373" y="73"/>
                  </a:cubicBezTo>
                  <a:cubicBezTo>
                    <a:pt x="373" y="73"/>
                    <a:pt x="371" y="73"/>
                    <a:pt x="372" y="73"/>
                  </a:cubicBezTo>
                  <a:cubicBezTo>
                    <a:pt x="374" y="74"/>
                    <a:pt x="377" y="74"/>
                    <a:pt x="380" y="73"/>
                  </a:cubicBezTo>
                  <a:cubicBezTo>
                    <a:pt x="380" y="73"/>
                    <a:pt x="381" y="74"/>
                    <a:pt x="382" y="73"/>
                  </a:cubicBezTo>
                  <a:close/>
                  <a:moveTo>
                    <a:pt x="358" y="74"/>
                  </a:moveTo>
                  <a:cubicBezTo>
                    <a:pt x="359" y="74"/>
                    <a:pt x="355" y="74"/>
                    <a:pt x="356" y="74"/>
                  </a:cubicBezTo>
                  <a:cubicBezTo>
                    <a:pt x="357" y="75"/>
                    <a:pt x="358" y="75"/>
                    <a:pt x="358" y="74"/>
                  </a:cubicBezTo>
                  <a:close/>
                  <a:moveTo>
                    <a:pt x="339" y="75"/>
                  </a:moveTo>
                  <a:cubicBezTo>
                    <a:pt x="341" y="73"/>
                    <a:pt x="334" y="74"/>
                    <a:pt x="332" y="74"/>
                  </a:cubicBezTo>
                  <a:cubicBezTo>
                    <a:pt x="330" y="74"/>
                    <a:pt x="326" y="74"/>
                    <a:pt x="328" y="74"/>
                  </a:cubicBezTo>
                  <a:cubicBezTo>
                    <a:pt x="330" y="75"/>
                    <a:pt x="332" y="75"/>
                    <a:pt x="334" y="75"/>
                  </a:cubicBezTo>
                  <a:cubicBezTo>
                    <a:pt x="336" y="75"/>
                    <a:pt x="338" y="76"/>
                    <a:pt x="339" y="75"/>
                  </a:cubicBezTo>
                  <a:close/>
                  <a:moveTo>
                    <a:pt x="346" y="75"/>
                  </a:moveTo>
                  <a:cubicBezTo>
                    <a:pt x="346" y="75"/>
                    <a:pt x="345" y="75"/>
                    <a:pt x="345" y="75"/>
                  </a:cubicBezTo>
                  <a:cubicBezTo>
                    <a:pt x="345" y="75"/>
                    <a:pt x="346" y="75"/>
                    <a:pt x="346" y="75"/>
                  </a:cubicBezTo>
                  <a:close/>
                  <a:moveTo>
                    <a:pt x="21" y="78"/>
                  </a:moveTo>
                  <a:cubicBezTo>
                    <a:pt x="28" y="78"/>
                    <a:pt x="34" y="77"/>
                    <a:pt x="40" y="77"/>
                  </a:cubicBezTo>
                  <a:cubicBezTo>
                    <a:pt x="46" y="76"/>
                    <a:pt x="51" y="74"/>
                    <a:pt x="57" y="74"/>
                  </a:cubicBezTo>
                  <a:cubicBezTo>
                    <a:pt x="88" y="74"/>
                    <a:pt x="114" y="75"/>
                    <a:pt x="144" y="75"/>
                  </a:cubicBezTo>
                  <a:cubicBezTo>
                    <a:pt x="181" y="75"/>
                    <a:pt x="212" y="74"/>
                    <a:pt x="249" y="74"/>
                  </a:cubicBezTo>
                  <a:cubicBezTo>
                    <a:pt x="253" y="74"/>
                    <a:pt x="257" y="73"/>
                    <a:pt x="261" y="73"/>
                  </a:cubicBezTo>
                  <a:cubicBezTo>
                    <a:pt x="276" y="75"/>
                    <a:pt x="289" y="73"/>
                    <a:pt x="304" y="73"/>
                  </a:cubicBezTo>
                  <a:cubicBezTo>
                    <a:pt x="305" y="73"/>
                    <a:pt x="307" y="73"/>
                    <a:pt x="307" y="72"/>
                  </a:cubicBezTo>
                  <a:cubicBezTo>
                    <a:pt x="307" y="72"/>
                    <a:pt x="305" y="71"/>
                    <a:pt x="306" y="71"/>
                  </a:cubicBezTo>
                  <a:cubicBezTo>
                    <a:pt x="307" y="71"/>
                    <a:pt x="309" y="71"/>
                    <a:pt x="308" y="70"/>
                  </a:cubicBezTo>
                  <a:cubicBezTo>
                    <a:pt x="306" y="69"/>
                    <a:pt x="304" y="71"/>
                    <a:pt x="301" y="71"/>
                  </a:cubicBezTo>
                  <a:cubicBezTo>
                    <a:pt x="297" y="71"/>
                    <a:pt x="294" y="70"/>
                    <a:pt x="290" y="70"/>
                  </a:cubicBezTo>
                  <a:cubicBezTo>
                    <a:pt x="284" y="72"/>
                    <a:pt x="280" y="70"/>
                    <a:pt x="274" y="70"/>
                  </a:cubicBezTo>
                  <a:cubicBezTo>
                    <a:pt x="271" y="71"/>
                    <a:pt x="268" y="71"/>
                    <a:pt x="264" y="71"/>
                  </a:cubicBezTo>
                  <a:cubicBezTo>
                    <a:pt x="262" y="71"/>
                    <a:pt x="260" y="71"/>
                    <a:pt x="258" y="71"/>
                  </a:cubicBezTo>
                  <a:cubicBezTo>
                    <a:pt x="244" y="71"/>
                    <a:pt x="231" y="70"/>
                    <a:pt x="216" y="71"/>
                  </a:cubicBezTo>
                  <a:cubicBezTo>
                    <a:pt x="212" y="71"/>
                    <a:pt x="208" y="70"/>
                    <a:pt x="203" y="70"/>
                  </a:cubicBezTo>
                  <a:cubicBezTo>
                    <a:pt x="193" y="71"/>
                    <a:pt x="185" y="71"/>
                    <a:pt x="175" y="71"/>
                  </a:cubicBezTo>
                  <a:cubicBezTo>
                    <a:pt x="160" y="71"/>
                    <a:pt x="148" y="71"/>
                    <a:pt x="133" y="70"/>
                  </a:cubicBezTo>
                  <a:cubicBezTo>
                    <a:pt x="128" y="70"/>
                    <a:pt x="124" y="69"/>
                    <a:pt x="120" y="69"/>
                  </a:cubicBezTo>
                  <a:cubicBezTo>
                    <a:pt x="119" y="69"/>
                    <a:pt x="117" y="69"/>
                    <a:pt x="118" y="68"/>
                  </a:cubicBezTo>
                  <a:cubicBezTo>
                    <a:pt x="121" y="67"/>
                    <a:pt x="129" y="69"/>
                    <a:pt x="126" y="67"/>
                  </a:cubicBezTo>
                  <a:cubicBezTo>
                    <a:pt x="124" y="66"/>
                    <a:pt x="121" y="67"/>
                    <a:pt x="118" y="67"/>
                  </a:cubicBezTo>
                  <a:cubicBezTo>
                    <a:pt x="116" y="67"/>
                    <a:pt x="115" y="67"/>
                    <a:pt x="113" y="67"/>
                  </a:cubicBezTo>
                  <a:cubicBezTo>
                    <a:pt x="113" y="67"/>
                    <a:pt x="113" y="68"/>
                    <a:pt x="113" y="68"/>
                  </a:cubicBezTo>
                  <a:cubicBezTo>
                    <a:pt x="111" y="70"/>
                    <a:pt x="109" y="68"/>
                    <a:pt x="106" y="68"/>
                  </a:cubicBezTo>
                  <a:cubicBezTo>
                    <a:pt x="105" y="68"/>
                    <a:pt x="104" y="68"/>
                    <a:pt x="103" y="68"/>
                  </a:cubicBezTo>
                  <a:cubicBezTo>
                    <a:pt x="103" y="68"/>
                    <a:pt x="104" y="67"/>
                    <a:pt x="104" y="67"/>
                  </a:cubicBezTo>
                  <a:cubicBezTo>
                    <a:pt x="103" y="66"/>
                    <a:pt x="101" y="68"/>
                    <a:pt x="100" y="68"/>
                  </a:cubicBezTo>
                  <a:cubicBezTo>
                    <a:pt x="100" y="68"/>
                    <a:pt x="99" y="67"/>
                    <a:pt x="99" y="67"/>
                  </a:cubicBezTo>
                  <a:cubicBezTo>
                    <a:pt x="98" y="67"/>
                    <a:pt x="99" y="67"/>
                    <a:pt x="99" y="67"/>
                  </a:cubicBezTo>
                  <a:cubicBezTo>
                    <a:pt x="97" y="66"/>
                    <a:pt x="95" y="66"/>
                    <a:pt x="92" y="66"/>
                  </a:cubicBezTo>
                  <a:cubicBezTo>
                    <a:pt x="87" y="66"/>
                    <a:pt x="83" y="66"/>
                    <a:pt x="77" y="66"/>
                  </a:cubicBezTo>
                  <a:cubicBezTo>
                    <a:pt x="56" y="66"/>
                    <a:pt x="38" y="66"/>
                    <a:pt x="18" y="68"/>
                  </a:cubicBezTo>
                  <a:cubicBezTo>
                    <a:pt x="17" y="68"/>
                    <a:pt x="14" y="68"/>
                    <a:pt x="15" y="67"/>
                  </a:cubicBezTo>
                  <a:cubicBezTo>
                    <a:pt x="17" y="66"/>
                    <a:pt x="19" y="67"/>
                    <a:pt x="21" y="66"/>
                  </a:cubicBezTo>
                  <a:cubicBezTo>
                    <a:pt x="22" y="66"/>
                    <a:pt x="23" y="65"/>
                    <a:pt x="24" y="64"/>
                  </a:cubicBezTo>
                  <a:cubicBezTo>
                    <a:pt x="28" y="63"/>
                    <a:pt x="33" y="64"/>
                    <a:pt x="37" y="63"/>
                  </a:cubicBezTo>
                  <a:cubicBezTo>
                    <a:pt x="62" y="61"/>
                    <a:pt x="83" y="63"/>
                    <a:pt x="108" y="63"/>
                  </a:cubicBezTo>
                  <a:cubicBezTo>
                    <a:pt x="116" y="63"/>
                    <a:pt x="138" y="64"/>
                    <a:pt x="130" y="62"/>
                  </a:cubicBezTo>
                  <a:cubicBezTo>
                    <a:pt x="124" y="61"/>
                    <a:pt x="118" y="63"/>
                    <a:pt x="112" y="62"/>
                  </a:cubicBezTo>
                  <a:cubicBezTo>
                    <a:pt x="94" y="60"/>
                    <a:pt x="78" y="62"/>
                    <a:pt x="59" y="61"/>
                  </a:cubicBezTo>
                  <a:cubicBezTo>
                    <a:pt x="58" y="61"/>
                    <a:pt x="56" y="60"/>
                    <a:pt x="56" y="60"/>
                  </a:cubicBezTo>
                  <a:cubicBezTo>
                    <a:pt x="58" y="58"/>
                    <a:pt x="60" y="60"/>
                    <a:pt x="62" y="60"/>
                  </a:cubicBezTo>
                  <a:cubicBezTo>
                    <a:pt x="91" y="60"/>
                    <a:pt x="116" y="62"/>
                    <a:pt x="146" y="61"/>
                  </a:cubicBezTo>
                  <a:cubicBezTo>
                    <a:pt x="168" y="60"/>
                    <a:pt x="187" y="60"/>
                    <a:pt x="210" y="60"/>
                  </a:cubicBezTo>
                  <a:cubicBezTo>
                    <a:pt x="214" y="60"/>
                    <a:pt x="218" y="60"/>
                    <a:pt x="222" y="59"/>
                  </a:cubicBezTo>
                  <a:cubicBezTo>
                    <a:pt x="229" y="58"/>
                    <a:pt x="236" y="59"/>
                    <a:pt x="243" y="58"/>
                  </a:cubicBezTo>
                  <a:cubicBezTo>
                    <a:pt x="258" y="57"/>
                    <a:pt x="272" y="59"/>
                    <a:pt x="287" y="58"/>
                  </a:cubicBezTo>
                  <a:cubicBezTo>
                    <a:pt x="311" y="57"/>
                    <a:pt x="331" y="59"/>
                    <a:pt x="355" y="58"/>
                  </a:cubicBezTo>
                  <a:cubicBezTo>
                    <a:pt x="386" y="57"/>
                    <a:pt x="414" y="57"/>
                    <a:pt x="445" y="53"/>
                  </a:cubicBezTo>
                  <a:cubicBezTo>
                    <a:pt x="450" y="53"/>
                    <a:pt x="455" y="53"/>
                    <a:pt x="460" y="52"/>
                  </a:cubicBezTo>
                  <a:cubicBezTo>
                    <a:pt x="469" y="50"/>
                    <a:pt x="477" y="51"/>
                    <a:pt x="486" y="49"/>
                  </a:cubicBezTo>
                  <a:cubicBezTo>
                    <a:pt x="488" y="48"/>
                    <a:pt x="490" y="48"/>
                    <a:pt x="492" y="47"/>
                  </a:cubicBezTo>
                  <a:cubicBezTo>
                    <a:pt x="493" y="46"/>
                    <a:pt x="494" y="46"/>
                    <a:pt x="494" y="45"/>
                  </a:cubicBezTo>
                  <a:cubicBezTo>
                    <a:pt x="495" y="44"/>
                    <a:pt x="495" y="42"/>
                    <a:pt x="496" y="41"/>
                  </a:cubicBezTo>
                  <a:cubicBezTo>
                    <a:pt x="497" y="40"/>
                    <a:pt x="500" y="40"/>
                    <a:pt x="500" y="39"/>
                  </a:cubicBezTo>
                  <a:cubicBezTo>
                    <a:pt x="500" y="36"/>
                    <a:pt x="496" y="34"/>
                    <a:pt x="496" y="32"/>
                  </a:cubicBezTo>
                  <a:cubicBezTo>
                    <a:pt x="494" y="27"/>
                    <a:pt x="496" y="23"/>
                    <a:pt x="494" y="19"/>
                  </a:cubicBezTo>
                  <a:cubicBezTo>
                    <a:pt x="493" y="17"/>
                    <a:pt x="492" y="16"/>
                    <a:pt x="492" y="14"/>
                  </a:cubicBezTo>
                  <a:cubicBezTo>
                    <a:pt x="490" y="11"/>
                    <a:pt x="487" y="9"/>
                    <a:pt x="484" y="8"/>
                  </a:cubicBezTo>
                  <a:cubicBezTo>
                    <a:pt x="482" y="8"/>
                    <a:pt x="481" y="7"/>
                    <a:pt x="480" y="6"/>
                  </a:cubicBezTo>
                  <a:cubicBezTo>
                    <a:pt x="479" y="5"/>
                    <a:pt x="477" y="5"/>
                    <a:pt x="476" y="5"/>
                  </a:cubicBezTo>
                  <a:cubicBezTo>
                    <a:pt x="472" y="3"/>
                    <a:pt x="470" y="2"/>
                    <a:pt x="466" y="1"/>
                  </a:cubicBezTo>
                  <a:cubicBezTo>
                    <a:pt x="459" y="0"/>
                    <a:pt x="454" y="0"/>
                    <a:pt x="447" y="0"/>
                  </a:cubicBezTo>
                  <a:cubicBezTo>
                    <a:pt x="422" y="0"/>
                    <a:pt x="400" y="3"/>
                    <a:pt x="375" y="3"/>
                  </a:cubicBezTo>
                  <a:cubicBezTo>
                    <a:pt x="371" y="3"/>
                    <a:pt x="368" y="2"/>
                    <a:pt x="364" y="2"/>
                  </a:cubicBezTo>
                  <a:cubicBezTo>
                    <a:pt x="339" y="4"/>
                    <a:pt x="317" y="3"/>
                    <a:pt x="291" y="2"/>
                  </a:cubicBezTo>
                  <a:cubicBezTo>
                    <a:pt x="283" y="1"/>
                    <a:pt x="275" y="1"/>
                    <a:pt x="267" y="1"/>
                  </a:cubicBezTo>
                  <a:cubicBezTo>
                    <a:pt x="240" y="2"/>
                    <a:pt x="217" y="1"/>
                    <a:pt x="190" y="1"/>
                  </a:cubicBezTo>
                  <a:cubicBezTo>
                    <a:pt x="156" y="1"/>
                    <a:pt x="127" y="3"/>
                    <a:pt x="93" y="1"/>
                  </a:cubicBezTo>
                  <a:cubicBezTo>
                    <a:pt x="66" y="0"/>
                    <a:pt x="43" y="0"/>
                    <a:pt x="16" y="2"/>
                  </a:cubicBezTo>
                  <a:cubicBezTo>
                    <a:pt x="12" y="3"/>
                    <a:pt x="8" y="3"/>
                    <a:pt x="6" y="7"/>
                  </a:cubicBezTo>
                  <a:cubicBezTo>
                    <a:pt x="2" y="13"/>
                    <a:pt x="3" y="20"/>
                    <a:pt x="1" y="27"/>
                  </a:cubicBezTo>
                  <a:cubicBezTo>
                    <a:pt x="0" y="34"/>
                    <a:pt x="1" y="40"/>
                    <a:pt x="3" y="46"/>
                  </a:cubicBezTo>
                  <a:cubicBezTo>
                    <a:pt x="4" y="51"/>
                    <a:pt x="1" y="57"/>
                    <a:pt x="3" y="61"/>
                  </a:cubicBezTo>
                  <a:cubicBezTo>
                    <a:pt x="3" y="63"/>
                    <a:pt x="4" y="63"/>
                    <a:pt x="6" y="64"/>
                  </a:cubicBezTo>
                  <a:cubicBezTo>
                    <a:pt x="6" y="64"/>
                    <a:pt x="7" y="64"/>
                    <a:pt x="7" y="64"/>
                  </a:cubicBezTo>
                  <a:cubicBezTo>
                    <a:pt x="8" y="64"/>
                    <a:pt x="10" y="63"/>
                    <a:pt x="11" y="64"/>
                  </a:cubicBezTo>
                  <a:cubicBezTo>
                    <a:pt x="11" y="64"/>
                    <a:pt x="10" y="65"/>
                    <a:pt x="11" y="65"/>
                  </a:cubicBezTo>
                  <a:cubicBezTo>
                    <a:pt x="11" y="65"/>
                    <a:pt x="13" y="65"/>
                    <a:pt x="12" y="66"/>
                  </a:cubicBezTo>
                  <a:cubicBezTo>
                    <a:pt x="12" y="67"/>
                    <a:pt x="10" y="66"/>
                    <a:pt x="9" y="67"/>
                  </a:cubicBezTo>
                  <a:cubicBezTo>
                    <a:pt x="8" y="68"/>
                    <a:pt x="14" y="68"/>
                    <a:pt x="13" y="68"/>
                  </a:cubicBezTo>
                  <a:cubicBezTo>
                    <a:pt x="10" y="69"/>
                    <a:pt x="4" y="69"/>
                    <a:pt x="6" y="71"/>
                  </a:cubicBezTo>
                  <a:cubicBezTo>
                    <a:pt x="6" y="71"/>
                    <a:pt x="7" y="71"/>
                    <a:pt x="7" y="72"/>
                  </a:cubicBezTo>
                  <a:cubicBezTo>
                    <a:pt x="6" y="73"/>
                    <a:pt x="3" y="73"/>
                    <a:pt x="4" y="74"/>
                  </a:cubicBezTo>
                  <a:cubicBezTo>
                    <a:pt x="6" y="76"/>
                    <a:pt x="8" y="75"/>
                    <a:pt x="10" y="76"/>
                  </a:cubicBezTo>
                  <a:cubicBezTo>
                    <a:pt x="14" y="77"/>
                    <a:pt x="17" y="79"/>
                    <a:pt x="21" y="78"/>
                  </a:cubicBezTo>
                  <a:close/>
                  <a:moveTo>
                    <a:pt x="98" y="67"/>
                  </a:moveTo>
                  <a:cubicBezTo>
                    <a:pt x="99" y="68"/>
                    <a:pt x="92" y="68"/>
                    <a:pt x="93" y="67"/>
                  </a:cubicBezTo>
                  <a:cubicBezTo>
                    <a:pt x="95" y="67"/>
                    <a:pt x="97" y="66"/>
                    <a:pt x="98" y="67"/>
                  </a:cubicBezTo>
                  <a:close/>
                  <a:moveTo>
                    <a:pt x="271" y="79"/>
                  </a:moveTo>
                  <a:cubicBezTo>
                    <a:pt x="271" y="79"/>
                    <a:pt x="270" y="79"/>
                    <a:pt x="270" y="79"/>
                  </a:cubicBezTo>
                  <a:cubicBezTo>
                    <a:pt x="270" y="79"/>
                    <a:pt x="270" y="80"/>
                    <a:pt x="271" y="79"/>
                  </a:cubicBezTo>
                  <a:close/>
                  <a:moveTo>
                    <a:pt x="273" y="79"/>
                  </a:moveTo>
                  <a:cubicBezTo>
                    <a:pt x="273" y="79"/>
                    <a:pt x="272" y="79"/>
                    <a:pt x="272" y="79"/>
                  </a:cubicBezTo>
                  <a:cubicBezTo>
                    <a:pt x="272" y="79"/>
                    <a:pt x="273" y="80"/>
                    <a:pt x="273" y="79"/>
                  </a:cubicBezTo>
                  <a:close/>
                  <a:moveTo>
                    <a:pt x="414" y="79"/>
                  </a:moveTo>
                  <a:cubicBezTo>
                    <a:pt x="414" y="79"/>
                    <a:pt x="412" y="79"/>
                    <a:pt x="412" y="79"/>
                  </a:cubicBezTo>
                  <a:cubicBezTo>
                    <a:pt x="412" y="80"/>
                    <a:pt x="413" y="80"/>
                    <a:pt x="414" y="79"/>
                  </a:cubicBezTo>
                  <a:close/>
                  <a:moveTo>
                    <a:pt x="238" y="80"/>
                  </a:moveTo>
                  <a:cubicBezTo>
                    <a:pt x="239" y="79"/>
                    <a:pt x="236" y="80"/>
                    <a:pt x="237" y="80"/>
                  </a:cubicBezTo>
                  <a:cubicBezTo>
                    <a:pt x="237" y="80"/>
                    <a:pt x="238" y="80"/>
                    <a:pt x="238" y="80"/>
                  </a:cubicBezTo>
                  <a:close/>
                  <a:moveTo>
                    <a:pt x="240" y="80"/>
                  </a:moveTo>
                  <a:cubicBezTo>
                    <a:pt x="241" y="80"/>
                    <a:pt x="239" y="80"/>
                    <a:pt x="239" y="80"/>
                  </a:cubicBezTo>
                  <a:cubicBezTo>
                    <a:pt x="239" y="80"/>
                    <a:pt x="240" y="80"/>
                    <a:pt x="240" y="80"/>
                  </a:cubicBezTo>
                  <a:close/>
                  <a:moveTo>
                    <a:pt x="258" y="80"/>
                  </a:moveTo>
                  <a:cubicBezTo>
                    <a:pt x="260" y="78"/>
                    <a:pt x="252" y="79"/>
                    <a:pt x="249" y="79"/>
                  </a:cubicBezTo>
                  <a:cubicBezTo>
                    <a:pt x="248" y="79"/>
                    <a:pt x="246" y="80"/>
                    <a:pt x="247" y="80"/>
                  </a:cubicBezTo>
                  <a:cubicBezTo>
                    <a:pt x="250" y="81"/>
                    <a:pt x="252" y="80"/>
                    <a:pt x="255" y="80"/>
                  </a:cubicBezTo>
                  <a:cubicBezTo>
                    <a:pt x="256" y="80"/>
                    <a:pt x="257" y="80"/>
                    <a:pt x="258" y="80"/>
                  </a:cubicBezTo>
                  <a:close/>
                  <a:moveTo>
                    <a:pt x="267" y="80"/>
                  </a:moveTo>
                  <a:cubicBezTo>
                    <a:pt x="268" y="80"/>
                    <a:pt x="267" y="79"/>
                    <a:pt x="267" y="79"/>
                  </a:cubicBezTo>
                  <a:cubicBezTo>
                    <a:pt x="265" y="78"/>
                    <a:pt x="259" y="79"/>
                    <a:pt x="261" y="80"/>
                  </a:cubicBezTo>
                  <a:cubicBezTo>
                    <a:pt x="262" y="81"/>
                    <a:pt x="264" y="80"/>
                    <a:pt x="266" y="80"/>
                  </a:cubicBezTo>
                  <a:cubicBezTo>
                    <a:pt x="267" y="80"/>
                    <a:pt x="267" y="80"/>
                    <a:pt x="267" y="80"/>
                  </a:cubicBezTo>
                  <a:close/>
                  <a:moveTo>
                    <a:pt x="235" y="80"/>
                  </a:moveTo>
                  <a:cubicBezTo>
                    <a:pt x="235" y="80"/>
                    <a:pt x="235" y="79"/>
                    <a:pt x="234" y="79"/>
                  </a:cubicBezTo>
                  <a:cubicBezTo>
                    <a:pt x="231" y="78"/>
                    <a:pt x="228" y="79"/>
                    <a:pt x="226" y="80"/>
                  </a:cubicBezTo>
                  <a:cubicBezTo>
                    <a:pt x="225" y="80"/>
                    <a:pt x="224" y="79"/>
                    <a:pt x="224" y="80"/>
                  </a:cubicBezTo>
                  <a:cubicBezTo>
                    <a:pt x="225" y="82"/>
                    <a:pt x="229" y="80"/>
                    <a:pt x="232" y="80"/>
                  </a:cubicBezTo>
                  <a:cubicBezTo>
                    <a:pt x="233" y="80"/>
                    <a:pt x="234" y="81"/>
                    <a:pt x="235" y="80"/>
                  </a:cubicBezTo>
                  <a:close/>
                  <a:moveTo>
                    <a:pt x="339" y="80"/>
                  </a:moveTo>
                  <a:cubicBezTo>
                    <a:pt x="341" y="79"/>
                    <a:pt x="331" y="80"/>
                    <a:pt x="333" y="80"/>
                  </a:cubicBezTo>
                  <a:cubicBezTo>
                    <a:pt x="333" y="80"/>
                    <a:pt x="333" y="81"/>
                    <a:pt x="334" y="81"/>
                  </a:cubicBezTo>
                  <a:cubicBezTo>
                    <a:pt x="332" y="80"/>
                    <a:pt x="331" y="80"/>
                    <a:pt x="330" y="80"/>
                  </a:cubicBezTo>
                  <a:cubicBezTo>
                    <a:pt x="329" y="80"/>
                    <a:pt x="326" y="81"/>
                    <a:pt x="327" y="81"/>
                  </a:cubicBezTo>
                  <a:cubicBezTo>
                    <a:pt x="329" y="83"/>
                    <a:pt x="331" y="82"/>
                    <a:pt x="333" y="82"/>
                  </a:cubicBezTo>
                  <a:cubicBezTo>
                    <a:pt x="334" y="82"/>
                    <a:pt x="336" y="83"/>
                    <a:pt x="336" y="82"/>
                  </a:cubicBezTo>
                  <a:cubicBezTo>
                    <a:pt x="336" y="82"/>
                    <a:pt x="336" y="81"/>
                    <a:pt x="336" y="81"/>
                  </a:cubicBezTo>
                  <a:cubicBezTo>
                    <a:pt x="337" y="81"/>
                    <a:pt x="338" y="81"/>
                    <a:pt x="339" y="80"/>
                  </a:cubicBezTo>
                  <a:cubicBezTo>
                    <a:pt x="339" y="80"/>
                    <a:pt x="339" y="80"/>
                    <a:pt x="339" y="80"/>
                  </a:cubicBezTo>
                  <a:close/>
                  <a:moveTo>
                    <a:pt x="342" y="80"/>
                  </a:moveTo>
                  <a:cubicBezTo>
                    <a:pt x="342" y="80"/>
                    <a:pt x="341" y="80"/>
                    <a:pt x="341" y="80"/>
                  </a:cubicBezTo>
                  <a:cubicBezTo>
                    <a:pt x="341" y="80"/>
                    <a:pt x="342" y="81"/>
                    <a:pt x="342" y="80"/>
                  </a:cubicBezTo>
                  <a:close/>
                  <a:moveTo>
                    <a:pt x="399" y="80"/>
                  </a:moveTo>
                  <a:cubicBezTo>
                    <a:pt x="400" y="80"/>
                    <a:pt x="402" y="80"/>
                    <a:pt x="402" y="79"/>
                  </a:cubicBezTo>
                  <a:cubicBezTo>
                    <a:pt x="400" y="78"/>
                    <a:pt x="398" y="79"/>
                    <a:pt x="396" y="79"/>
                  </a:cubicBezTo>
                  <a:cubicBezTo>
                    <a:pt x="395" y="79"/>
                    <a:pt x="395" y="80"/>
                    <a:pt x="395" y="80"/>
                  </a:cubicBezTo>
                  <a:cubicBezTo>
                    <a:pt x="396" y="81"/>
                    <a:pt x="397" y="80"/>
                    <a:pt x="398" y="80"/>
                  </a:cubicBezTo>
                  <a:cubicBezTo>
                    <a:pt x="399" y="80"/>
                    <a:pt x="399" y="80"/>
                    <a:pt x="399" y="80"/>
                  </a:cubicBezTo>
                  <a:close/>
                  <a:moveTo>
                    <a:pt x="281" y="81"/>
                  </a:moveTo>
                  <a:cubicBezTo>
                    <a:pt x="282" y="80"/>
                    <a:pt x="279" y="80"/>
                    <a:pt x="278" y="80"/>
                  </a:cubicBezTo>
                  <a:cubicBezTo>
                    <a:pt x="278" y="80"/>
                    <a:pt x="278" y="81"/>
                    <a:pt x="278" y="81"/>
                  </a:cubicBezTo>
                  <a:cubicBezTo>
                    <a:pt x="279" y="81"/>
                    <a:pt x="280" y="82"/>
                    <a:pt x="281" y="81"/>
                  </a:cubicBezTo>
                  <a:close/>
                  <a:moveTo>
                    <a:pt x="284" y="81"/>
                  </a:moveTo>
                  <a:cubicBezTo>
                    <a:pt x="285" y="80"/>
                    <a:pt x="282" y="80"/>
                    <a:pt x="282" y="81"/>
                  </a:cubicBezTo>
                  <a:cubicBezTo>
                    <a:pt x="282" y="82"/>
                    <a:pt x="284" y="82"/>
                    <a:pt x="284" y="81"/>
                  </a:cubicBezTo>
                  <a:close/>
                  <a:moveTo>
                    <a:pt x="295" y="81"/>
                  </a:moveTo>
                  <a:cubicBezTo>
                    <a:pt x="296" y="80"/>
                    <a:pt x="292" y="80"/>
                    <a:pt x="292" y="81"/>
                  </a:cubicBezTo>
                  <a:cubicBezTo>
                    <a:pt x="293" y="82"/>
                    <a:pt x="294" y="82"/>
                    <a:pt x="295" y="81"/>
                  </a:cubicBezTo>
                  <a:close/>
                  <a:moveTo>
                    <a:pt x="388" y="81"/>
                  </a:moveTo>
                  <a:cubicBezTo>
                    <a:pt x="389" y="81"/>
                    <a:pt x="390" y="80"/>
                    <a:pt x="389" y="80"/>
                  </a:cubicBezTo>
                  <a:cubicBezTo>
                    <a:pt x="388" y="79"/>
                    <a:pt x="382" y="79"/>
                    <a:pt x="384" y="80"/>
                  </a:cubicBezTo>
                  <a:cubicBezTo>
                    <a:pt x="385" y="81"/>
                    <a:pt x="387" y="81"/>
                    <a:pt x="388" y="81"/>
                  </a:cubicBezTo>
                  <a:close/>
                  <a:moveTo>
                    <a:pt x="173" y="81"/>
                  </a:moveTo>
                  <a:cubicBezTo>
                    <a:pt x="174" y="81"/>
                    <a:pt x="172" y="80"/>
                    <a:pt x="171" y="80"/>
                  </a:cubicBezTo>
                  <a:cubicBezTo>
                    <a:pt x="168" y="79"/>
                    <a:pt x="165" y="79"/>
                    <a:pt x="162" y="80"/>
                  </a:cubicBezTo>
                  <a:cubicBezTo>
                    <a:pt x="162" y="80"/>
                    <a:pt x="160" y="80"/>
                    <a:pt x="160" y="81"/>
                  </a:cubicBezTo>
                  <a:cubicBezTo>
                    <a:pt x="162" y="83"/>
                    <a:pt x="164" y="80"/>
                    <a:pt x="166" y="80"/>
                  </a:cubicBezTo>
                  <a:cubicBezTo>
                    <a:pt x="168" y="80"/>
                    <a:pt x="170" y="81"/>
                    <a:pt x="172" y="81"/>
                  </a:cubicBezTo>
                  <a:cubicBezTo>
                    <a:pt x="172" y="81"/>
                    <a:pt x="173" y="82"/>
                    <a:pt x="173" y="81"/>
                  </a:cubicBezTo>
                  <a:close/>
                  <a:moveTo>
                    <a:pt x="184" y="82"/>
                  </a:moveTo>
                  <a:cubicBezTo>
                    <a:pt x="185" y="81"/>
                    <a:pt x="180" y="81"/>
                    <a:pt x="181" y="82"/>
                  </a:cubicBezTo>
                  <a:cubicBezTo>
                    <a:pt x="181" y="83"/>
                    <a:pt x="183" y="83"/>
                    <a:pt x="184" y="82"/>
                  </a:cubicBezTo>
                  <a:cubicBezTo>
                    <a:pt x="184" y="82"/>
                    <a:pt x="184" y="82"/>
                    <a:pt x="184" y="82"/>
                  </a:cubicBezTo>
                  <a:close/>
                  <a:moveTo>
                    <a:pt x="190" y="82"/>
                  </a:moveTo>
                  <a:cubicBezTo>
                    <a:pt x="190" y="82"/>
                    <a:pt x="190" y="81"/>
                    <a:pt x="190" y="81"/>
                  </a:cubicBezTo>
                  <a:cubicBezTo>
                    <a:pt x="190" y="81"/>
                    <a:pt x="189" y="80"/>
                    <a:pt x="189" y="80"/>
                  </a:cubicBezTo>
                  <a:cubicBezTo>
                    <a:pt x="191" y="80"/>
                    <a:pt x="192" y="81"/>
                    <a:pt x="194" y="81"/>
                  </a:cubicBezTo>
                  <a:cubicBezTo>
                    <a:pt x="199" y="81"/>
                    <a:pt x="204" y="80"/>
                    <a:pt x="209" y="80"/>
                  </a:cubicBezTo>
                  <a:cubicBezTo>
                    <a:pt x="212" y="81"/>
                    <a:pt x="214" y="80"/>
                    <a:pt x="217" y="80"/>
                  </a:cubicBezTo>
                  <a:cubicBezTo>
                    <a:pt x="218" y="80"/>
                    <a:pt x="221" y="80"/>
                    <a:pt x="220" y="79"/>
                  </a:cubicBezTo>
                  <a:cubicBezTo>
                    <a:pt x="218" y="78"/>
                    <a:pt x="215" y="79"/>
                    <a:pt x="213" y="79"/>
                  </a:cubicBezTo>
                  <a:cubicBezTo>
                    <a:pt x="204" y="79"/>
                    <a:pt x="196" y="78"/>
                    <a:pt x="188" y="79"/>
                  </a:cubicBezTo>
                  <a:cubicBezTo>
                    <a:pt x="187" y="79"/>
                    <a:pt x="184" y="80"/>
                    <a:pt x="185" y="81"/>
                  </a:cubicBezTo>
                  <a:cubicBezTo>
                    <a:pt x="186" y="81"/>
                    <a:pt x="187" y="81"/>
                    <a:pt x="188" y="81"/>
                  </a:cubicBezTo>
                  <a:cubicBezTo>
                    <a:pt x="189" y="81"/>
                    <a:pt x="189" y="82"/>
                    <a:pt x="190" y="82"/>
                  </a:cubicBezTo>
                  <a:close/>
                  <a:moveTo>
                    <a:pt x="239" y="82"/>
                  </a:moveTo>
                  <a:cubicBezTo>
                    <a:pt x="240" y="82"/>
                    <a:pt x="240" y="81"/>
                    <a:pt x="240" y="81"/>
                  </a:cubicBezTo>
                  <a:cubicBezTo>
                    <a:pt x="239" y="80"/>
                    <a:pt x="236" y="81"/>
                    <a:pt x="237" y="81"/>
                  </a:cubicBezTo>
                  <a:cubicBezTo>
                    <a:pt x="237" y="82"/>
                    <a:pt x="239" y="82"/>
                    <a:pt x="239" y="82"/>
                  </a:cubicBezTo>
                  <a:close/>
                  <a:moveTo>
                    <a:pt x="254" y="82"/>
                  </a:moveTo>
                  <a:cubicBezTo>
                    <a:pt x="254" y="82"/>
                    <a:pt x="254" y="81"/>
                    <a:pt x="254" y="81"/>
                  </a:cubicBezTo>
                  <a:cubicBezTo>
                    <a:pt x="254" y="80"/>
                    <a:pt x="251" y="81"/>
                    <a:pt x="251" y="81"/>
                  </a:cubicBezTo>
                  <a:cubicBezTo>
                    <a:pt x="252" y="82"/>
                    <a:pt x="253" y="82"/>
                    <a:pt x="254" y="82"/>
                  </a:cubicBezTo>
                  <a:close/>
                  <a:moveTo>
                    <a:pt x="272" y="82"/>
                  </a:moveTo>
                  <a:cubicBezTo>
                    <a:pt x="274" y="82"/>
                    <a:pt x="276" y="81"/>
                    <a:pt x="275" y="80"/>
                  </a:cubicBezTo>
                  <a:cubicBezTo>
                    <a:pt x="273" y="79"/>
                    <a:pt x="270" y="80"/>
                    <a:pt x="267" y="80"/>
                  </a:cubicBezTo>
                  <a:cubicBezTo>
                    <a:pt x="266" y="80"/>
                    <a:pt x="263" y="81"/>
                    <a:pt x="264" y="81"/>
                  </a:cubicBezTo>
                  <a:cubicBezTo>
                    <a:pt x="265" y="83"/>
                    <a:pt x="267" y="82"/>
                    <a:pt x="269" y="82"/>
                  </a:cubicBezTo>
                  <a:cubicBezTo>
                    <a:pt x="270" y="82"/>
                    <a:pt x="271" y="82"/>
                    <a:pt x="272" y="82"/>
                  </a:cubicBezTo>
                  <a:close/>
                  <a:moveTo>
                    <a:pt x="19" y="84"/>
                  </a:moveTo>
                  <a:cubicBezTo>
                    <a:pt x="20" y="85"/>
                    <a:pt x="22" y="83"/>
                    <a:pt x="21" y="83"/>
                  </a:cubicBezTo>
                  <a:cubicBezTo>
                    <a:pt x="20" y="83"/>
                    <a:pt x="19" y="84"/>
                    <a:pt x="19" y="84"/>
                  </a:cubicBezTo>
                  <a:close/>
                </a:path>
              </a:pathLst>
            </a:custGeom>
            <a:solidFill>
              <a:srgbClr val="3F89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05750" y="144819"/>
            <a:ext cx="394398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pastel" pitchFamily="2" charset="0"/>
              </a:rPr>
              <a:t>1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</a:rPr>
              <a:t>、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圆柱体问题</a:t>
            </a:r>
            <a:endParaRPr lang="zh-CN" altLang="en-US" sz="4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0" y="1078865"/>
            <a:ext cx="115036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题意：编写程序，读取圆柱体的半径和高度，并使用以下公式计算圆的面积和圆柱体的体积。</a:t>
            </a:r>
            <a:endParaRPr lang="zh-CN" altLang="en-US" sz="28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226693" y="2122963"/>
            <a:ext cx="2889886" cy="3722688"/>
            <a:chOff x="1424939" y="1642268"/>
            <a:chExt cx="2889886" cy="3722688"/>
          </a:xfrm>
        </p:grpSpPr>
        <p:sp>
          <p:nvSpPr>
            <p:cNvPr id="57" name="矩形 56"/>
            <p:cNvSpPr/>
            <p:nvPr/>
          </p:nvSpPr>
          <p:spPr>
            <a:xfrm>
              <a:off x="1764506" y="1885950"/>
              <a:ext cx="2550319" cy="3479006"/>
            </a:xfrm>
            <a:prstGeom prst="rect">
              <a:avLst/>
            </a:prstGeom>
            <a:noFill/>
            <a:ln w="25400">
              <a:solidFill>
                <a:srgbClr val="77B1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8" name="Freeform 5"/>
            <p:cNvSpPr>
              <a:spLocks noEditPoints="1"/>
            </p:cNvSpPr>
            <p:nvPr/>
          </p:nvSpPr>
          <p:spPr bwMode="auto">
            <a:xfrm rot="19688968">
              <a:off x="1424939" y="1642268"/>
              <a:ext cx="1443515" cy="687388"/>
            </a:xfrm>
            <a:custGeom>
              <a:avLst/>
              <a:gdLst>
                <a:gd name="T0" fmla="*/ 211 w 326"/>
                <a:gd name="T1" fmla="*/ 150 h 154"/>
                <a:gd name="T2" fmla="*/ 208 w 326"/>
                <a:gd name="T3" fmla="*/ 150 h 154"/>
                <a:gd name="T4" fmla="*/ 230 w 326"/>
                <a:gd name="T5" fmla="*/ 5 h 154"/>
                <a:gd name="T6" fmla="*/ 141 w 326"/>
                <a:gd name="T7" fmla="*/ 2 h 154"/>
                <a:gd name="T8" fmla="*/ 71 w 326"/>
                <a:gd name="T9" fmla="*/ 9 h 154"/>
                <a:gd name="T10" fmla="*/ 48 w 326"/>
                <a:gd name="T11" fmla="*/ 19 h 154"/>
                <a:gd name="T12" fmla="*/ 30 w 326"/>
                <a:gd name="T13" fmla="*/ 30 h 154"/>
                <a:gd name="T14" fmla="*/ 50 w 326"/>
                <a:gd name="T15" fmla="*/ 30 h 154"/>
                <a:gd name="T16" fmla="*/ 24 w 326"/>
                <a:gd name="T17" fmla="*/ 39 h 154"/>
                <a:gd name="T18" fmla="*/ 26 w 326"/>
                <a:gd name="T19" fmla="*/ 45 h 154"/>
                <a:gd name="T20" fmla="*/ 37 w 326"/>
                <a:gd name="T21" fmla="*/ 53 h 154"/>
                <a:gd name="T22" fmla="*/ 55 w 326"/>
                <a:gd name="T23" fmla="*/ 57 h 154"/>
                <a:gd name="T24" fmla="*/ 26 w 326"/>
                <a:gd name="T25" fmla="*/ 68 h 154"/>
                <a:gd name="T26" fmla="*/ 27 w 326"/>
                <a:gd name="T27" fmla="*/ 74 h 154"/>
                <a:gd name="T28" fmla="*/ 48 w 326"/>
                <a:gd name="T29" fmla="*/ 80 h 154"/>
                <a:gd name="T30" fmla="*/ 32 w 326"/>
                <a:gd name="T31" fmla="*/ 88 h 154"/>
                <a:gd name="T32" fmla="*/ 104 w 326"/>
                <a:gd name="T33" fmla="*/ 87 h 154"/>
                <a:gd name="T34" fmla="*/ 108 w 326"/>
                <a:gd name="T35" fmla="*/ 92 h 154"/>
                <a:gd name="T36" fmla="*/ 117 w 326"/>
                <a:gd name="T37" fmla="*/ 95 h 154"/>
                <a:gd name="T38" fmla="*/ 123 w 326"/>
                <a:gd name="T39" fmla="*/ 107 h 154"/>
                <a:gd name="T40" fmla="*/ 119 w 326"/>
                <a:gd name="T41" fmla="*/ 118 h 154"/>
                <a:gd name="T42" fmla="*/ 127 w 326"/>
                <a:gd name="T43" fmla="*/ 126 h 154"/>
                <a:gd name="T44" fmla="*/ 139 w 326"/>
                <a:gd name="T45" fmla="*/ 134 h 154"/>
                <a:gd name="T46" fmla="*/ 129 w 326"/>
                <a:gd name="T47" fmla="*/ 140 h 154"/>
                <a:gd name="T48" fmla="*/ 149 w 326"/>
                <a:gd name="T49" fmla="*/ 143 h 154"/>
                <a:gd name="T50" fmla="*/ 203 w 326"/>
                <a:gd name="T51" fmla="*/ 139 h 154"/>
                <a:gd name="T52" fmla="*/ 234 w 326"/>
                <a:gd name="T53" fmla="*/ 134 h 154"/>
                <a:gd name="T54" fmla="*/ 234 w 326"/>
                <a:gd name="T55" fmla="*/ 127 h 154"/>
                <a:gd name="T56" fmla="*/ 243 w 326"/>
                <a:gd name="T57" fmla="*/ 123 h 154"/>
                <a:gd name="T58" fmla="*/ 293 w 326"/>
                <a:gd name="T59" fmla="*/ 120 h 154"/>
                <a:gd name="T60" fmla="*/ 292 w 326"/>
                <a:gd name="T61" fmla="*/ 114 h 154"/>
                <a:gd name="T62" fmla="*/ 303 w 326"/>
                <a:gd name="T63" fmla="*/ 108 h 154"/>
                <a:gd name="T64" fmla="*/ 268 w 326"/>
                <a:gd name="T65" fmla="*/ 95 h 154"/>
                <a:gd name="T66" fmla="*/ 306 w 326"/>
                <a:gd name="T67" fmla="*/ 84 h 154"/>
                <a:gd name="T68" fmla="*/ 298 w 326"/>
                <a:gd name="T69" fmla="*/ 72 h 154"/>
                <a:gd name="T70" fmla="*/ 284 w 326"/>
                <a:gd name="T71" fmla="*/ 59 h 154"/>
                <a:gd name="T72" fmla="*/ 282 w 326"/>
                <a:gd name="T73" fmla="*/ 48 h 154"/>
                <a:gd name="T74" fmla="*/ 286 w 326"/>
                <a:gd name="T75" fmla="*/ 40 h 154"/>
                <a:gd name="T76" fmla="*/ 253 w 326"/>
                <a:gd name="T77" fmla="*/ 31 h 154"/>
                <a:gd name="T78" fmla="*/ 238 w 326"/>
                <a:gd name="T79" fmla="*/ 27 h 154"/>
                <a:gd name="T80" fmla="*/ 238 w 326"/>
                <a:gd name="T81" fmla="*/ 20 h 154"/>
                <a:gd name="T82" fmla="*/ 189 w 326"/>
                <a:gd name="T83" fmla="*/ 10 h 154"/>
                <a:gd name="T84" fmla="*/ 34 w 326"/>
                <a:gd name="T85" fmla="*/ 56 h 154"/>
                <a:gd name="T86" fmla="*/ 51 w 326"/>
                <a:gd name="T87" fmla="*/ 85 h 154"/>
                <a:gd name="T88" fmla="*/ 70 w 326"/>
                <a:gd name="T89" fmla="*/ 18 h 154"/>
                <a:gd name="T90" fmla="*/ 101 w 326"/>
                <a:gd name="T91" fmla="*/ 12 h 154"/>
                <a:gd name="T92" fmla="*/ 152 w 326"/>
                <a:gd name="T93" fmla="*/ 9 h 154"/>
                <a:gd name="T94" fmla="*/ 138 w 326"/>
                <a:gd name="T95" fmla="*/ 124 h 154"/>
                <a:gd name="T96" fmla="*/ 168 w 326"/>
                <a:gd name="T97" fmla="*/ 114 h 154"/>
                <a:gd name="T98" fmla="*/ 193 w 326"/>
                <a:gd name="T99" fmla="*/ 127 h 154"/>
                <a:gd name="T100" fmla="*/ 190 w 326"/>
                <a:gd name="T101" fmla="*/ 125 h 154"/>
                <a:gd name="T102" fmla="*/ 239 w 326"/>
                <a:gd name="T103" fmla="*/ 115 h 154"/>
                <a:gd name="T104" fmla="*/ 258 w 326"/>
                <a:gd name="T105" fmla="*/ 116 h 154"/>
                <a:gd name="T106" fmla="*/ 219 w 326"/>
                <a:gd name="T107" fmla="*/ 146 h 154"/>
                <a:gd name="T108" fmla="*/ 219 w 326"/>
                <a:gd name="T109" fmla="*/ 140 h 154"/>
                <a:gd name="T110" fmla="*/ 203 w 326"/>
                <a:gd name="T111" fmla="*/ 141 h 154"/>
                <a:gd name="T112" fmla="*/ 75 w 326"/>
                <a:gd name="T113" fmla="*/ 95 h 154"/>
                <a:gd name="T114" fmla="*/ 47 w 326"/>
                <a:gd name="T115" fmla="*/ 96 h 154"/>
                <a:gd name="T116" fmla="*/ 20 w 326"/>
                <a:gd name="T117" fmla="*/ 84 h 154"/>
                <a:gd name="T118" fmla="*/ 19 w 326"/>
                <a:gd name="T119" fmla="*/ 59 h 154"/>
                <a:gd name="T120" fmla="*/ 17 w 326"/>
                <a:gd name="T121" fmla="*/ 59 h 154"/>
                <a:gd name="T122" fmla="*/ 13 w 326"/>
                <a:gd name="T123" fmla="*/ 3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6" h="154">
                  <a:moveTo>
                    <a:pt x="2" y="50"/>
                  </a:moveTo>
                  <a:cubicBezTo>
                    <a:pt x="0" y="51"/>
                    <a:pt x="3" y="51"/>
                    <a:pt x="4" y="51"/>
                  </a:cubicBezTo>
                  <a:cubicBezTo>
                    <a:pt x="4" y="50"/>
                    <a:pt x="3" y="49"/>
                    <a:pt x="2" y="50"/>
                  </a:cubicBezTo>
                  <a:close/>
                  <a:moveTo>
                    <a:pt x="211" y="150"/>
                  </a:moveTo>
                  <a:cubicBezTo>
                    <a:pt x="209" y="150"/>
                    <a:pt x="218" y="150"/>
                    <a:pt x="221" y="150"/>
                  </a:cubicBezTo>
                  <a:cubicBezTo>
                    <a:pt x="221" y="150"/>
                    <a:pt x="226" y="150"/>
                    <a:pt x="220" y="149"/>
                  </a:cubicBezTo>
                  <a:cubicBezTo>
                    <a:pt x="220" y="149"/>
                    <a:pt x="213" y="149"/>
                    <a:pt x="211" y="150"/>
                  </a:cubicBezTo>
                  <a:close/>
                  <a:moveTo>
                    <a:pt x="215" y="146"/>
                  </a:moveTo>
                  <a:cubicBezTo>
                    <a:pt x="214" y="146"/>
                    <a:pt x="207" y="145"/>
                    <a:pt x="207" y="146"/>
                  </a:cubicBezTo>
                  <a:cubicBezTo>
                    <a:pt x="207" y="147"/>
                    <a:pt x="217" y="147"/>
                    <a:pt x="217" y="147"/>
                  </a:cubicBezTo>
                  <a:cubicBezTo>
                    <a:pt x="218" y="146"/>
                    <a:pt x="214" y="146"/>
                    <a:pt x="215" y="146"/>
                  </a:cubicBezTo>
                  <a:close/>
                  <a:moveTo>
                    <a:pt x="208" y="150"/>
                  </a:moveTo>
                  <a:cubicBezTo>
                    <a:pt x="202" y="148"/>
                    <a:pt x="207" y="152"/>
                    <a:pt x="209" y="150"/>
                  </a:cubicBezTo>
                  <a:cubicBezTo>
                    <a:pt x="209" y="149"/>
                    <a:pt x="208" y="150"/>
                    <a:pt x="208" y="150"/>
                  </a:cubicBezTo>
                  <a:close/>
                  <a:moveTo>
                    <a:pt x="132" y="153"/>
                  </a:moveTo>
                  <a:cubicBezTo>
                    <a:pt x="131" y="154"/>
                    <a:pt x="135" y="153"/>
                    <a:pt x="137" y="153"/>
                  </a:cubicBezTo>
                  <a:cubicBezTo>
                    <a:pt x="143" y="152"/>
                    <a:pt x="149" y="152"/>
                    <a:pt x="156" y="152"/>
                  </a:cubicBezTo>
                  <a:cubicBezTo>
                    <a:pt x="161" y="151"/>
                    <a:pt x="155" y="150"/>
                    <a:pt x="154" y="150"/>
                  </a:cubicBezTo>
                  <a:cubicBezTo>
                    <a:pt x="151" y="150"/>
                    <a:pt x="144" y="152"/>
                    <a:pt x="141" y="152"/>
                  </a:cubicBezTo>
                  <a:cubicBezTo>
                    <a:pt x="138" y="152"/>
                    <a:pt x="135" y="152"/>
                    <a:pt x="132" y="153"/>
                  </a:cubicBezTo>
                  <a:close/>
                  <a:moveTo>
                    <a:pt x="230" y="5"/>
                  </a:moveTo>
                  <a:cubicBezTo>
                    <a:pt x="221" y="6"/>
                    <a:pt x="209" y="1"/>
                    <a:pt x="198" y="3"/>
                  </a:cubicBezTo>
                  <a:cubicBezTo>
                    <a:pt x="197" y="3"/>
                    <a:pt x="196" y="4"/>
                    <a:pt x="195" y="4"/>
                  </a:cubicBezTo>
                  <a:cubicBezTo>
                    <a:pt x="193" y="4"/>
                    <a:pt x="191" y="4"/>
                    <a:pt x="189" y="4"/>
                  </a:cubicBezTo>
                  <a:cubicBezTo>
                    <a:pt x="183" y="4"/>
                    <a:pt x="176" y="5"/>
                    <a:pt x="172" y="4"/>
                  </a:cubicBezTo>
                  <a:cubicBezTo>
                    <a:pt x="171" y="4"/>
                    <a:pt x="170" y="3"/>
                    <a:pt x="170" y="2"/>
                  </a:cubicBezTo>
                  <a:cubicBezTo>
                    <a:pt x="164" y="1"/>
                    <a:pt x="154" y="1"/>
                    <a:pt x="145" y="1"/>
                  </a:cubicBezTo>
                  <a:cubicBezTo>
                    <a:pt x="142" y="1"/>
                    <a:pt x="135" y="1"/>
                    <a:pt x="141" y="2"/>
                  </a:cubicBezTo>
                  <a:cubicBezTo>
                    <a:pt x="147" y="4"/>
                    <a:pt x="138" y="3"/>
                    <a:pt x="136" y="3"/>
                  </a:cubicBezTo>
                  <a:cubicBezTo>
                    <a:pt x="131" y="3"/>
                    <a:pt x="119" y="3"/>
                    <a:pt x="114" y="4"/>
                  </a:cubicBezTo>
                  <a:cubicBezTo>
                    <a:pt x="109" y="4"/>
                    <a:pt x="106" y="5"/>
                    <a:pt x="99" y="6"/>
                  </a:cubicBezTo>
                  <a:cubicBezTo>
                    <a:pt x="96" y="6"/>
                    <a:pt x="92" y="6"/>
                    <a:pt x="89" y="7"/>
                  </a:cubicBezTo>
                  <a:cubicBezTo>
                    <a:pt x="88" y="7"/>
                    <a:pt x="90" y="8"/>
                    <a:pt x="90" y="8"/>
                  </a:cubicBezTo>
                  <a:cubicBezTo>
                    <a:pt x="90" y="9"/>
                    <a:pt x="75" y="10"/>
                    <a:pt x="74" y="10"/>
                  </a:cubicBezTo>
                  <a:cubicBezTo>
                    <a:pt x="73" y="10"/>
                    <a:pt x="72" y="9"/>
                    <a:pt x="71" y="9"/>
                  </a:cubicBezTo>
                  <a:cubicBezTo>
                    <a:pt x="69" y="9"/>
                    <a:pt x="52" y="11"/>
                    <a:pt x="51" y="12"/>
                  </a:cubicBezTo>
                  <a:cubicBezTo>
                    <a:pt x="53" y="10"/>
                    <a:pt x="53" y="15"/>
                    <a:pt x="51" y="13"/>
                  </a:cubicBezTo>
                  <a:cubicBezTo>
                    <a:pt x="53" y="15"/>
                    <a:pt x="57" y="12"/>
                    <a:pt x="59" y="13"/>
                  </a:cubicBezTo>
                  <a:cubicBezTo>
                    <a:pt x="60" y="13"/>
                    <a:pt x="61" y="15"/>
                    <a:pt x="61" y="15"/>
                  </a:cubicBezTo>
                  <a:cubicBezTo>
                    <a:pt x="61" y="16"/>
                    <a:pt x="58" y="17"/>
                    <a:pt x="58" y="16"/>
                  </a:cubicBezTo>
                  <a:cubicBezTo>
                    <a:pt x="59" y="18"/>
                    <a:pt x="72" y="16"/>
                    <a:pt x="66" y="17"/>
                  </a:cubicBezTo>
                  <a:cubicBezTo>
                    <a:pt x="60" y="19"/>
                    <a:pt x="54" y="19"/>
                    <a:pt x="48" y="19"/>
                  </a:cubicBezTo>
                  <a:cubicBezTo>
                    <a:pt x="45" y="19"/>
                    <a:pt x="46" y="21"/>
                    <a:pt x="49" y="21"/>
                  </a:cubicBezTo>
                  <a:cubicBezTo>
                    <a:pt x="52" y="21"/>
                    <a:pt x="61" y="19"/>
                    <a:pt x="62" y="21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3" y="25"/>
                    <a:pt x="40" y="24"/>
                    <a:pt x="37" y="25"/>
                  </a:cubicBezTo>
                  <a:cubicBezTo>
                    <a:pt x="36" y="25"/>
                    <a:pt x="31" y="27"/>
                    <a:pt x="31" y="27"/>
                  </a:cubicBezTo>
                  <a:cubicBezTo>
                    <a:pt x="31" y="27"/>
                    <a:pt x="32" y="31"/>
                    <a:pt x="32" y="29"/>
                  </a:cubicBezTo>
                  <a:cubicBezTo>
                    <a:pt x="32" y="30"/>
                    <a:pt x="29" y="30"/>
                    <a:pt x="30" y="30"/>
                  </a:cubicBezTo>
                  <a:cubicBezTo>
                    <a:pt x="31" y="30"/>
                    <a:pt x="28" y="29"/>
                    <a:pt x="28" y="30"/>
                  </a:cubicBezTo>
                  <a:cubicBezTo>
                    <a:pt x="28" y="31"/>
                    <a:pt x="33" y="31"/>
                    <a:pt x="33" y="31"/>
                  </a:cubicBezTo>
                  <a:cubicBezTo>
                    <a:pt x="33" y="31"/>
                    <a:pt x="32" y="29"/>
                    <a:pt x="35" y="29"/>
                  </a:cubicBezTo>
                  <a:cubicBezTo>
                    <a:pt x="37" y="29"/>
                    <a:pt x="34" y="30"/>
                    <a:pt x="35" y="31"/>
                  </a:cubicBezTo>
                  <a:cubicBezTo>
                    <a:pt x="36" y="32"/>
                    <a:pt x="41" y="30"/>
                    <a:pt x="45" y="30"/>
                  </a:cubicBezTo>
                  <a:cubicBezTo>
                    <a:pt x="46" y="30"/>
                    <a:pt x="47" y="31"/>
                    <a:pt x="47" y="31"/>
                  </a:cubicBezTo>
                  <a:cubicBezTo>
                    <a:pt x="48" y="31"/>
                    <a:pt x="48" y="28"/>
                    <a:pt x="50" y="30"/>
                  </a:cubicBezTo>
                  <a:cubicBezTo>
                    <a:pt x="51" y="31"/>
                    <a:pt x="42" y="34"/>
                    <a:pt x="40" y="34"/>
                  </a:cubicBezTo>
                  <a:cubicBezTo>
                    <a:pt x="39" y="34"/>
                    <a:pt x="38" y="33"/>
                    <a:pt x="37" y="33"/>
                  </a:cubicBezTo>
                  <a:cubicBezTo>
                    <a:pt x="36" y="33"/>
                    <a:pt x="36" y="34"/>
                    <a:pt x="35" y="35"/>
                  </a:cubicBezTo>
                  <a:cubicBezTo>
                    <a:pt x="33" y="36"/>
                    <a:pt x="28" y="35"/>
                    <a:pt x="25" y="35"/>
                  </a:cubicBezTo>
                  <a:cubicBezTo>
                    <a:pt x="23" y="35"/>
                    <a:pt x="21" y="37"/>
                    <a:pt x="21" y="37"/>
                  </a:cubicBezTo>
                  <a:cubicBezTo>
                    <a:pt x="20" y="37"/>
                    <a:pt x="17" y="36"/>
                    <a:pt x="21" y="37"/>
                  </a:cubicBezTo>
                  <a:cubicBezTo>
                    <a:pt x="25" y="38"/>
                    <a:pt x="20" y="38"/>
                    <a:pt x="24" y="39"/>
                  </a:cubicBezTo>
                  <a:cubicBezTo>
                    <a:pt x="27" y="39"/>
                    <a:pt x="39" y="37"/>
                    <a:pt x="42" y="38"/>
                  </a:cubicBezTo>
                  <a:cubicBezTo>
                    <a:pt x="43" y="38"/>
                    <a:pt x="43" y="40"/>
                    <a:pt x="46" y="41"/>
                  </a:cubicBezTo>
                  <a:cubicBezTo>
                    <a:pt x="51" y="42"/>
                    <a:pt x="47" y="41"/>
                    <a:pt x="44" y="42"/>
                  </a:cubicBezTo>
                  <a:cubicBezTo>
                    <a:pt x="44" y="42"/>
                    <a:pt x="42" y="43"/>
                    <a:pt x="39" y="43"/>
                  </a:cubicBezTo>
                  <a:cubicBezTo>
                    <a:pt x="36" y="43"/>
                    <a:pt x="37" y="40"/>
                    <a:pt x="33" y="42"/>
                  </a:cubicBezTo>
                  <a:cubicBezTo>
                    <a:pt x="32" y="42"/>
                    <a:pt x="34" y="44"/>
                    <a:pt x="34" y="44"/>
                  </a:cubicBezTo>
                  <a:cubicBezTo>
                    <a:pt x="34" y="44"/>
                    <a:pt x="26" y="44"/>
                    <a:pt x="26" y="45"/>
                  </a:cubicBezTo>
                  <a:cubicBezTo>
                    <a:pt x="26" y="46"/>
                    <a:pt x="41" y="45"/>
                    <a:pt x="33" y="47"/>
                  </a:cubicBezTo>
                  <a:cubicBezTo>
                    <a:pt x="25" y="49"/>
                    <a:pt x="14" y="47"/>
                    <a:pt x="7" y="49"/>
                  </a:cubicBezTo>
                  <a:cubicBezTo>
                    <a:pt x="3" y="50"/>
                    <a:pt x="7" y="50"/>
                    <a:pt x="10" y="50"/>
                  </a:cubicBezTo>
                  <a:cubicBezTo>
                    <a:pt x="10" y="50"/>
                    <a:pt x="17" y="51"/>
                    <a:pt x="20" y="51"/>
                  </a:cubicBezTo>
                  <a:cubicBezTo>
                    <a:pt x="25" y="50"/>
                    <a:pt x="28" y="48"/>
                    <a:pt x="31" y="48"/>
                  </a:cubicBezTo>
                  <a:cubicBezTo>
                    <a:pt x="40" y="49"/>
                    <a:pt x="31" y="51"/>
                    <a:pt x="27" y="51"/>
                  </a:cubicBezTo>
                  <a:cubicBezTo>
                    <a:pt x="20" y="52"/>
                    <a:pt x="38" y="54"/>
                    <a:pt x="37" y="53"/>
                  </a:cubicBezTo>
                  <a:cubicBezTo>
                    <a:pt x="38" y="55"/>
                    <a:pt x="31" y="55"/>
                    <a:pt x="29" y="56"/>
                  </a:cubicBezTo>
                  <a:cubicBezTo>
                    <a:pt x="26" y="56"/>
                    <a:pt x="21" y="56"/>
                    <a:pt x="19" y="56"/>
                  </a:cubicBezTo>
                  <a:cubicBezTo>
                    <a:pt x="17" y="56"/>
                    <a:pt x="13" y="56"/>
                    <a:pt x="18" y="56"/>
                  </a:cubicBezTo>
                  <a:cubicBezTo>
                    <a:pt x="20" y="57"/>
                    <a:pt x="23" y="57"/>
                    <a:pt x="24" y="58"/>
                  </a:cubicBezTo>
                  <a:cubicBezTo>
                    <a:pt x="24" y="58"/>
                    <a:pt x="24" y="59"/>
                    <a:pt x="24" y="59"/>
                  </a:cubicBezTo>
                  <a:cubicBezTo>
                    <a:pt x="27" y="60"/>
                    <a:pt x="33" y="59"/>
                    <a:pt x="38" y="59"/>
                  </a:cubicBezTo>
                  <a:cubicBezTo>
                    <a:pt x="45" y="58"/>
                    <a:pt x="50" y="58"/>
                    <a:pt x="55" y="57"/>
                  </a:cubicBezTo>
                  <a:cubicBezTo>
                    <a:pt x="56" y="57"/>
                    <a:pt x="59" y="55"/>
                    <a:pt x="60" y="57"/>
                  </a:cubicBezTo>
                  <a:cubicBezTo>
                    <a:pt x="60" y="59"/>
                    <a:pt x="55" y="58"/>
                    <a:pt x="55" y="58"/>
                  </a:cubicBezTo>
                  <a:cubicBezTo>
                    <a:pt x="54" y="58"/>
                    <a:pt x="54" y="60"/>
                    <a:pt x="54" y="60"/>
                  </a:cubicBezTo>
                  <a:cubicBezTo>
                    <a:pt x="52" y="61"/>
                    <a:pt x="41" y="60"/>
                    <a:pt x="40" y="60"/>
                  </a:cubicBezTo>
                  <a:cubicBezTo>
                    <a:pt x="39" y="61"/>
                    <a:pt x="40" y="62"/>
                    <a:pt x="39" y="63"/>
                  </a:cubicBezTo>
                  <a:cubicBezTo>
                    <a:pt x="35" y="66"/>
                    <a:pt x="29" y="62"/>
                    <a:pt x="26" y="64"/>
                  </a:cubicBezTo>
                  <a:cubicBezTo>
                    <a:pt x="25" y="65"/>
                    <a:pt x="29" y="66"/>
                    <a:pt x="26" y="68"/>
                  </a:cubicBezTo>
                  <a:cubicBezTo>
                    <a:pt x="22" y="70"/>
                    <a:pt x="33" y="70"/>
                    <a:pt x="37" y="69"/>
                  </a:cubicBezTo>
                  <a:cubicBezTo>
                    <a:pt x="42" y="68"/>
                    <a:pt x="43" y="68"/>
                    <a:pt x="50" y="68"/>
                  </a:cubicBezTo>
                  <a:cubicBezTo>
                    <a:pt x="54" y="69"/>
                    <a:pt x="71" y="70"/>
                    <a:pt x="63" y="71"/>
                  </a:cubicBezTo>
                  <a:cubicBezTo>
                    <a:pt x="59" y="71"/>
                    <a:pt x="50" y="69"/>
                    <a:pt x="49" y="72"/>
                  </a:cubicBezTo>
                  <a:cubicBezTo>
                    <a:pt x="48" y="72"/>
                    <a:pt x="50" y="74"/>
                    <a:pt x="50" y="74"/>
                  </a:cubicBezTo>
                  <a:cubicBezTo>
                    <a:pt x="44" y="77"/>
                    <a:pt x="33" y="71"/>
                    <a:pt x="27" y="73"/>
                  </a:cubicBezTo>
                  <a:cubicBezTo>
                    <a:pt x="26" y="73"/>
                    <a:pt x="27" y="74"/>
                    <a:pt x="27" y="74"/>
                  </a:cubicBezTo>
                  <a:cubicBezTo>
                    <a:pt x="26" y="75"/>
                    <a:pt x="26" y="74"/>
                    <a:pt x="24" y="75"/>
                  </a:cubicBezTo>
                  <a:cubicBezTo>
                    <a:pt x="21" y="78"/>
                    <a:pt x="22" y="80"/>
                    <a:pt x="26" y="79"/>
                  </a:cubicBezTo>
                  <a:cubicBezTo>
                    <a:pt x="28" y="78"/>
                    <a:pt x="29" y="77"/>
                    <a:pt x="30" y="76"/>
                  </a:cubicBezTo>
                  <a:cubicBezTo>
                    <a:pt x="37" y="75"/>
                    <a:pt x="44" y="76"/>
                    <a:pt x="46" y="76"/>
                  </a:cubicBezTo>
                  <a:cubicBezTo>
                    <a:pt x="47" y="76"/>
                    <a:pt x="56" y="73"/>
                    <a:pt x="54" y="76"/>
                  </a:cubicBezTo>
                  <a:cubicBezTo>
                    <a:pt x="54" y="79"/>
                    <a:pt x="50" y="77"/>
                    <a:pt x="49" y="78"/>
                  </a:cubicBezTo>
                  <a:cubicBezTo>
                    <a:pt x="48" y="78"/>
                    <a:pt x="50" y="79"/>
                    <a:pt x="48" y="80"/>
                  </a:cubicBezTo>
                  <a:cubicBezTo>
                    <a:pt x="47" y="81"/>
                    <a:pt x="38" y="80"/>
                    <a:pt x="33" y="81"/>
                  </a:cubicBezTo>
                  <a:cubicBezTo>
                    <a:pt x="29" y="82"/>
                    <a:pt x="33" y="82"/>
                    <a:pt x="29" y="82"/>
                  </a:cubicBezTo>
                  <a:cubicBezTo>
                    <a:pt x="25" y="82"/>
                    <a:pt x="29" y="84"/>
                    <a:pt x="31" y="84"/>
                  </a:cubicBezTo>
                  <a:cubicBezTo>
                    <a:pt x="31" y="84"/>
                    <a:pt x="39" y="82"/>
                    <a:pt x="40" y="85"/>
                  </a:cubicBezTo>
                  <a:cubicBezTo>
                    <a:pt x="41" y="86"/>
                    <a:pt x="36" y="85"/>
                    <a:pt x="39" y="86"/>
                  </a:cubicBezTo>
                  <a:cubicBezTo>
                    <a:pt x="41" y="88"/>
                    <a:pt x="53" y="86"/>
                    <a:pt x="53" y="88"/>
                  </a:cubicBezTo>
                  <a:cubicBezTo>
                    <a:pt x="54" y="92"/>
                    <a:pt x="33" y="88"/>
                    <a:pt x="32" y="88"/>
                  </a:cubicBezTo>
                  <a:cubicBezTo>
                    <a:pt x="33" y="88"/>
                    <a:pt x="27" y="89"/>
                    <a:pt x="31" y="90"/>
                  </a:cubicBezTo>
                  <a:cubicBezTo>
                    <a:pt x="33" y="90"/>
                    <a:pt x="38" y="90"/>
                    <a:pt x="39" y="90"/>
                  </a:cubicBezTo>
                  <a:cubicBezTo>
                    <a:pt x="42" y="91"/>
                    <a:pt x="42" y="92"/>
                    <a:pt x="46" y="93"/>
                  </a:cubicBezTo>
                  <a:cubicBezTo>
                    <a:pt x="47" y="93"/>
                    <a:pt x="48" y="91"/>
                    <a:pt x="49" y="91"/>
                  </a:cubicBezTo>
                  <a:cubicBezTo>
                    <a:pt x="53" y="90"/>
                    <a:pt x="60" y="90"/>
                    <a:pt x="65" y="89"/>
                  </a:cubicBezTo>
                  <a:cubicBezTo>
                    <a:pt x="69" y="88"/>
                    <a:pt x="71" y="88"/>
                    <a:pt x="77" y="89"/>
                  </a:cubicBezTo>
                  <a:cubicBezTo>
                    <a:pt x="84" y="90"/>
                    <a:pt x="98" y="86"/>
                    <a:pt x="104" y="87"/>
                  </a:cubicBezTo>
                  <a:cubicBezTo>
                    <a:pt x="106" y="87"/>
                    <a:pt x="106" y="88"/>
                    <a:pt x="103" y="89"/>
                  </a:cubicBezTo>
                  <a:cubicBezTo>
                    <a:pt x="102" y="90"/>
                    <a:pt x="98" y="89"/>
                    <a:pt x="97" y="90"/>
                  </a:cubicBezTo>
                  <a:cubicBezTo>
                    <a:pt x="97" y="91"/>
                    <a:pt x="102" y="90"/>
                    <a:pt x="103" y="90"/>
                  </a:cubicBezTo>
                  <a:cubicBezTo>
                    <a:pt x="108" y="89"/>
                    <a:pt x="113" y="88"/>
                    <a:pt x="117" y="87"/>
                  </a:cubicBezTo>
                  <a:cubicBezTo>
                    <a:pt x="119" y="87"/>
                    <a:pt x="121" y="88"/>
                    <a:pt x="121" y="88"/>
                  </a:cubicBezTo>
                  <a:cubicBezTo>
                    <a:pt x="122" y="90"/>
                    <a:pt x="115" y="89"/>
                    <a:pt x="115" y="89"/>
                  </a:cubicBezTo>
                  <a:cubicBezTo>
                    <a:pt x="113" y="90"/>
                    <a:pt x="111" y="91"/>
                    <a:pt x="108" y="92"/>
                  </a:cubicBezTo>
                  <a:cubicBezTo>
                    <a:pt x="104" y="93"/>
                    <a:pt x="99" y="92"/>
                    <a:pt x="95" y="92"/>
                  </a:cubicBezTo>
                  <a:cubicBezTo>
                    <a:pt x="93" y="92"/>
                    <a:pt x="87" y="94"/>
                    <a:pt x="83" y="94"/>
                  </a:cubicBezTo>
                  <a:cubicBezTo>
                    <a:pt x="78" y="95"/>
                    <a:pt x="84" y="96"/>
                    <a:pt x="89" y="95"/>
                  </a:cubicBezTo>
                  <a:cubicBezTo>
                    <a:pt x="91" y="95"/>
                    <a:pt x="95" y="94"/>
                    <a:pt x="96" y="94"/>
                  </a:cubicBezTo>
                  <a:cubicBezTo>
                    <a:pt x="102" y="95"/>
                    <a:pt x="103" y="98"/>
                    <a:pt x="109" y="96"/>
                  </a:cubicBezTo>
                  <a:cubicBezTo>
                    <a:pt x="110" y="96"/>
                    <a:pt x="111" y="95"/>
                    <a:pt x="112" y="95"/>
                  </a:cubicBezTo>
                  <a:cubicBezTo>
                    <a:pt x="113" y="94"/>
                    <a:pt x="114" y="95"/>
                    <a:pt x="117" y="95"/>
                  </a:cubicBezTo>
                  <a:cubicBezTo>
                    <a:pt x="120" y="95"/>
                    <a:pt x="121" y="95"/>
                    <a:pt x="124" y="96"/>
                  </a:cubicBezTo>
                  <a:cubicBezTo>
                    <a:pt x="128" y="97"/>
                    <a:pt x="128" y="96"/>
                    <a:pt x="124" y="97"/>
                  </a:cubicBezTo>
                  <a:cubicBezTo>
                    <a:pt x="122" y="98"/>
                    <a:pt x="106" y="99"/>
                    <a:pt x="106" y="101"/>
                  </a:cubicBezTo>
                  <a:cubicBezTo>
                    <a:pt x="105" y="103"/>
                    <a:pt x="112" y="102"/>
                    <a:pt x="107" y="104"/>
                  </a:cubicBezTo>
                  <a:cubicBezTo>
                    <a:pt x="106" y="104"/>
                    <a:pt x="91" y="106"/>
                    <a:pt x="102" y="106"/>
                  </a:cubicBezTo>
                  <a:cubicBezTo>
                    <a:pt x="105" y="106"/>
                    <a:pt x="106" y="106"/>
                    <a:pt x="110" y="107"/>
                  </a:cubicBezTo>
                  <a:cubicBezTo>
                    <a:pt x="114" y="107"/>
                    <a:pt x="120" y="104"/>
                    <a:pt x="123" y="107"/>
                  </a:cubicBezTo>
                  <a:cubicBezTo>
                    <a:pt x="124" y="108"/>
                    <a:pt x="120" y="109"/>
                    <a:pt x="120" y="109"/>
                  </a:cubicBezTo>
                  <a:cubicBezTo>
                    <a:pt x="119" y="109"/>
                    <a:pt x="121" y="110"/>
                    <a:pt x="121" y="110"/>
                  </a:cubicBezTo>
                  <a:cubicBezTo>
                    <a:pt x="121" y="110"/>
                    <a:pt x="105" y="115"/>
                    <a:pt x="102" y="115"/>
                  </a:cubicBezTo>
                  <a:cubicBezTo>
                    <a:pt x="102" y="115"/>
                    <a:pt x="100" y="114"/>
                    <a:pt x="100" y="114"/>
                  </a:cubicBezTo>
                  <a:cubicBezTo>
                    <a:pt x="101" y="113"/>
                    <a:pt x="100" y="115"/>
                    <a:pt x="102" y="116"/>
                  </a:cubicBezTo>
                  <a:cubicBezTo>
                    <a:pt x="103" y="117"/>
                    <a:pt x="112" y="114"/>
                    <a:pt x="116" y="115"/>
                  </a:cubicBezTo>
                  <a:cubicBezTo>
                    <a:pt x="117" y="115"/>
                    <a:pt x="118" y="117"/>
                    <a:pt x="119" y="118"/>
                  </a:cubicBezTo>
                  <a:cubicBezTo>
                    <a:pt x="122" y="118"/>
                    <a:pt x="129" y="115"/>
                    <a:pt x="134" y="116"/>
                  </a:cubicBezTo>
                  <a:cubicBezTo>
                    <a:pt x="135" y="117"/>
                    <a:pt x="136" y="118"/>
                    <a:pt x="137" y="118"/>
                  </a:cubicBezTo>
                  <a:cubicBezTo>
                    <a:pt x="138" y="118"/>
                    <a:pt x="142" y="118"/>
                    <a:pt x="143" y="118"/>
                  </a:cubicBezTo>
                  <a:cubicBezTo>
                    <a:pt x="143" y="119"/>
                    <a:pt x="137" y="121"/>
                    <a:pt x="136" y="121"/>
                  </a:cubicBezTo>
                  <a:cubicBezTo>
                    <a:pt x="135" y="121"/>
                    <a:pt x="128" y="122"/>
                    <a:pt x="128" y="122"/>
                  </a:cubicBezTo>
                  <a:cubicBezTo>
                    <a:pt x="128" y="123"/>
                    <a:pt x="136" y="123"/>
                    <a:pt x="136" y="124"/>
                  </a:cubicBezTo>
                  <a:cubicBezTo>
                    <a:pt x="138" y="126"/>
                    <a:pt x="127" y="126"/>
                    <a:pt x="127" y="126"/>
                  </a:cubicBezTo>
                  <a:cubicBezTo>
                    <a:pt x="126" y="128"/>
                    <a:pt x="133" y="128"/>
                    <a:pt x="134" y="128"/>
                  </a:cubicBezTo>
                  <a:cubicBezTo>
                    <a:pt x="139" y="127"/>
                    <a:pt x="142" y="126"/>
                    <a:pt x="148" y="126"/>
                  </a:cubicBezTo>
                  <a:cubicBezTo>
                    <a:pt x="150" y="125"/>
                    <a:pt x="155" y="125"/>
                    <a:pt x="155" y="125"/>
                  </a:cubicBezTo>
                  <a:cubicBezTo>
                    <a:pt x="156" y="126"/>
                    <a:pt x="153" y="128"/>
                    <a:pt x="152" y="127"/>
                  </a:cubicBezTo>
                  <a:cubicBezTo>
                    <a:pt x="154" y="129"/>
                    <a:pt x="155" y="126"/>
                    <a:pt x="157" y="128"/>
                  </a:cubicBezTo>
                  <a:cubicBezTo>
                    <a:pt x="158" y="129"/>
                    <a:pt x="145" y="134"/>
                    <a:pt x="142" y="135"/>
                  </a:cubicBezTo>
                  <a:cubicBezTo>
                    <a:pt x="141" y="135"/>
                    <a:pt x="140" y="134"/>
                    <a:pt x="139" y="134"/>
                  </a:cubicBezTo>
                  <a:cubicBezTo>
                    <a:pt x="139" y="134"/>
                    <a:pt x="135" y="135"/>
                    <a:pt x="139" y="135"/>
                  </a:cubicBezTo>
                  <a:cubicBezTo>
                    <a:pt x="140" y="135"/>
                    <a:pt x="147" y="136"/>
                    <a:pt x="150" y="135"/>
                  </a:cubicBezTo>
                  <a:cubicBezTo>
                    <a:pt x="151" y="134"/>
                    <a:pt x="151" y="134"/>
                    <a:pt x="154" y="134"/>
                  </a:cubicBezTo>
                  <a:cubicBezTo>
                    <a:pt x="156" y="134"/>
                    <a:pt x="160" y="134"/>
                    <a:pt x="160" y="134"/>
                  </a:cubicBezTo>
                  <a:cubicBezTo>
                    <a:pt x="161" y="135"/>
                    <a:pt x="158" y="137"/>
                    <a:pt x="158" y="137"/>
                  </a:cubicBezTo>
                  <a:cubicBezTo>
                    <a:pt x="155" y="138"/>
                    <a:pt x="146" y="138"/>
                    <a:pt x="143" y="138"/>
                  </a:cubicBezTo>
                  <a:cubicBezTo>
                    <a:pt x="139" y="139"/>
                    <a:pt x="133" y="140"/>
                    <a:pt x="129" y="140"/>
                  </a:cubicBezTo>
                  <a:cubicBezTo>
                    <a:pt x="125" y="140"/>
                    <a:pt x="132" y="141"/>
                    <a:pt x="133" y="140"/>
                  </a:cubicBezTo>
                  <a:cubicBezTo>
                    <a:pt x="147" y="140"/>
                    <a:pt x="162" y="136"/>
                    <a:pt x="178" y="138"/>
                  </a:cubicBezTo>
                  <a:cubicBezTo>
                    <a:pt x="180" y="138"/>
                    <a:pt x="190" y="138"/>
                    <a:pt x="181" y="140"/>
                  </a:cubicBezTo>
                  <a:cubicBezTo>
                    <a:pt x="176" y="141"/>
                    <a:pt x="161" y="143"/>
                    <a:pt x="157" y="143"/>
                  </a:cubicBezTo>
                  <a:cubicBezTo>
                    <a:pt x="154" y="143"/>
                    <a:pt x="153" y="142"/>
                    <a:pt x="150" y="142"/>
                  </a:cubicBezTo>
                  <a:cubicBezTo>
                    <a:pt x="151" y="142"/>
                    <a:pt x="148" y="142"/>
                    <a:pt x="147" y="142"/>
                  </a:cubicBezTo>
                  <a:cubicBezTo>
                    <a:pt x="145" y="145"/>
                    <a:pt x="172" y="146"/>
                    <a:pt x="149" y="143"/>
                  </a:cubicBezTo>
                  <a:cubicBezTo>
                    <a:pt x="154" y="144"/>
                    <a:pt x="162" y="143"/>
                    <a:pt x="166" y="144"/>
                  </a:cubicBezTo>
                  <a:cubicBezTo>
                    <a:pt x="169" y="145"/>
                    <a:pt x="175" y="143"/>
                    <a:pt x="180" y="143"/>
                  </a:cubicBezTo>
                  <a:cubicBezTo>
                    <a:pt x="182" y="142"/>
                    <a:pt x="185" y="143"/>
                    <a:pt x="187" y="142"/>
                  </a:cubicBezTo>
                  <a:cubicBezTo>
                    <a:pt x="187" y="142"/>
                    <a:pt x="189" y="141"/>
                    <a:pt x="189" y="141"/>
                  </a:cubicBezTo>
                  <a:cubicBezTo>
                    <a:pt x="192" y="140"/>
                    <a:pt x="197" y="141"/>
                    <a:pt x="199" y="140"/>
                  </a:cubicBezTo>
                  <a:cubicBezTo>
                    <a:pt x="199" y="140"/>
                    <a:pt x="197" y="140"/>
                    <a:pt x="197" y="140"/>
                  </a:cubicBezTo>
                  <a:cubicBezTo>
                    <a:pt x="197" y="137"/>
                    <a:pt x="201" y="139"/>
                    <a:pt x="203" y="139"/>
                  </a:cubicBezTo>
                  <a:cubicBezTo>
                    <a:pt x="203" y="139"/>
                    <a:pt x="202" y="138"/>
                    <a:pt x="202" y="137"/>
                  </a:cubicBezTo>
                  <a:cubicBezTo>
                    <a:pt x="204" y="135"/>
                    <a:pt x="209" y="138"/>
                    <a:pt x="213" y="137"/>
                  </a:cubicBezTo>
                  <a:cubicBezTo>
                    <a:pt x="215" y="136"/>
                    <a:pt x="216" y="134"/>
                    <a:pt x="218" y="135"/>
                  </a:cubicBezTo>
                  <a:cubicBezTo>
                    <a:pt x="218" y="135"/>
                    <a:pt x="213" y="137"/>
                    <a:pt x="219" y="137"/>
                  </a:cubicBezTo>
                  <a:cubicBezTo>
                    <a:pt x="219" y="137"/>
                    <a:pt x="221" y="136"/>
                    <a:pt x="222" y="136"/>
                  </a:cubicBezTo>
                  <a:cubicBezTo>
                    <a:pt x="227" y="135"/>
                    <a:pt x="240" y="136"/>
                    <a:pt x="247" y="136"/>
                  </a:cubicBezTo>
                  <a:cubicBezTo>
                    <a:pt x="253" y="135"/>
                    <a:pt x="236" y="134"/>
                    <a:pt x="234" y="134"/>
                  </a:cubicBezTo>
                  <a:cubicBezTo>
                    <a:pt x="231" y="133"/>
                    <a:pt x="234" y="132"/>
                    <a:pt x="230" y="132"/>
                  </a:cubicBezTo>
                  <a:cubicBezTo>
                    <a:pt x="229" y="132"/>
                    <a:pt x="227" y="133"/>
                    <a:pt x="225" y="133"/>
                  </a:cubicBezTo>
                  <a:cubicBezTo>
                    <a:pt x="223" y="133"/>
                    <a:pt x="221" y="131"/>
                    <a:pt x="220" y="131"/>
                  </a:cubicBezTo>
                  <a:cubicBezTo>
                    <a:pt x="217" y="131"/>
                    <a:pt x="201" y="132"/>
                    <a:pt x="210" y="128"/>
                  </a:cubicBezTo>
                  <a:cubicBezTo>
                    <a:pt x="211" y="128"/>
                    <a:pt x="214" y="129"/>
                    <a:pt x="216" y="129"/>
                  </a:cubicBezTo>
                  <a:cubicBezTo>
                    <a:pt x="218" y="129"/>
                    <a:pt x="219" y="127"/>
                    <a:pt x="220" y="127"/>
                  </a:cubicBezTo>
                  <a:cubicBezTo>
                    <a:pt x="225" y="126"/>
                    <a:pt x="230" y="128"/>
                    <a:pt x="234" y="127"/>
                  </a:cubicBezTo>
                  <a:cubicBezTo>
                    <a:pt x="239" y="126"/>
                    <a:pt x="246" y="128"/>
                    <a:pt x="257" y="127"/>
                  </a:cubicBezTo>
                  <a:cubicBezTo>
                    <a:pt x="258" y="127"/>
                    <a:pt x="259" y="126"/>
                    <a:pt x="259" y="126"/>
                  </a:cubicBezTo>
                  <a:cubicBezTo>
                    <a:pt x="263" y="125"/>
                    <a:pt x="269" y="127"/>
                    <a:pt x="272" y="126"/>
                  </a:cubicBezTo>
                  <a:cubicBezTo>
                    <a:pt x="274" y="125"/>
                    <a:pt x="270" y="125"/>
                    <a:pt x="267" y="125"/>
                  </a:cubicBezTo>
                  <a:cubicBezTo>
                    <a:pt x="261" y="125"/>
                    <a:pt x="252" y="126"/>
                    <a:pt x="247" y="125"/>
                  </a:cubicBezTo>
                  <a:cubicBezTo>
                    <a:pt x="244" y="125"/>
                    <a:pt x="238" y="125"/>
                    <a:pt x="237" y="124"/>
                  </a:cubicBezTo>
                  <a:cubicBezTo>
                    <a:pt x="236" y="123"/>
                    <a:pt x="242" y="123"/>
                    <a:pt x="243" y="123"/>
                  </a:cubicBezTo>
                  <a:cubicBezTo>
                    <a:pt x="248" y="123"/>
                    <a:pt x="258" y="124"/>
                    <a:pt x="262" y="124"/>
                  </a:cubicBezTo>
                  <a:cubicBezTo>
                    <a:pt x="265" y="124"/>
                    <a:pt x="265" y="123"/>
                    <a:pt x="267" y="122"/>
                  </a:cubicBezTo>
                  <a:cubicBezTo>
                    <a:pt x="274" y="120"/>
                    <a:pt x="282" y="122"/>
                    <a:pt x="291" y="122"/>
                  </a:cubicBezTo>
                  <a:cubicBezTo>
                    <a:pt x="298" y="123"/>
                    <a:pt x="309" y="123"/>
                    <a:pt x="315" y="123"/>
                  </a:cubicBezTo>
                  <a:cubicBezTo>
                    <a:pt x="315" y="123"/>
                    <a:pt x="321" y="122"/>
                    <a:pt x="315" y="122"/>
                  </a:cubicBezTo>
                  <a:cubicBezTo>
                    <a:pt x="310" y="121"/>
                    <a:pt x="312" y="122"/>
                    <a:pt x="307" y="121"/>
                  </a:cubicBezTo>
                  <a:cubicBezTo>
                    <a:pt x="301" y="121"/>
                    <a:pt x="297" y="120"/>
                    <a:pt x="293" y="120"/>
                  </a:cubicBezTo>
                  <a:cubicBezTo>
                    <a:pt x="290" y="120"/>
                    <a:pt x="284" y="120"/>
                    <a:pt x="282" y="120"/>
                  </a:cubicBezTo>
                  <a:cubicBezTo>
                    <a:pt x="277" y="119"/>
                    <a:pt x="274" y="118"/>
                    <a:pt x="269" y="118"/>
                  </a:cubicBezTo>
                  <a:cubicBezTo>
                    <a:pt x="268" y="118"/>
                    <a:pt x="264" y="117"/>
                    <a:pt x="263" y="116"/>
                  </a:cubicBezTo>
                  <a:cubicBezTo>
                    <a:pt x="263" y="115"/>
                    <a:pt x="268" y="115"/>
                    <a:pt x="268" y="115"/>
                  </a:cubicBezTo>
                  <a:cubicBezTo>
                    <a:pt x="274" y="115"/>
                    <a:pt x="286" y="115"/>
                    <a:pt x="290" y="115"/>
                  </a:cubicBezTo>
                  <a:cubicBezTo>
                    <a:pt x="291" y="115"/>
                    <a:pt x="296" y="118"/>
                    <a:pt x="298" y="117"/>
                  </a:cubicBezTo>
                  <a:cubicBezTo>
                    <a:pt x="299" y="116"/>
                    <a:pt x="292" y="115"/>
                    <a:pt x="292" y="114"/>
                  </a:cubicBezTo>
                  <a:cubicBezTo>
                    <a:pt x="292" y="112"/>
                    <a:pt x="300" y="113"/>
                    <a:pt x="301" y="113"/>
                  </a:cubicBezTo>
                  <a:cubicBezTo>
                    <a:pt x="309" y="113"/>
                    <a:pt x="295" y="111"/>
                    <a:pt x="293" y="111"/>
                  </a:cubicBezTo>
                  <a:cubicBezTo>
                    <a:pt x="287" y="110"/>
                    <a:pt x="277" y="111"/>
                    <a:pt x="271" y="110"/>
                  </a:cubicBezTo>
                  <a:cubicBezTo>
                    <a:pt x="270" y="110"/>
                    <a:pt x="268" y="110"/>
                    <a:pt x="269" y="109"/>
                  </a:cubicBezTo>
                  <a:cubicBezTo>
                    <a:pt x="269" y="107"/>
                    <a:pt x="281" y="110"/>
                    <a:pt x="284" y="109"/>
                  </a:cubicBezTo>
                  <a:cubicBezTo>
                    <a:pt x="284" y="109"/>
                    <a:pt x="284" y="108"/>
                    <a:pt x="284" y="108"/>
                  </a:cubicBezTo>
                  <a:cubicBezTo>
                    <a:pt x="288" y="106"/>
                    <a:pt x="297" y="109"/>
                    <a:pt x="303" y="108"/>
                  </a:cubicBezTo>
                  <a:cubicBezTo>
                    <a:pt x="303" y="108"/>
                    <a:pt x="311" y="106"/>
                    <a:pt x="311" y="106"/>
                  </a:cubicBezTo>
                  <a:cubicBezTo>
                    <a:pt x="311" y="107"/>
                    <a:pt x="305" y="104"/>
                    <a:pt x="305" y="104"/>
                  </a:cubicBezTo>
                  <a:cubicBezTo>
                    <a:pt x="301" y="103"/>
                    <a:pt x="291" y="102"/>
                    <a:pt x="300" y="102"/>
                  </a:cubicBezTo>
                  <a:cubicBezTo>
                    <a:pt x="301" y="102"/>
                    <a:pt x="305" y="102"/>
                    <a:pt x="305" y="102"/>
                  </a:cubicBezTo>
                  <a:cubicBezTo>
                    <a:pt x="305" y="101"/>
                    <a:pt x="301" y="100"/>
                    <a:pt x="301" y="100"/>
                  </a:cubicBezTo>
                  <a:cubicBezTo>
                    <a:pt x="296" y="99"/>
                    <a:pt x="287" y="100"/>
                    <a:pt x="282" y="98"/>
                  </a:cubicBezTo>
                  <a:cubicBezTo>
                    <a:pt x="280" y="98"/>
                    <a:pt x="258" y="95"/>
                    <a:pt x="268" y="95"/>
                  </a:cubicBezTo>
                  <a:cubicBezTo>
                    <a:pt x="274" y="95"/>
                    <a:pt x="279" y="94"/>
                    <a:pt x="284" y="94"/>
                  </a:cubicBezTo>
                  <a:cubicBezTo>
                    <a:pt x="288" y="93"/>
                    <a:pt x="293" y="95"/>
                    <a:pt x="295" y="94"/>
                  </a:cubicBezTo>
                  <a:cubicBezTo>
                    <a:pt x="295" y="94"/>
                    <a:pt x="295" y="92"/>
                    <a:pt x="295" y="92"/>
                  </a:cubicBezTo>
                  <a:cubicBezTo>
                    <a:pt x="297" y="92"/>
                    <a:pt x="302" y="93"/>
                    <a:pt x="302" y="92"/>
                  </a:cubicBezTo>
                  <a:cubicBezTo>
                    <a:pt x="303" y="90"/>
                    <a:pt x="292" y="91"/>
                    <a:pt x="291" y="89"/>
                  </a:cubicBezTo>
                  <a:cubicBezTo>
                    <a:pt x="291" y="88"/>
                    <a:pt x="302" y="89"/>
                    <a:pt x="303" y="88"/>
                  </a:cubicBezTo>
                  <a:cubicBezTo>
                    <a:pt x="304" y="88"/>
                    <a:pt x="304" y="85"/>
                    <a:pt x="306" y="84"/>
                  </a:cubicBezTo>
                  <a:cubicBezTo>
                    <a:pt x="306" y="84"/>
                    <a:pt x="310" y="83"/>
                    <a:pt x="310" y="83"/>
                  </a:cubicBezTo>
                  <a:cubicBezTo>
                    <a:pt x="309" y="81"/>
                    <a:pt x="297" y="84"/>
                    <a:pt x="296" y="82"/>
                  </a:cubicBezTo>
                  <a:cubicBezTo>
                    <a:pt x="295" y="78"/>
                    <a:pt x="309" y="80"/>
                    <a:pt x="310" y="79"/>
                  </a:cubicBezTo>
                  <a:cubicBezTo>
                    <a:pt x="309" y="81"/>
                    <a:pt x="304" y="76"/>
                    <a:pt x="305" y="76"/>
                  </a:cubicBezTo>
                  <a:cubicBezTo>
                    <a:pt x="304" y="75"/>
                    <a:pt x="289" y="74"/>
                    <a:pt x="289" y="73"/>
                  </a:cubicBezTo>
                  <a:cubicBezTo>
                    <a:pt x="289" y="72"/>
                    <a:pt x="303" y="72"/>
                    <a:pt x="294" y="73"/>
                  </a:cubicBezTo>
                  <a:cubicBezTo>
                    <a:pt x="295" y="73"/>
                    <a:pt x="295" y="74"/>
                    <a:pt x="298" y="72"/>
                  </a:cubicBezTo>
                  <a:cubicBezTo>
                    <a:pt x="296" y="74"/>
                    <a:pt x="296" y="67"/>
                    <a:pt x="299" y="70"/>
                  </a:cubicBezTo>
                  <a:cubicBezTo>
                    <a:pt x="297" y="69"/>
                    <a:pt x="283" y="69"/>
                    <a:pt x="293" y="68"/>
                  </a:cubicBezTo>
                  <a:cubicBezTo>
                    <a:pt x="294" y="68"/>
                    <a:pt x="304" y="69"/>
                    <a:pt x="304" y="68"/>
                  </a:cubicBezTo>
                  <a:cubicBezTo>
                    <a:pt x="304" y="68"/>
                    <a:pt x="300" y="66"/>
                    <a:pt x="300" y="66"/>
                  </a:cubicBezTo>
                  <a:cubicBezTo>
                    <a:pt x="298" y="65"/>
                    <a:pt x="292" y="65"/>
                    <a:pt x="289" y="63"/>
                  </a:cubicBezTo>
                  <a:cubicBezTo>
                    <a:pt x="288" y="63"/>
                    <a:pt x="289" y="62"/>
                    <a:pt x="289" y="61"/>
                  </a:cubicBezTo>
                  <a:cubicBezTo>
                    <a:pt x="289" y="61"/>
                    <a:pt x="284" y="59"/>
                    <a:pt x="284" y="59"/>
                  </a:cubicBezTo>
                  <a:cubicBezTo>
                    <a:pt x="283" y="56"/>
                    <a:pt x="278" y="59"/>
                    <a:pt x="277" y="56"/>
                  </a:cubicBezTo>
                  <a:cubicBezTo>
                    <a:pt x="277" y="55"/>
                    <a:pt x="284" y="55"/>
                    <a:pt x="285" y="55"/>
                  </a:cubicBezTo>
                  <a:cubicBezTo>
                    <a:pt x="297" y="55"/>
                    <a:pt x="308" y="54"/>
                    <a:pt x="321" y="54"/>
                  </a:cubicBezTo>
                  <a:cubicBezTo>
                    <a:pt x="326" y="54"/>
                    <a:pt x="316" y="53"/>
                    <a:pt x="315" y="52"/>
                  </a:cubicBezTo>
                  <a:cubicBezTo>
                    <a:pt x="314" y="52"/>
                    <a:pt x="314" y="51"/>
                    <a:pt x="313" y="50"/>
                  </a:cubicBezTo>
                  <a:cubicBezTo>
                    <a:pt x="311" y="50"/>
                    <a:pt x="309" y="51"/>
                    <a:pt x="306" y="51"/>
                  </a:cubicBezTo>
                  <a:cubicBezTo>
                    <a:pt x="298" y="50"/>
                    <a:pt x="286" y="49"/>
                    <a:pt x="282" y="48"/>
                  </a:cubicBezTo>
                  <a:cubicBezTo>
                    <a:pt x="280" y="48"/>
                    <a:pt x="275" y="45"/>
                    <a:pt x="275" y="46"/>
                  </a:cubicBezTo>
                  <a:cubicBezTo>
                    <a:pt x="274" y="44"/>
                    <a:pt x="286" y="45"/>
                    <a:pt x="287" y="45"/>
                  </a:cubicBezTo>
                  <a:cubicBezTo>
                    <a:pt x="290" y="45"/>
                    <a:pt x="295" y="45"/>
                    <a:pt x="298" y="45"/>
                  </a:cubicBezTo>
                  <a:cubicBezTo>
                    <a:pt x="303" y="45"/>
                    <a:pt x="291" y="44"/>
                    <a:pt x="290" y="43"/>
                  </a:cubicBezTo>
                  <a:cubicBezTo>
                    <a:pt x="285" y="42"/>
                    <a:pt x="277" y="42"/>
                    <a:pt x="270" y="42"/>
                  </a:cubicBezTo>
                  <a:cubicBezTo>
                    <a:pt x="266" y="41"/>
                    <a:pt x="262" y="40"/>
                    <a:pt x="269" y="40"/>
                  </a:cubicBezTo>
                  <a:cubicBezTo>
                    <a:pt x="275" y="40"/>
                    <a:pt x="281" y="41"/>
                    <a:pt x="286" y="40"/>
                  </a:cubicBezTo>
                  <a:cubicBezTo>
                    <a:pt x="290" y="40"/>
                    <a:pt x="284" y="39"/>
                    <a:pt x="282" y="39"/>
                  </a:cubicBezTo>
                  <a:cubicBezTo>
                    <a:pt x="272" y="39"/>
                    <a:pt x="265" y="38"/>
                    <a:pt x="254" y="38"/>
                  </a:cubicBezTo>
                  <a:cubicBezTo>
                    <a:pt x="252" y="38"/>
                    <a:pt x="244" y="39"/>
                    <a:pt x="243" y="38"/>
                  </a:cubicBezTo>
                  <a:cubicBezTo>
                    <a:pt x="242" y="37"/>
                    <a:pt x="256" y="36"/>
                    <a:pt x="257" y="36"/>
                  </a:cubicBezTo>
                  <a:cubicBezTo>
                    <a:pt x="262" y="34"/>
                    <a:pt x="252" y="35"/>
                    <a:pt x="252" y="34"/>
                  </a:cubicBezTo>
                  <a:cubicBezTo>
                    <a:pt x="250" y="32"/>
                    <a:pt x="259" y="31"/>
                    <a:pt x="259" y="31"/>
                  </a:cubicBezTo>
                  <a:cubicBezTo>
                    <a:pt x="264" y="31"/>
                    <a:pt x="255" y="31"/>
                    <a:pt x="253" y="31"/>
                  </a:cubicBezTo>
                  <a:cubicBezTo>
                    <a:pt x="240" y="30"/>
                    <a:pt x="228" y="30"/>
                    <a:pt x="216" y="29"/>
                  </a:cubicBezTo>
                  <a:cubicBezTo>
                    <a:pt x="215" y="29"/>
                    <a:pt x="213" y="30"/>
                    <a:pt x="213" y="30"/>
                  </a:cubicBezTo>
                  <a:cubicBezTo>
                    <a:pt x="218" y="30"/>
                    <a:pt x="211" y="30"/>
                    <a:pt x="211" y="29"/>
                  </a:cubicBezTo>
                  <a:cubicBezTo>
                    <a:pt x="211" y="27"/>
                    <a:pt x="229" y="27"/>
                    <a:pt x="214" y="28"/>
                  </a:cubicBezTo>
                  <a:cubicBezTo>
                    <a:pt x="217" y="28"/>
                    <a:pt x="224" y="28"/>
                    <a:pt x="226" y="28"/>
                  </a:cubicBezTo>
                  <a:cubicBezTo>
                    <a:pt x="228" y="28"/>
                    <a:pt x="229" y="27"/>
                    <a:pt x="229" y="27"/>
                  </a:cubicBezTo>
                  <a:cubicBezTo>
                    <a:pt x="231" y="27"/>
                    <a:pt x="236" y="28"/>
                    <a:pt x="238" y="27"/>
                  </a:cubicBezTo>
                  <a:cubicBezTo>
                    <a:pt x="238" y="27"/>
                    <a:pt x="237" y="26"/>
                    <a:pt x="237" y="26"/>
                  </a:cubicBezTo>
                  <a:cubicBezTo>
                    <a:pt x="238" y="24"/>
                    <a:pt x="251" y="25"/>
                    <a:pt x="255" y="25"/>
                  </a:cubicBezTo>
                  <a:cubicBezTo>
                    <a:pt x="259" y="25"/>
                    <a:pt x="259" y="26"/>
                    <a:pt x="260" y="23"/>
                  </a:cubicBezTo>
                  <a:cubicBezTo>
                    <a:pt x="260" y="23"/>
                    <a:pt x="261" y="22"/>
                    <a:pt x="261" y="22"/>
                  </a:cubicBezTo>
                  <a:cubicBezTo>
                    <a:pt x="260" y="20"/>
                    <a:pt x="255" y="22"/>
                    <a:pt x="255" y="22"/>
                  </a:cubicBezTo>
                  <a:cubicBezTo>
                    <a:pt x="254" y="22"/>
                    <a:pt x="249" y="21"/>
                    <a:pt x="247" y="21"/>
                  </a:cubicBezTo>
                  <a:cubicBezTo>
                    <a:pt x="246" y="21"/>
                    <a:pt x="238" y="21"/>
                    <a:pt x="238" y="20"/>
                  </a:cubicBezTo>
                  <a:cubicBezTo>
                    <a:pt x="237" y="19"/>
                    <a:pt x="251" y="19"/>
                    <a:pt x="244" y="18"/>
                  </a:cubicBezTo>
                  <a:cubicBezTo>
                    <a:pt x="238" y="18"/>
                    <a:pt x="223" y="19"/>
                    <a:pt x="214" y="17"/>
                  </a:cubicBezTo>
                  <a:cubicBezTo>
                    <a:pt x="210" y="16"/>
                    <a:pt x="205" y="16"/>
                    <a:pt x="199" y="15"/>
                  </a:cubicBezTo>
                  <a:cubicBezTo>
                    <a:pt x="187" y="14"/>
                    <a:pt x="204" y="12"/>
                    <a:pt x="208" y="12"/>
                  </a:cubicBezTo>
                  <a:cubicBezTo>
                    <a:pt x="216" y="11"/>
                    <a:pt x="220" y="12"/>
                    <a:pt x="227" y="12"/>
                  </a:cubicBezTo>
                  <a:cubicBezTo>
                    <a:pt x="233" y="11"/>
                    <a:pt x="222" y="10"/>
                    <a:pt x="222" y="10"/>
                  </a:cubicBezTo>
                  <a:cubicBezTo>
                    <a:pt x="212" y="9"/>
                    <a:pt x="196" y="10"/>
                    <a:pt x="189" y="10"/>
                  </a:cubicBezTo>
                  <a:cubicBezTo>
                    <a:pt x="187" y="9"/>
                    <a:pt x="186" y="9"/>
                    <a:pt x="184" y="8"/>
                  </a:cubicBezTo>
                  <a:cubicBezTo>
                    <a:pt x="182" y="8"/>
                    <a:pt x="177" y="8"/>
                    <a:pt x="182" y="7"/>
                  </a:cubicBezTo>
                  <a:cubicBezTo>
                    <a:pt x="189" y="7"/>
                    <a:pt x="198" y="8"/>
                    <a:pt x="205" y="8"/>
                  </a:cubicBezTo>
                  <a:cubicBezTo>
                    <a:pt x="215" y="8"/>
                    <a:pt x="224" y="7"/>
                    <a:pt x="234" y="6"/>
                  </a:cubicBezTo>
                  <a:cubicBezTo>
                    <a:pt x="232" y="5"/>
                    <a:pt x="231" y="5"/>
                    <a:pt x="230" y="5"/>
                  </a:cubicBezTo>
                  <a:close/>
                  <a:moveTo>
                    <a:pt x="38" y="57"/>
                  </a:moveTo>
                  <a:cubicBezTo>
                    <a:pt x="37" y="59"/>
                    <a:pt x="32" y="57"/>
                    <a:pt x="34" y="56"/>
                  </a:cubicBezTo>
                  <a:cubicBezTo>
                    <a:pt x="34" y="55"/>
                    <a:pt x="38" y="56"/>
                    <a:pt x="38" y="57"/>
                  </a:cubicBezTo>
                  <a:close/>
                  <a:moveTo>
                    <a:pt x="51" y="52"/>
                  </a:moveTo>
                  <a:cubicBezTo>
                    <a:pt x="52" y="53"/>
                    <a:pt x="44" y="53"/>
                    <a:pt x="46" y="52"/>
                  </a:cubicBezTo>
                  <a:cubicBezTo>
                    <a:pt x="46" y="51"/>
                    <a:pt x="51" y="50"/>
                    <a:pt x="51" y="52"/>
                  </a:cubicBezTo>
                  <a:close/>
                  <a:moveTo>
                    <a:pt x="51" y="85"/>
                  </a:moveTo>
                  <a:cubicBezTo>
                    <a:pt x="51" y="86"/>
                    <a:pt x="44" y="86"/>
                    <a:pt x="44" y="85"/>
                  </a:cubicBezTo>
                  <a:cubicBezTo>
                    <a:pt x="45" y="84"/>
                    <a:pt x="51" y="84"/>
                    <a:pt x="51" y="85"/>
                  </a:cubicBezTo>
                  <a:close/>
                  <a:moveTo>
                    <a:pt x="55" y="83"/>
                  </a:moveTo>
                  <a:cubicBezTo>
                    <a:pt x="55" y="84"/>
                    <a:pt x="45" y="83"/>
                    <a:pt x="45" y="83"/>
                  </a:cubicBezTo>
                  <a:cubicBezTo>
                    <a:pt x="46" y="82"/>
                    <a:pt x="55" y="81"/>
                    <a:pt x="55" y="83"/>
                  </a:cubicBezTo>
                  <a:close/>
                  <a:moveTo>
                    <a:pt x="70" y="18"/>
                  </a:moveTo>
                  <a:cubicBezTo>
                    <a:pt x="72" y="18"/>
                    <a:pt x="79" y="17"/>
                    <a:pt x="75" y="19"/>
                  </a:cubicBezTo>
                  <a:cubicBezTo>
                    <a:pt x="73" y="19"/>
                    <a:pt x="63" y="21"/>
                    <a:pt x="65" y="20"/>
                  </a:cubicBezTo>
                  <a:cubicBezTo>
                    <a:pt x="66" y="19"/>
                    <a:pt x="69" y="18"/>
                    <a:pt x="70" y="18"/>
                  </a:cubicBezTo>
                  <a:close/>
                  <a:moveTo>
                    <a:pt x="55" y="80"/>
                  </a:moveTo>
                  <a:cubicBezTo>
                    <a:pt x="57" y="82"/>
                    <a:pt x="51" y="80"/>
                    <a:pt x="54" y="80"/>
                  </a:cubicBezTo>
                  <a:cubicBezTo>
                    <a:pt x="54" y="79"/>
                    <a:pt x="55" y="80"/>
                    <a:pt x="55" y="80"/>
                  </a:cubicBezTo>
                  <a:close/>
                  <a:moveTo>
                    <a:pt x="61" y="88"/>
                  </a:moveTo>
                  <a:cubicBezTo>
                    <a:pt x="62" y="89"/>
                    <a:pt x="53" y="89"/>
                    <a:pt x="55" y="88"/>
                  </a:cubicBezTo>
                  <a:cubicBezTo>
                    <a:pt x="56" y="87"/>
                    <a:pt x="60" y="86"/>
                    <a:pt x="61" y="88"/>
                  </a:cubicBezTo>
                  <a:close/>
                  <a:moveTo>
                    <a:pt x="101" y="12"/>
                  </a:moveTo>
                  <a:cubicBezTo>
                    <a:pt x="103" y="12"/>
                    <a:pt x="104" y="12"/>
                    <a:pt x="102" y="13"/>
                  </a:cubicBezTo>
                  <a:cubicBezTo>
                    <a:pt x="100" y="14"/>
                    <a:pt x="85" y="16"/>
                    <a:pt x="86" y="14"/>
                  </a:cubicBezTo>
                  <a:cubicBezTo>
                    <a:pt x="86" y="13"/>
                    <a:pt x="99" y="12"/>
                    <a:pt x="101" y="12"/>
                  </a:cubicBezTo>
                  <a:close/>
                  <a:moveTo>
                    <a:pt x="151" y="7"/>
                  </a:moveTo>
                  <a:cubicBezTo>
                    <a:pt x="157" y="7"/>
                    <a:pt x="167" y="7"/>
                    <a:pt x="170" y="8"/>
                  </a:cubicBezTo>
                  <a:cubicBezTo>
                    <a:pt x="171" y="8"/>
                    <a:pt x="178" y="7"/>
                    <a:pt x="175" y="8"/>
                  </a:cubicBezTo>
                  <a:cubicBezTo>
                    <a:pt x="173" y="10"/>
                    <a:pt x="154" y="9"/>
                    <a:pt x="152" y="9"/>
                  </a:cubicBezTo>
                  <a:cubicBezTo>
                    <a:pt x="150" y="8"/>
                    <a:pt x="149" y="8"/>
                    <a:pt x="149" y="7"/>
                  </a:cubicBezTo>
                  <a:cubicBezTo>
                    <a:pt x="149" y="8"/>
                    <a:pt x="152" y="7"/>
                    <a:pt x="151" y="7"/>
                  </a:cubicBezTo>
                  <a:close/>
                  <a:moveTo>
                    <a:pt x="135" y="106"/>
                  </a:moveTo>
                  <a:cubicBezTo>
                    <a:pt x="135" y="107"/>
                    <a:pt x="130" y="107"/>
                    <a:pt x="130" y="106"/>
                  </a:cubicBezTo>
                  <a:cubicBezTo>
                    <a:pt x="131" y="106"/>
                    <a:pt x="135" y="105"/>
                    <a:pt x="135" y="106"/>
                  </a:cubicBezTo>
                  <a:close/>
                  <a:moveTo>
                    <a:pt x="141" y="124"/>
                  </a:moveTo>
                  <a:cubicBezTo>
                    <a:pt x="150" y="123"/>
                    <a:pt x="137" y="126"/>
                    <a:pt x="138" y="124"/>
                  </a:cubicBezTo>
                  <a:cubicBezTo>
                    <a:pt x="138" y="124"/>
                    <a:pt x="141" y="124"/>
                    <a:pt x="141" y="124"/>
                  </a:cubicBezTo>
                  <a:close/>
                  <a:moveTo>
                    <a:pt x="160" y="117"/>
                  </a:moveTo>
                  <a:cubicBezTo>
                    <a:pt x="164" y="118"/>
                    <a:pt x="163" y="119"/>
                    <a:pt x="161" y="119"/>
                  </a:cubicBezTo>
                  <a:cubicBezTo>
                    <a:pt x="158" y="119"/>
                    <a:pt x="145" y="120"/>
                    <a:pt x="146" y="118"/>
                  </a:cubicBezTo>
                  <a:cubicBezTo>
                    <a:pt x="147" y="117"/>
                    <a:pt x="156" y="117"/>
                    <a:pt x="160" y="117"/>
                  </a:cubicBezTo>
                  <a:close/>
                  <a:moveTo>
                    <a:pt x="166" y="115"/>
                  </a:moveTo>
                  <a:cubicBezTo>
                    <a:pt x="167" y="115"/>
                    <a:pt x="167" y="114"/>
                    <a:pt x="168" y="114"/>
                  </a:cubicBezTo>
                  <a:cubicBezTo>
                    <a:pt x="179" y="114"/>
                    <a:pt x="162" y="118"/>
                    <a:pt x="163" y="116"/>
                  </a:cubicBezTo>
                  <a:cubicBezTo>
                    <a:pt x="164" y="114"/>
                    <a:pt x="165" y="115"/>
                    <a:pt x="166" y="115"/>
                  </a:cubicBezTo>
                  <a:close/>
                  <a:moveTo>
                    <a:pt x="161" y="134"/>
                  </a:moveTo>
                  <a:cubicBezTo>
                    <a:pt x="162" y="133"/>
                    <a:pt x="167" y="133"/>
                    <a:pt x="168" y="133"/>
                  </a:cubicBezTo>
                  <a:cubicBezTo>
                    <a:pt x="171" y="134"/>
                    <a:pt x="161" y="135"/>
                    <a:pt x="161" y="134"/>
                  </a:cubicBezTo>
                  <a:close/>
                  <a:moveTo>
                    <a:pt x="188" y="129"/>
                  </a:moveTo>
                  <a:cubicBezTo>
                    <a:pt x="190" y="129"/>
                    <a:pt x="191" y="127"/>
                    <a:pt x="193" y="127"/>
                  </a:cubicBezTo>
                  <a:cubicBezTo>
                    <a:pt x="197" y="127"/>
                    <a:pt x="204" y="128"/>
                    <a:pt x="198" y="129"/>
                  </a:cubicBezTo>
                  <a:cubicBezTo>
                    <a:pt x="190" y="131"/>
                    <a:pt x="176" y="133"/>
                    <a:pt x="172" y="128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5" y="126"/>
                    <a:pt x="185" y="129"/>
                    <a:pt x="188" y="129"/>
                  </a:cubicBezTo>
                  <a:close/>
                  <a:moveTo>
                    <a:pt x="190" y="125"/>
                  </a:moveTo>
                  <a:cubicBezTo>
                    <a:pt x="190" y="125"/>
                    <a:pt x="181" y="127"/>
                    <a:pt x="182" y="125"/>
                  </a:cubicBezTo>
                  <a:cubicBezTo>
                    <a:pt x="183" y="125"/>
                    <a:pt x="190" y="124"/>
                    <a:pt x="190" y="125"/>
                  </a:cubicBezTo>
                  <a:close/>
                  <a:moveTo>
                    <a:pt x="222" y="122"/>
                  </a:moveTo>
                  <a:cubicBezTo>
                    <a:pt x="223" y="122"/>
                    <a:pt x="229" y="123"/>
                    <a:pt x="229" y="124"/>
                  </a:cubicBezTo>
                  <a:cubicBezTo>
                    <a:pt x="229" y="123"/>
                    <a:pt x="209" y="125"/>
                    <a:pt x="213" y="122"/>
                  </a:cubicBezTo>
                  <a:cubicBezTo>
                    <a:pt x="214" y="121"/>
                    <a:pt x="220" y="122"/>
                    <a:pt x="222" y="122"/>
                  </a:cubicBezTo>
                  <a:close/>
                  <a:moveTo>
                    <a:pt x="243" y="115"/>
                  </a:moveTo>
                  <a:cubicBezTo>
                    <a:pt x="242" y="114"/>
                    <a:pt x="248" y="117"/>
                    <a:pt x="248" y="116"/>
                  </a:cubicBezTo>
                  <a:cubicBezTo>
                    <a:pt x="248" y="117"/>
                    <a:pt x="236" y="116"/>
                    <a:pt x="239" y="115"/>
                  </a:cubicBezTo>
                  <a:cubicBezTo>
                    <a:pt x="240" y="114"/>
                    <a:pt x="243" y="115"/>
                    <a:pt x="243" y="115"/>
                  </a:cubicBezTo>
                  <a:close/>
                  <a:moveTo>
                    <a:pt x="272" y="46"/>
                  </a:moveTo>
                  <a:cubicBezTo>
                    <a:pt x="272" y="46"/>
                    <a:pt x="261" y="47"/>
                    <a:pt x="263" y="45"/>
                  </a:cubicBezTo>
                  <a:cubicBezTo>
                    <a:pt x="263" y="45"/>
                    <a:pt x="272" y="45"/>
                    <a:pt x="272" y="46"/>
                  </a:cubicBezTo>
                  <a:close/>
                  <a:moveTo>
                    <a:pt x="258" y="116"/>
                  </a:moveTo>
                  <a:cubicBezTo>
                    <a:pt x="264" y="117"/>
                    <a:pt x="254" y="118"/>
                    <a:pt x="255" y="116"/>
                  </a:cubicBezTo>
                  <a:cubicBezTo>
                    <a:pt x="256" y="116"/>
                    <a:pt x="257" y="116"/>
                    <a:pt x="258" y="116"/>
                  </a:cubicBezTo>
                  <a:close/>
                  <a:moveTo>
                    <a:pt x="302" y="85"/>
                  </a:moveTo>
                  <a:cubicBezTo>
                    <a:pt x="303" y="87"/>
                    <a:pt x="294" y="87"/>
                    <a:pt x="296" y="85"/>
                  </a:cubicBezTo>
                  <a:cubicBezTo>
                    <a:pt x="296" y="85"/>
                    <a:pt x="301" y="83"/>
                    <a:pt x="302" y="85"/>
                  </a:cubicBezTo>
                  <a:close/>
                  <a:moveTo>
                    <a:pt x="241" y="150"/>
                  </a:moveTo>
                  <a:cubicBezTo>
                    <a:pt x="241" y="150"/>
                    <a:pt x="244" y="152"/>
                    <a:pt x="245" y="151"/>
                  </a:cubicBezTo>
                  <a:cubicBezTo>
                    <a:pt x="246" y="150"/>
                    <a:pt x="242" y="150"/>
                    <a:pt x="241" y="150"/>
                  </a:cubicBezTo>
                  <a:close/>
                  <a:moveTo>
                    <a:pt x="219" y="146"/>
                  </a:moveTo>
                  <a:cubicBezTo>
                    <a:pt x="219" y="146"/>
                    <a:pt x="233" y="147"/>
                    <a:pt x="236" y="146"/>
                  </a:cubicBezTo>
                  <a:cubicBezTo>
                    <a:pt x="224" y="149"/>
                    <a:pt x="237" y="146"/>
                    <a:pt x="237" y="145"/>
                  </a:cubicBezTo>
                  <a:cubicBezTo>
                    <a:pt x="237" y="145"/>
                    <a:pt x="232" y="145"/>
                    <a:pt x="233" y="145"/>
                  </a:cubicBezTo>
                  <a:cubicBezTo>
                    <a:pt x="231" y="145"/>
                    <a:pt x="221" y="144"/>
                    <a:pt x="219" y="146"/>
                  </a:cubicBezTo>
                  <a:close/>
                  <a:moveTo>
                    <a:pt x="219" y="140"/>
                  </a:moveTo>
                  <a:cubicBezTo>
                    <a:pt x="218" y="140"/>
                    <a:pt x="222" y="141"/>
                    <a:pt x="222" y="141"/>
                  </a:cubicBezTo>
                  <a:cubicBezTo>
                    <a:pt x="222" y="140"/>
                    <a:pt x="220" y="140"/>
                    <a:pt x="219" y="140"/>
                  </a:cubicBezTo>
                  <a:close/>
                  <a:moveTo>
                    <a:pt x="208" y="138"/>
                  </a:moveTo>
                  <a:cubicBezTo>
                    <a:pt x="206" y="139"/>
                    <a:pt x="210" y="140"/>
                    <a:pt x="211" y="139"/>
                  </a:cubicBezTo>
                  <a:cubicBezTo>
                    <a:pt x="211" y="139"/>
                    <a:pt x="210" y="137"/>
                    <a:pt x="208" y="138"/>
                  </a:cubicBezTo>
                  <a:close/>
                  <a:moveTo>
                    <a:pt x="203" y="141"/>
                  </a:moveTo>
                  <a:cubicBezTo>
                    <a:pt x="202" y="142"/>
                    <a:pt x="209" y="141"/>
                    <a:pt x="212" y="141"/>
                  </a:cubicBezTo>
                  <a:cubicBezTo>
                    <a:pt x="215" y="140"/>
                    <a:pt x="205" y="140"/>
                    <a:pt x="203" y="140"/>
                  </a:cubicBezTo>
                  <a:cubicBezTo>
                    <a:pt x="203" y="140"/>
                    <a:pt x="203" y="141"/>
                    <a:pt x="203" y="141"/>
                  </a:cubicBezTo>
                  <a:close/>
                  <a:moveTo>
                    <a:pt x="164" y="151"/>
                  </a:moveTo>
                  <a:cubicBezTo>
                    <a:pt x="164" y="151"/>
                    <a:pt x="164" y="151"/>
                    <a:pt x="166" y="152"/>
                  </a:cubicBezTo>
                  <a:cubicBezTo>
                    <a:pt x="170" y="152"/>
                    <a:pt x="180" y="150"/>
                    <a:pt x="187" y="150"/>
                  </a:cubicBezTo>
                  <a:cubicBezTo>
                    <a:pt x="192" y="150"/>
                    <a:pt x="185" y="148"/>
                    <a:pt x="184" y="148"/>
                  </a:cubicBezTo>
                  <a:cubicBezTo>
                    <a:pt x="182" y="148"/>
                    <a:pt x="171" y="150"/>
                    <a:pt x="166" y="151"/>
                  </a:cubicBezTo>
                  <a:cubicBezTo>
                    <a:pt x="166" y="151"/>
                    <a:pt x="164" y="151"/>
                    <a:pt x="164" y="151"/>
                  </a:cubicBezTo>
                  <a:close/>
                  <a:moveTo>
                    <a:pt x="75" y="95"/>
                  </a:moveTo>
                  <a:cubicBezTo>
                    <a:pt x="72" y="96"/>
                    <a:pt x="77" y="96"/>
                    <a:pt x="78" y="95"/>
                  </a:cubicBezTo>
                  <a:cubicBezTo>
                    <a:pt x="78" y="94"/>
                    <a:pt x="76" y="94"/>
                    <a:pt x="75" y="95"/>
                  </a:cubicBezTo>
                  <a:close/>
                  <a:moveTo>
                    <a:pt x="94" y="2"/>
                  </a:moveTo>
                  <a:cubicBezTo>
                    <a:pt x="93" y="3"/>
                    <a:pt x="109" y="1"/>
                    <a:pt x="111" y="1"/>
                  </a:cubicBezTo>
                  <a:cubicBezTo>
                    <a:pt x="114" y="0"/>
                    <a:pt x="106" y="1"/>
                    <a:pt x="104" y="1"/>
                  </a:cubicBezTo>
                  <a:cubicBezTo>
                    <a:pt x="102" y="1"/>
                    <a:pt x="95" y="0"/>
                    <a:pt x="94" y="2"/>
                  </a:cubicBezTo>
                  <a:close/>
                  <a:moveTo>
                    <a:pt x="47" y="96"/>
                  </a:moveTo>
                  <a:cubicBezTo>
                    <a:pt x="47" y="97"/>
                    <a:pt x="61" y="98"/>
                    <a:pt x="65" y="97"/>
                  </a:cubicBezTo>
                  <a:cubicBezTo>
                    <a:pt x="68" y="96"/>
                    <a:pt x="61" y="97"/>
                    <a:pt x="58" y="96"/>
                  </a:cubicBezTo>
                  <a:cubicBezTo>
                    <a:pt x="57" y="95"/>
                    <a:pt x="56" y="94"/>
                    <a:pt x="56" y="94"/>
                  </a:cubicBezTo>
                  <a:cubicBezTo>
                    <a:pt x="52" y="94"/>
                    <a:pt x="48" y="95"/>
                    <a:pt x="47" y="96"/>
                  </a:cubicBezTo>
                  <a:close/>
                  <a:moveTo>
                    <a:pt x="20" y="84"/>
                  </a:moveTo>
                  <a:cubicBezTo>
                    <a:pt x="18" y="86"/>
                    <a:pt x="26" y="87"/>
                    <a:pt x="25" y="85"/>
                  </a:cubicBezTo>
                  <a:cubicBezTo>
                    <a:pt x="24" y="84"/>
                    <a:pt x="20" y="84"/>
                    <a:pt x="20" y="84"/>
                  </a:cubicBezTo>
                  <a:close/>
                  <a:moveTo>
                    <a:pt x="17" y="65"/>
                  </a:moveTo>
                  <a:cubicBezTo>
                    <a:pt x="16" y="65"/>
                    <a:pt x="21" y="70"/>
                    <a:pt x="24" y="68"/>
                  </a:cubicBezTo>
                  <a:cubicBezTo>
                    <a:pt x="25" y="68"/>
                    <a:pt x="22" y="67"/>
                    <a:pt x="22" y="67"/>
                  </a:cubicBezTo>
                  <a:cubicBezTo>
                    <a:pt x="22" y="65"/>
                    <a:pt x="24" y="65"/>
                    <a:pt x="23" y="65"/>
                  </a:cubicBezTo>
                  <a:cubicBezTo>
                    <a:pt x="20" y="62"/>
                    <a:pt x="23" y="65"/>
                    <a:pt x="21" y="65"/>
                  </a:cubicBezTo>
                  <a:cubicBezTo>
                    <a:pt x="19" y="65"/>
                    <a:pt x="18" y="64"/>
                    <a:pt x="17" y="65"/>
                  </a:cubicBezTo>
                  <a:close/>
                  <a:moveTo>
                    <a:pt x="19" y="59"/>
                  </a:moveTo>
                  <a:cubicBezTo>
                    <a:pt x="17" y="60"/>
                    <a:pt x="21" y="60"/>
                    <a:pt x="21" y="59"/>
                  </a:cubicBezTo>
                  <a:cubicBezTo>
                    <a:pt x="22" y="59"/>
                    <a:pt x="20" y="58"/>
                    <a:pt x="19" y="59"/>
                  </a:cubicBezTo>
                  <a:close/>
                  <a:moveTo>
                    <a:pt x="15" y="67"/>
                  </a:moveTo>
                  <a:cubicBezTo>
                    <a:pt x="13" y="68"/>
                    <a:pt x="16" y="69"/>
                    <a:pt x="17" y="68"/>
                  </a:cubicBezTo>
                  <a:cubicBezTo>
                    <a:pt x="17" y="68"/>
                    <a:pt x="16" y="66"/>
                    <a:pt x="15" y="67"/>
                  </a:cubicBezTo>
                  <a:close/>
                  <a:moveTo>
                    <a:pt x="13" y="59"/>
                  </a:moveTo>
                  <a:cubicBezTo>
                    <a:pt x="11" y="60"/>
                    <a:pt x="18" y="60"/>
                    <a:pt x="17" y="59"/>
                  </a:cubicBezTo>
                  <a:cubicBezTo>
                    <a:pt x="16" y="57"/>
                    <a:pt x="14" y="58"/>
                    <a:pt x="13" y="59"/>
                  </a:cubicBezTo>
                  <a:close/>
                  <a:moveTo>
                    <a:pt x="6" y="58"/>
                  </a:moveTo>
                  <a:cubicBezTo>
                    <a:pt x="5" y="59"/>
                    <a:pt x="9" y="60"/>
                    <a:pt x="10" y="60"/>
                  </a:cubicBezTo>
                  <a:cubicBezTo>
                    <a:pt x="11" y="59"/>
                    <a:pt x="8" y="57"/>
                    <a:pt x="6" y="58"/>
                  </a:cubicBezTo>
                  <a:close/>
                  <a:moveTo>
                    <a:pt x="13" y="30"/>
                  </a:moveTo>
                  <a:cubicBezTo>
                    <a:pt x="11" y="31"/>
                    <a:pt x="19" y="33"/>
                    <a:pt x="20" y="32"/>
                  </a:cubicBezTo>
                  <a:cubicBezTo>
                    <a:pt x="20" y="32"/>
                    <a:pt x="14" y="30"/>
                    <a:pt x="13" y="30"/>
                  </a:cubicBezTo>
                  <a:close/>
                  <a:moveTo>
                    <a:pt x="4" y="64"/>
                  </a:moveTo>
                  <a:cubicBezTo>
                    <a:pt x="3" y="65"/>
                    <a:pt x="9" y="65"/>
                    <a:pt x="8" y="64"/>
                  </a:cubicBezTo>
                  <a:cubicBezTo>
                    <a:pt x="7" y="63"/>
                    <a:pt x="5" y="64"/>
                    <a:pt x="4" y="64"/>
                  </a:cubicBezTo>
                  <a:close/>
                </a:path>
              </a:pathLst>
            </a:custGeom>
            <a:blipFill>
              <a:blip r:embed="rId1"/>
              <a:tile tx="0" ty="0" sx="80000" sy="80000" flip="xy" algn="ctr"/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651898" y="2740237"/>
            <a:ext cx="2379041" cy="16300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/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按照题目要求直接对半径和高度进行输入和强制转换，然后代入公式计算并输出即可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59865" t="14800" r="286" b="53308"/>
          <a:stretch>
            <a:fillRect/>
          </a:stretch>
        </p:blipFill>
        <p:spPr>
          <a:xfrm>
            <a:off x="3735705" y="2339975"/>
            <a:ext cx="7007225" cy="3505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500" y="76051"/>
            <a:ext cx="4250890" cy="1451183"/>
            <a:chOff x="965635" y="1745537"/>
            <a:chExt cx="4250890" cy="1451183"/>
          </a:xfrm>
        </p:grpSpPr>
        <p:sp>
          <p:nvSpPr>
            <p:cNvPr id="36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049338" y="1885641"/>
              <a:ext cx="4167187" cy="723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7" name="Freeform 13"/>
            <p:cNvSpPr>
              <a:spLocks noEditPoints="1"/>
            </p:cNvSpPr>
            <p:nvPr/>
          </p:nvSpPr>
          <p:spPr bwMode="auto">
            <a:xfrm>
              <a:off x="965635" y="1745537"/>
              <a:ext cx="4034990" cy="1451183"/>
            </a:xfrm>
            <a:custGeom>
              <a:avLst/>
              <a:gdLst>
                <a:gd name="T0" fmla="*/ 123 w 500"/>
                <a:gd name="T1" fmla="*/ 83 h 85"/>
                <a:gd name="T2" fmla="*/ 46 w 500"/>
                <a:gd name="T3" fmla="*/ 78 h 85"/>
                <a:gd name="T4" fmla="*/ 24 w 500"/>
                <a:gd name="T5" fmla="*/ 84 h 85"/>
                <a:gd name="T6" fmla="*/ 212 w 500"/>
                <a:gd name="T7" fmla="*/ 62 h 85"/>
                <a:gd name="T8" fmla="*/ 191 w 500"/>
                <a:gd name="T9" fmla="*/ 63 h 85"/>
                <a:gd name="T10" fmla="*/ 205 w 500"/>
                <a:gd name="T11" fmla="*/ 63 h 85"/>
                <a:gd name="T12" fmla="*/ 218 w 500"/>
                <a:gd name="T13" fmla="*/ 63 h 85"/>
                <a:gd name="T14" fmla="*/ 134 w 500"/>
                <a:gd name="T15" fmla="*/ 62 h 85"/>
                <a:gd name="T16" fmla="*/ 170 w 500"/>
                <a:gd name="T17" fmla="*/ 63 h 85"/>
                <a:gd name="T18" fmla="*/ 429 w 500"/>
                <a:gd name="T19" fmla="*/ 65 h 85"/>
                <a:gd name="T20" fmla="*/ 425 w 500"/>
                <a:gd name="T21" fmla="*/ 66 h 85"/>
                <a:gd name="T22" fmla="*/ 418 w 500"/>
                <a:gd name="T23" fmla="*/ 65 h 85"/>
                <a:gd name="T24" fmla="*/ 205 w 500"/>
                <a:gd name="T25" fmla="*/ 67 h 85"/>
                <a:gd name="T26" fmla="*/ 314 w 500"/>
                <a:gd name="T27" fmla="*/ 67 h 85"/>
                <a:gd name="T28" fmla="*/ 399 w 500"/>
                <a:gd name="T29" fmla="*/ 67 h 85"/>
                <a:gd name="T30" fmla="*/ 153 w 500"/>
                <a:gd name="T31" fmla="*/ 68 h 85"/>
                <a:gd name="T32" fmla="*/ 233 w 500"/>
                <a:gd name="T33" fmla="*/ 68 h 85"/>
                <a:gd name="T34" fmla="*/ 130 w 500"/>
                <a:gd name="T35" fmla="*/ 68 h 85"/>
                <a:gd name="T36" fmla="*/ 288 w 500"/>
                <a:gd name="T37" fmla="*/ 66 h 85"/>
                <a:gd name="T38" fmla="*/ 289 w 500"/>
                <a:gd name="T39" fmla="*/ 68 h 85"/>
                <a:gd name="T40" fmla="*/ 376 w 500"/>
                <a:gd name="T41" fmla="*/ 68 h 85"/>
                <a:gd name="T42" fmla="*/ 376 w 500"/>
                <a:gd name="T43" fmla="*/ 68 h 85"/>
                <a:gd name="T44" fmla="*/ 206 w 500"/>
                <a:gd name="T45" fmla="*/ 68 h 85"/>
                <a:gd name="T46" fmla="*/ 230 w 500"/>
                <a:gd name="T47" fmla="*/ 69 h 85"/>
                <a:gd name="T48" fmla="*/ 242 w 500"/>
                <a:gd name="T49" fmla="*/ 69 h 85"/>
                <a:gd name="T50" fmla="*/ 255 w 500"/>
                <a:gd name="T51" fmla="*/ 69 h 85"/>
                <a:gd name="T52" fmla="*/ 364 w 500"/>
                <a:gd name="T53" fmla="*/ 69 h 85"/>
                <a:gd name="T54" fmla="*/ 430 w 500"/>
                <a:gd name="T55" fmla="*/ 69 h 85"/>
                <a:gd name="T56" fmla="*/ 342 w 500"/>
                <a:gd name="T57" fmla="*/ 69 h 85"/>
                <a:gd name="T58" fmla="*/ 353 w 500"/>
                <a:gd name="T59" fmla="*/ 69 h 85"/>
                <a:gd name="T60" fmla="*/ 416 w 500"/>
                <a:gd name="T61" fmla="*/ 72 h 85"/>
                <a:gd name="T62" fmla="*/ 392 w 500"/>
                <a:gd name="T63" fmla="*/ 73 h 85"/>
                <a:gd name="T64" fmla="*/ 333 w 500"/>
                <a:gd name="T65" fmla="*/ 72 h 85"/>
                <a:gd name="T66" fmla="*/ 323 w 500"/>
                <a:gd name="T67" fmla="*/ 74 h 85"/>
                <a:gd name="T68" fmla="*/ 399 w 500"/>
                <a:gd name="T69" fmla="*/ 70 h 85"/>
                <a:gd name="T70" fmla="*/ 358 w 500"/>
                <a:gd name="T71" fmla="*/ 72 h 85"/>
                <a:gd name="T72" fmla="*/ 382 w 500"/>
                <a:gd name="T73" fmla="*/ 73 h 85"/>
                <a:gd name="T74" fmla="*/ 339 w 500"/>
                <a:gd name="T75" fmla="*/ 75 h 85"/>
                <a:gd name="T76" fmla="*/ 249 w 500"/>
                <a:gd name="T77" fmla="*/ 74 h 85"/>
                <a:gd name="T78" fmla="*/ 274 w 500"/>
                <a:gd name="T79" fmla="*/ 70 h 85"/>
                <a:gd name="T80" fmla="*/ 118 w 500"/>
                <a:gd name="T81" fmla="*/ 68 h 85"/>
                <a:gd name="T82" fmla="*/ 100 w 500"/>
                <a:gd name="T83" fmla="*/ 68 h 85"/>
                <a:gd name="T84" fmla="*/ 24 w 500"/>
                <a:gd name="T85" fmla="*/ 64 h 85"/>
                <a:gd name="T86" fmla="*/ 146 w 500"/>
                <a:gd name="T87" fmla="*/ 61 h 85"/>
                <a:gd name="T88" fmla="*/ 486 w 500"/>
                <a:gd name="T89" fmla="*/ 49 h 85"/>
                <a:gd name="T90" fmla="*/ 484 w 500"/>
                <a:gd name="T91" fmla="*/ 8 h 85"/>
                <a:gd name="T92" fmla="*/ 267 w 500"/>
                <a:gd name="T93" fmla="*/ 1 h 85"/>
                <a:gd name="T94" fmla="*/ 6 w 500"/>
                <a:gd name="T95" fmla="*/ 64 h 85"/>
                <a:gd name="T96" fmla="*/ 7 w 500"/>
                <a:gd name="T97" fmla="*/ 72 h 85"/>
                <a:gd name="T98" fmla="*/ 270 w 500"/>
                <a:gd name="T99" fmla="*/ 79 h 85"/>
                <a:gd name="T100" fmla="*/ 238 w 500"/>
                <a:gd name="T101" fmla="*/ 80 h 85"/>
                <a:gd name="T102" fmla="*/ 247 w 500"/>
                <a:gd name="T103" fmla="*/ 80 h 85"/>
                <a:gd name="T104" fmla="*/ 235 w 500"/>
                <a:gd name="T105" fmla="*/ 80 h 85"/>
                <a:gd name="T106" fmla="*/ 334 w 500"/>
                <a:gd name="T107" fmla="*/ 81 h 85"/>
                <a:gd name="T108" fmla="*/ 342 w 500"/>
                <a:gd name="T109" fmla="*/ 80 h 85"/>
                <a:gd name="T110" fmla="*/ 399 w 500"/>
                <a:gd name="T111" fmla="*/ 80 h 85"/>
                <a:gd name="T112" fmla="*/ 295 w 500"/>
                <a:gd name="T113" fmla="*/ 81 h 85"/>
                <a:gd name="T114" fmla="*/ 171 w 500"/>
                <a:gd name="T115" fmla="*/ 80 h 85"/>
                <a:gd name="T116" fmla="*/ 184 w 500"/>
                <a:gd name="T117" fmla="*/ 82 h 85"/>
                <a:gd name="T118" fmla="*/ 220 w 500"/>
                <a:gd name="T119" fmla="*/ 79 h 85"/>
                <a:gd name="T120" fmla="*/ 237 w 500"/>
                <a:gd name="T121" fmla="*/ 81 h 85"/>
                <a:gd name="T122" fmla="*/ 267 w 500"/>
                <a:gd name="T123" fmla="*/ 8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0" h="85">
                  <a:moveTo>
                    <a:pt x="26" y="84"/>
                  </a:moveTo>
                  <a:cubicBezTo>
                    <a:pt x="28" y="84"/>
                    <a:pt x="30" y="83"/>
                    <a:pt x="33" y="83"/>
                  </a:cubicBezTo>
                  <a:cubicBezTo>
                    <a:pt x="39" y="83"/>
                    <a:pt x="44" y="82"/>
                    <a:pt x="51" y="81"/>
                  </a:cubicBezTo>
                  <a:cubicBezTo>
                    <a:pt x="51" y="81"/>
                    <a:pt x="52" y="81"/>
                    <a:pt x="53" y="81"/>
                  </a:cubicBezTo>
                  <a:cubicBezTo>
                    <a:pt x="64" y="83"/>
                    <a:pt x="73" y="81"/>
                    <a:pt x="84" y="81"/>
                  </a:cubicBezTo>
                  <a:cubicBezTo>
                    <a:pt x="89" y="82"/>
                    <a:pt x="94" y="83"/>
                    <a:pt x="99" y="83"/>
                  </a:cubicBezTo>
                  <a:cubicBezTo>
                    <a:pt x="102" y="82"/>
                    <a:pt x="105" y="82"/>
                    <a:pt x="108" y="82"/>
                  </a:cubicBezTo>
                  <a:cubicBezTo>
                    <a:pt x="113" y="83"/>
                    <a:pt x="117" y="82"/>
                    <a:pt x="123" y="83"/>
                  </a:cubicBezTo>
                  <a:cubicBezTo>
                    <a:pt x="127" y="83"/>
                    <a:pt x="131" y="82"/>
                    <a:pt x="136" y="81"/>
                  </a:cubicBezTo>
                  <a:cubicBezTo>
                    <a:pt x="138" y="81"/>
                    <a:pt x="140" y="81"/>
                    <a:pt x="142" y="81"/>
                  </a:cubicBezTo>
                  <a:cubicBezTo>
                    <a:pt x="147" y="82"/>
                    <a:pt x="150" y="81"/>
                    <a:pt x="154" y="81"/>
                  </a:cubicBezTo>
                  <a:cubicBezTo>
                    <a:pt x="156" y="81"/>
                    <a:pt x="159" y="81"/>
                    <a:pt x="158" y="80"/>
                  </a:cubicBezTo>
                  <a:cubicBezTo>
                    <a:pt x="157" y="78"/>
                    <a:pt x="155" y="80"/>
                    <a:pt x="153" y="80"/>
                  </a:cubicBezTo>
                  <a:cubicBezTo>
                    <a:pt x="131" y="79"/>
                    <a:pt x="112" y="79"/>
                    <a:pt x="90" y="78"/>
                  </a:cubicBezTo>
                  <a:cubicBezTo>
                    <a:pt x="78" y="77"/>
                    <a:pt x="69" y="78"/>
                    <a:pt x="57" y="77"/>
                  </a:cubicBezTo>
                  <a:cubicBezTo>
                    <a:pt x="53" y="77"/>
                    <a:pt x="50" y="78"/>
                    <a:pt x="46" y="78"/>
                  </a:cubicBezTo>
                  <a:cubicBezTo>
                    <a:pt x="37" y="77"/>
                    <a:pt x="29" y="79"/>
                    <a:pt x="20" y="79"/>
                  </a:cubicBezTo>
                  <a:cubicBezTo>
                    <a:pt x="17" y="79"/>
                    <a:pt x="10" y="79"/>
                    <a:pt x="13" y="80"/>
                  </a:cubicBezTo>
                  <a:cubicBezTo>
                    <a:pt x="13" y="81"/>
                    <a:pt x="14" y="81"/>
                    <a:pt x="15" y="81"/>
                  </a:cubicBezTo>
                  <a:cubicBezTo>
                    <a:pt x="21" y="82"/>
                    <a:pt x="26" y="79"/>
                    <a:pt x="32" y="80"/>
                  </a:cubicBezTo>
                  <a:cubicBezTo>
                    <a:pt x="37" y="80"/>
                    <a:pt x="50" y="76"/>
                    <a:pt x="46" y="79"/>
                  </a:cubicBezTo>
                  <a:cubicBezTo>
                    <a:pt x="44" y="81"/>
                    <a:pt x="42" y="80"/>
                    <a:pt x="40" y="80"/>
                  </a:cubicBezTo>
                  <a:cubicBezTo>
                    <a:pt x="35" y="81"/>
                    <a:pt x="31" y="81"/>
                    <a:pt x="26" y="82"/>
                  </a:cubicBezTo>
                  <a:cubicBezTo>
                    <a:pt x="25" y="82"/>
                    <a:pt x="23" y="84"/>
                    <a:pt x="24" y="84"/>
                  </a:cubicBezTo>
                  <a:cubicBezTo>
                    <a:pt x="24" y="85"/>
                    <a:pt x="25" y="84"/>
                    <a:pt x="26" y="84"/>
                  </a:cubicBezTo>
                  <a:close/>
                  <a:moveTo>
                    <a:pt x="381" y="2"/>
                  </a:moveTo>
                  <a:cubicBezTo>
                    <a:pt x="381" y="2"/>
                    <a:pt x="379" y="2"/>
                    <a:pt x="379" y="2"/>
                  </a:cubicBezTo>
                  <a:cubicBezTo>
                    <a:pt x="379" y="3"/>
                    <a:pt x="380" y="3"/>
                    <a:pt x="381" y="2"/>
                  </a:cubicBezTo>
                  <a:close/>
                  <a:moveTo>
                    <a:pt x="383" y="2"/>
                  </a:moveTo>
                  <a:cubicBezTo>
                    <a:pt x="383" y="2"/>
                    <a:pt x="381" y="2"/>
                    <a:pt x="381" y="2"/>
                  </a:cubicBezTo>
                  <a:cubicBezTo>
                    <a:pt x="382" y="2"/>
                    <a:pt x="382" y="3"/>
                    <a:pt x="383" y="2"/>
                  </a:cubicBezTo>
                  <a:close/>
                  <a:moveTo>
                    <a:pt x="212" y="62"/>
                  </a:moveTo>
                  <a:cubicBezTo>
                    <a:pt x="214" y="61"/>
                    <a:pt x="205" y="62"/>
                    <a:pt x="207" y="62"/>
                  </a:cubicBezTo>
                  <a:cubicBezTo>
                    <a:pt x="209" y="63"/>
                    <a:pt x="211" y="63"/>
                    <a:pt x="212" y="62"/>
                  </a:cubicBezTo>
                  <a:cubicBezTo>
                    <a:pt x="212" y="62"/>
                    <a:pt x="212" y="62"/>
                    <a:pt x="212" y="62"/>
                  </a:cubicBezTo>
                  <a:close/>
                  <a:moveTo>
                    <a:pt x="191" y="63"/>
                  </a:moveTo>
                  <a:cubicBezTo>
                    <a:pt x="193" y="61"/>
                    <a:pt x="185" y="62"/>
                    <a:pt x="182" y="62"/>
                  </a:cubicBezTo>
                  <a:cubicBezTo>
                    <a:pt x="181" y="62"/>
                    <a:pt x="179" y="62"/>
                    <a:pt x="179" y="63"/>
                  </a:cubicBezTo>
                  <a:cubicBezTo>
                    <a:pt x="182" y="64"/>
                    <a:pt x="185" y="63"/>
                    <a:pt x="188" y="63"/>
                  </a:cubicBezTo>
                  <a:cubicBezTo>
                    <a:pt x="189" y="63"/>
                    <a:pt x="190" y="63"/>
                    <a:pt x="191" y="63"/>
                  </a:cubicBezTo>
                  <a:close/>
                  <a:moveTo>
                    <a:pt x="196" y="63"/>
                  </a:moveTo>
                  <a:cubicBezTo>
                    <a:pt x="197" y="62"/>
                    <a:pt x="191" y="62"/>
                    <a:pt x="192" y="63"/>
                  </a:cubicBezTo>
                  <a:cubicBezTo>
                    <a:pt x="194" y="63"/>
                    <a:pt x="196" y="64"/>
                    <a:pt x="196" y="63"/>
                  </a:cubicBezTo>
                  <a:close/>
                  <a:moveTo>
                    <a:pt x="199" y="63"/>
                  </a:moveTo>
                  <a:cubicBezTo>
                    <a:pt x="200" y="63"/>
                    <a:pt x="199" y="62"/>
                    <a:pt x="199" y="62"/>
                  </a:cubicBezTo>
                  <a:cubicBezTo>
                    <a:pt x="199" y="62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lose/>
                  <a:moveTo>
                    <a:pt x="205" y="63"/>
                  </a:moveTo>
                  <a:cubicBezTo>
                    <a:pt x="206" y="63"/>
                    <a:pt x="205" y="62"/>
                    <a:pt x="204" y="62"/>
                  </a:cubicBezTo>
                  <a:cubicBezTo>
                    <a:pt x="204" y="61"/>
                    <a:pt x="201" y="62"/>
                    <a:pt x="202" y="63"/>
                  </a:cubicBezTo>
                  <a:cubicBezTo>
                    <a:pt x="203" y="63"/>
                    <a:pt x="204" y="63"/>
                    <a:pt x="205" y="63"/>
                  </a:cubicBezTo>
                  <a:cubicBezTo>
                    <a:pt x="205" y="62"/>
                    <a:pt x="205" y="63"/>
                    <a:pt x="205" y="63"/>
                  </a:cubicBezTo>
                  <a:close/>
                  <a:moveTo>
                    <a:pt x="218" y="63"/>
                  </a:moveTo>
                  <a:cubicBezTo>
                    <a:pt x="219" y="63"/>
                    <a:pt x="218" y="62"/>
                    <a:pt x="218" y="62"/>
                  </a:cubicBezTo>
                  <a:cubicBezTo>
                    <a:pt x="216" y="61"/>
                    <a:pt x="213" y="62"/>
                    <a:pt x="214" y="62"/>
                  </a:cubicBezTo>
                  <a:cubicBezTo>
                    <a:pt x="215" y="63"/>
                    <a:pt x="216" y="63"/>
                    <a:pt x="218" y="63"/>
                  </a:cubicBezTo>
                  <a:cubicBezTo>
                    <a:pt x="218" y="63"/>
                    <a:pt x="218" y="63"/>
                    <a:pt x="218" y="63"/>
                  </a:cubicBezTo>
                  <a:close/>
                  <a:moveTo>
                    <a:pt x="235" y="63"/>
                  </a:moveTo>
                  <a:cubicBezTo>
                    <a:pt x="235" y="62"/>
                    <a:pt x="233" y="62"/>
                    <a:pt x="233" y="62"/>
                  </a:cubicBezTo>
                  <a:cubicBezTo>
                    <a:pt x="233" y="63"/>
                    <a:pt x="235" y="63"/>
                    <a:pt x="235" y="63"/>
                  </a:cubicBezTo>
                  <a:close/>
                  <a:moveTo>
                    <a:pt x="151" y="63"/>
                  </a:moveTo>
                  <a:cubicBezTo>
                    <a:pt x="154" y="63"/>
                    <a:pt x="163" y="63"/>
                    <a:pt x="160" y="62"/>
                  </a:cubicBezTo>
                  <a:cubicBezTo>
                    <a:pt x="154" y="61"/>
                    <a:pt x="149" y="62"/>
                    <a:pt x="143" y="62"/>
                  </a:cubicBezTo>
                  <a:cubicBezTo>
                    <a:pt x="140" y="62"/>
                    <a:pt x="136" y="61"/>
                    <a:pt x="134" y="62"/>
                  </a:cubicBezTo>
                  <a:cubicBezTo>
                    <a:pt x="133" y="62"/>
                    <a:pt x="133" y="63"/>
                    <a:pt x="134" y="63"/>
                  </a:cubicBezTo>
                  <a:cubicBezTo>
                    <a:pt x="137" y="65"/>
                    <a:pt x="141" y="63"/>
                    <a:pt x="145" y="63"/>
                  </a:cubicBezTo>
                  <a:cubicBezTo>
                    <a:pt x="147" y="63"/>
                    <a:pt x="149" y="63"/>
                    <a:pt x="151" y="63"/>
                  </a:cubicBezTo>
                  <a:close/>
                  <a:moveTo>
                    <a:pt x="172" y="63"/>
                  </a:moveTo>
                  <a:cubicBezTo>
                    <a:pt x="173" y="63"/>
                    <a:pt x="178" y="63"/>
                    <a:pt x="176" y="62"/>
                  </a:cubicBezTo>
                  <a:cubicBezTo>
                    <a:pt x="173" y="61"/>
                    <a:pt x="170" y="62"/>
                    <a:pt x="166" y="62"/>
                  </a:cubicBezTo>
                  <a:cubicBezTo>
                    <a:pt x="166" y="62"/>
                    <a:pt x="165" y="62"/>
                    <a:pt x="165" y="63"/>
                  </a:cubicBezTo>
                  <a:cubicBezTo>
                    <a:pt x="166" y="64"/>
                    <a:pt x="169" y="63"/>
                    <a:pt x="170" y="63"/>
                  </a:cubicBezTo>
                  <a:cubicBezTo>
                    <a:pt x="171" y="63"/>
                    <a:pt x="171" y="63"/>
                    <a:pt x="172" y="63"/>
                  </a:cubicBezTo>
                  <a:close/>
                  <a:moveTo>
                    <a:pt x="446" y="63"/>
                  </a:moveTo>
                  <a:cubicBezTo>
                    <a:pt x="446" y="63"/>
                    <a:pt x="444" y="63"/>
                    <a:pt x="444" y="63"/>
                  </a:cubicBezTo>
                  <a:cubicBezTo>
                    <a:pt x="444" y="64"/>
                    <a:pt x="445" y="64"/>
                    <a:pt x="446" y="63"/>
                  </a:cubicBezTo>
                  <a:close/>
                  <a:moveTo>
                    <a:pt x="436" y="64"/>
                  </a:moveTo>
                  <a:cubicBezTo>
                    <a:pt x="436" y="63"/>
                    <a:pt x="434" y="63"/>
                    <a:pt x="435" y="64"/>
                  </a:cubicBezTo>
                  <a:cubicBezTo>
                    <a:pt x="435" y="64"/>
                    <a:pt x="436" y="64"/>
                    <a:pt x="436" y="64"/>
                  </a:cubicBezTo>
                  <a:close/>
                  <a:moveTo>
                    <a:pt x="429" y="65"/>
                  </a:moveTo>
                  <a:cubicBezTo>
                    <a:pt x="430" y="64"/>
                    <a:pt x="423" y="63"/>
                    <a:pt x="424" y="64"/>
                  </a:cubicBezTo>
                  <a:cubicBezTo>
                    <a:pt x="425" y="65"/>
                    <a:pt x="426" y="65"/>
                    <a:pt x="427" y="65"/>
                  </a:cubicBezTo>
                  <a:cubicBezTo>
                    <a:pt x="428" y="65"/>
                    <a:pt x="429" y="65"/>
                    <a:pt x="429" y="65"/>
                  </a:cubicBezTo>
                  <a:close/>
                  <a:moveTo>
                    <a:pt x="430" y="65"/>
                  </a:moveTo>
                  <a:cubicBezTo>
                    <a:pt x="431" y="65"/>
                    <a:pt x="431" y="64"/>
                    <a:pt x="430" y="63"/>
                  </a:cubicBezTo>
                  <a:cubicBezTo>
                    <a:pt x="430" y="63"/>
                    <a:pt x="429" y="64"/>
                    <a:pt x="430" y="65"/>
                  </a:cubicBezTo>
                  <a:cubicBezTo>
                    <a:pt x="430" y="65"/>
                    <a:pt x="430" y="65"/>
                    <a:pt x="430" y="65"/>
                  </a:cubicBezTo>
                  <a:close/>
                  <a:moveTo>
                    <a:pt x="425" y="66"/>
                  </a:moveTo>
                  <a:cubicBezTo>
                    <a:pt x="426" y="65"/>
                    <a:pt x="420" y="65"/>
                    <a:pt x="421" y="66"/>
                  </a:cubicBezTo>
                  <a:cubicBezTo>
                    <a:pt x="423" y="66"/>
                    <a:pt x="424" y="67"/>
                    <a:pt x="425" y="66"/>
                  </a:cubicBezTo>
                  <a:close/>
                  <a:moveTo>
                    <a:pt x="414" y="66"/>
                  </a:moveTo>
                  <a:cubicBezTo>
                    <a:pt x="415" y="66"/>
                    <a:pt x="411" y="66"/>
                    <a:pt x="412" y="66"/>
                  </a:cubicBezTo>
                  <a:cubicBezTo>
                    <a:pt x="413" y="66"/>
                    <a:pt x="414" y="67"/>
                    <a:pt x="414" y="66"/>
                  </a:cubicBezTo>
                  <a:close/>
                  <a:moveTo>
                    <a:pt x="419" y="66"/>
                  </a:moveTo>
                  <a:cubicBezTo>
                    <a:pt x="420" y="66"/>
                    <a:pt x="420" y="64"/>
                    <a:pt x="419" y="64"/>
                  </a:cubicBezTo>
                  <a:cubicBezTo>
                    <a:pt x="419" y="64"/>
                    <a:pt x="419" y="65"/>
                    <a:pt x="418" y="65"/>
                  </a:cubicBezTo>
                  <a:cubicBezTo>
                    <a:pt x="417" y="65"/>
                    <a:pt x="416" y="64"/>
                    <a:pt x="416" y="65"/>
                  </a:cubicBezTo>
                  <a:cubicBezTo>
                    <a:pt x="415" y="66"/>
                    <a:pt x="418" y="67"/>
                    <a:pt x="419" y="66"/>
                  </a:cubicBezTo>
                  <a:close/>
                  <a:moveTo>
                    <a:pt x="109" y="67"/>
                  </a:moveTo>
                  <a:cubicBezTo>
                    <a:pt x="109" y="66"/>
                    <a:pt x="107" y="67"/>
                    <a:pt x="107" y="67"/>
                  </a:cubicBezTo>
                  <a:cubicBezTo>
                    <a:pt x="107" y="67"/>
                    <a:pt x="108" y="67"/>
                    <a:pt x="109" y="67"/>
                  </a:cubicBezTo>
                  <a:close/>
                  <a:moveTo>
                    <a:pt x="205" y="67"/>
                  </a:moveTo>
                  <a:cubicBezTo>
                    <a:pt x="206" y="67"/>
                    <a:pt x="204" y="67"/>
                    <a:pt x="204" y="67"/>
                  </a:cubicBezTo>
                  <a:cubicBezTo>
                    <a:pt x="204" y="67"/>
                    <a:pt x="205" y="67"/>
                    <a:pt x="205" y="67"/>
                  </a:cubicBezTo>
                  <a:close/>
                  <a:moveTo>
                    <a:pt x="268" y="67"/>
                  </a:moveTo>
                  <a:cubicBezTo>
                    <a:pt x="268" y="67"/>
                    <a:pt x="266" y="66"/>
                    <a:pt x="266" y="67"/>
                  </a:cubicBezTo>
                  <a:cubicBezTo>
                    <a:pt x="266" y="68"/>
                    <a:pt x="268" y="68"/>
                    <a:pt x="268" y="67"/>
                  </a:cubicBezTo>
                  <a:close/>
                  <a:moveTo>
                    <a:pt x="309" y="67"/>
                  </a:moveTo>
                  <a:cubicBezTo>
                    <a:pt x="309" y="67"/>
                    <a:pt x="307" y="66"/>
                    <a:pt x="307" y="67"/>
                  </a:cubicBezTo>
                  <a:cubicBezTo>
                    <a:pt x="307" y="67"/>
                    <a:pt x="308" y="67"/>
                    <a:pt x="309" y="67"/>
                  </a:cubicBezTo>
                  <a:close/>
                  <a:moveTo>
                    <a:pt x="319" y="67"/>
                  </a:moveTo>
                  <a:cubicBezTo>
                    <a:pt x="320" y="66"/>
                    <a:pt x="312" y="66"/>
                    <a:pt x="314" y="67"/>
                  </a:cubicBezTo>
                  <a:cubicBezTo>
                    <a:pt x="315" y="68"/>
                    <a:pt x="317" y="68"/>
                    <a:pt x="319" y="67"/>
                  </a:cubicBezTo>
                  <a:cubicBezTo>
                    <a:pt x="319" y="67"/>
                    <a:pt x="319" y="67"/>
                    <a:pt x="319" y="67"/>
                  </a:cubicBezTo>
                  <a:close/>
                  <a:moveTo>
                    <a:pt x="394" y="67"/>
                  </a:moveTo>
                  <a:cubicBezTo>
                    <a:pt x="395" y="66"/>
                    <a:pt x="393" y="66"/>
                    <a:pt x="392" y="66"/>
                  </a:cubicBezTo>
                  <a:cubicBezTo>
                    <a:pt x="390" y="66"/>
                    <a:pt x="387" y="66"/>
                    <a:pt x="388" y="67"/>
                  </a:cubicBezTo>
                  <a:cubicBezTo>
                    <a:pt x="388" y="68"/>
                    <a:pt x="389" y="67"/>
                    <a:pt x="390" y="67"/>
                  </a:cubicBezTo>
                  <a:cubicBezTo>
                    <a:pt x="392" y="67"/>
                    <a:pt x="393" y="68"/>
                    <a:pt x="394" y="67"/>
                  </a:cubicBezTo>
                  <a:close/>
                  <a:moveTo>
                    <a:pt x="399" y="67"/>
                  </a:moveTo>
                  <a:cubicBezTo>
                    <a:pt x="400" y="67"/>
                    <a:pt x="400" y="66"/>
                    <a:pt x="400" y="66"/>
                  </a:cubicBezTo>
                  <a:cubicBezTo>
                    <a:pt x="403" y="66"/>
                    <a:pt x="410" y="68"/>
                    <a:pt x="408" y="66"/>
                  </a:cubicBezTo>
                  <a:cubicBezTo>
                    <a:pt x="408" y="66"/>
                    <a:pt x="407" y="66"/>
                    <a:pt x="406" y="66"/>
                  </a:cubicBezTo>
                  <a:cubicBezTo>
                    <a:pt x="406" y="65"/>
                    <a:pt x="405" y="66"/>
                    <a:pt x="405" y="66"/>
                  </a:cubicBezTo>
                  <a:cubicBezTo>
                    <a:pt x="402" y="65"/>
                    <a:pt x="397" y="65"/>
                    <a:pt x="398" y="67"/>
                  </a:cubicBezTo>
                  <a:cubicBezTo>
                    <a:pt x="398" y="67"/>
                    <a:pt x="399" y="67"/>
                    <a:pt x="399" y="67"/>
                  </a:cubicBezTo>
                  <a:close/>
                  <a:moveTo>
                    <a:pt x="156" y="68"/>
                  </a:moveTo>
                  <a:cubicBezTo>
                    <a:pt x="157" y="67"/>
                    <a:pt x="151" y="67"/>
                    <a:pt x="153" y="68"/>
                  </a:cubicBezTo>
                  <a:cubicBezTo>
                    <a:pt x="154" y="68"/>
                    <a:pt x="155" y="69"/>
                    <a:pt x="156" y="68"/>
                  </a:cubicBezTo>
                  <a:close/>
                  <a:moveTo>
                    <a:pt x="168" y="68"/>
                  </a:moveTo>
                  <a:cubicBezTo>
                    <a:pt x="169" y="67"/>
                    <a:pt x="165" y="67"/>
                    <a:pt x="166" y="68"/>
                  </a:cubicBezTo>
                  <a:cubicBezTo>
                    <a:pt x="167" y="68"/>
                    <a:pt x="168" y="68"/>
                    <a:pt x="168" y="68"/>
                  </a:cubicBezTo>
                  <a:close/>
                  <a:moveTo>
                    <a:pt x="196" y="68"/>
                  </a:moveTo>
                  <a:cubicBezTo>
                    <a:pt x="197" y="67"/>
                    <a:pt x="195" y="67"/>
                    <a:pt x="195" y="67"/>
                  </a:cubicBezTo>
                  <a:cubicBezTo>
                    <a:pt x="195" y="68"/>
                    <a:pt x="196" y="68"/>
                    <a:pt x="196" y="68"/>
                  </a:cubicBezTo>
                  <a:close/>
                  <a:moveTo>
                    <a:pt x="233" y="68"/>
                  </a:moveTo>
                  <a:cubicBezTo>
                    <a:pt x="234" y="67"/>
                    <a:pt x="229" y="67"/>
                    <a:pt x="230" y="68"/>
                  </a:cubicBezTo>
                  <a:cubicBezTo>
                    <a:pt x="231" y="68"/>
                    <a:pt x="232" y="68"/>
                    <a:pt x="233" y="68"/>
                  </a:cubicBezTo>
                  <a:cubicBezTo>
                    <a:pt x="233" y="68"/>
                    <a:pt x="233" y="68"/>
                    <a:pt x="233" y="68"/>
                  </a:cubicBezTo>
                  <a:close/>
                  <a:moveTo>
                    <a:pt x="336" y="68"/>
                  </a:moveTo>
                  <a:cubicBezTo>
                    <a:pt x="336" y="67"/>
                    <a:pt x="333" y="67"/>
                    <a:pt x="334" y="68"/>
                  </a:cubicBezTo>
                  <a:cubicBezTo>
                    <a:pt x="334" y="68"/>
                    <a:pt x="335" y="68"/>
                    <a:pt x="336" y="68"/>
                  </a:cubicBezTo>
                  <a:close/>
                  <a:moveTo>
                    <a:pt x="132" y="68"/>
                  </a:moveTo>
                  <a:cubicBezTo>
                    <a:pt x="132" y="68"/>
                    <a:pt x="130" y="67"/>
                    <a:pt x="130" y="68"/>
                  </a:cubicBezTo>
                  <a:cubicBezTo>
                    <a:pt x="130" y="68"/>
                    <a:pt x="131" y="69"/>
                    <a:pt x="132" y="68"/>
                  </a:cubicBezTo>
                  <a:close/>
                  <a:moveTo>
                    <a:pt x="270" y="68"/>
                  </a:moveTo>
                  <a:cubicBezTo>
                    <a:pt x="271" y="67"/>
                    <a:pt x="263" y="68"/>
                    <a:pt x="265" y="68"/>
                  </a:cubicBezTo>
                  <a:cubicBezTo>
                    <a:pt x="267" y="69"/>
                    <a:pt x="268" y="69"/>
                    <a:pt x="270" y="68"/>
                  </a:cubicBezTo>
                  <a:cubicBezTo>
                    <a:pt x="270" y="68"/>
                    <a:pt x="270" y="68"/>
                    <a:pt x="270" y="68"/>
                  </a:cubicBezTo>
                  <a:close/>
                  <a:moveTo>
                    <a:pt x="289" y="68"/>
                  </a:moveTo>
                  <a:cubicBezTo>
                    <a:pt x="289" y="68"/>
                    <a:pt x="288" y="68"/>
                    <a:pt x="288" y="67"/>
                  </a:cubicBezTo>
                  <a:cubicBezTo>
                    <a:pt x="288" y="67"/>
                    <a:pt x="289" y="66"/>
                    <a:pt x="288" y="66"/>
                  </a:cubicBezTo>
                  <a:cubicBezTo>
                    <a:pt x="287" y="65"/>
                    <a:pt x="285" y="67"/>
                    <a:pt x="284" y="67"/>
                  </a:cubicBezTo>
                  <a:cubicBezTo>
                    <a:pt x="283" y="67"/>
                    <a:pt x="283" y="67"/>
                    <a:pt x="283" y="67"/>
                  </a:cubicBezTo>
                  <a:cubicBezTo>
                    <a:pt x="281" y="67"/>
                    <a:pt x="280" y="66"/>
                    <a:pt x="278" y="66"/>
                  </a:cubicBezTo>
                  <a:cubicBezTo>
                    <a:pt x="277" y="67"/>
                    <a:pt x="276" y="67"/>
                    <a:pt x="275" y="68"/>
                  </a:cubicBezTo>
                  <a:cubicBezTo>
                    <a:pt x="274" y="68"/>
                    <a:pt x="272" y="68"/>
                    <a:pt x="273" y="68"/>
                  </a:cubicBezTo>
                  <a:cubicBezTo>
                    <a:pt x="275" y="70"/>
                    <a:pt x="278" y="68"/>
                    <a:pt x="281" y="68"/>
                  </a:cubicBezTo>
                  <a:cubicBezTo>
                    <a:pt x="283" y="68"/>
                    <a:pt x="286" y="70"/>
                    <a:pt x="288" y="68"/>
                  </a:cubicBezTo>
                  <a:cubicBezTo>
                    <a:pt x="288" y="68"/>
                    <a:pt x="289" y="68"/>
                    <a:pt x="289" y="68"/>
                  </a:cubicBezTo>
                  <a:close/>
                  <a:moveTo>
                    <a:pt x="345" y="68"/>
                  </a:moveTo>
                  <a:cubicBezTo>
                    <a:pt x="345" y="68"/>
                    <a:pt x="342" y="67"/>
                    <a:pt x="342" y="68"/>
                  </a:cubicBezTo>
                  <a:cubicBezTo>
                    <a:pt x="343" y="69"/>
                    <a:pt x="344" y="69"/>
                    <a:pt x="345" y="68"/>
                  </a:cubicBezTo>
                  <a:close/>
                  <a:moveTo>
                    <a:pt x="367" y="68"/>
                  </a:moveTo>
                  <a:cubicBezTo>
                    <a:pt x="368" y="68"/>
                    <a:pt x="368" y="67"/>
                    <a:pt x="368" y="67"/>
                  </a:cubicBezTo>
                  <a:cubicBezTo>
                    <a:pt x="367" y="67"/>
                    <a:pt x="366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lose/>
                  <a:moveTo>
                    <a:pt x="376" y="68"/>
                  </a:moveTo>
                  <a:cubicBezTo>
                    <a:pt x="376" y="68"/>
                    <a:pt x="377" y="68"/>
                    <a:pt x="377" y="67"/>
                  </a:cubicBezTo>
                  <a:cubicBezTo>
                    <a:pt x="379" y="67"/>
                    <a:pt x="383" y="69"/>
                    <a:pt x="383" y="67"/>
                  </a:cubicBezTo>
                  <a:cubicBezTo>
                    <a:pt x="383" y="67"/>
                    <a:pt x="383" y="66"/>
                    <a:pt x="382" y="66"/>
                  </a:cubicBezTo>
                  <a:cubicBezTo>
                    <a:pt x="382" y="66"/>
                    <a:pt x="382" y="67"/>
                    <a:pt x="381" y="67"/>
                  </a:cubicBezTo>
                  <a:cubicBezTo>
                    <a:pt x="378" y="69"/>
                    <a:pt x="374" y="64"/>
                    <a:pt x="371" y="67"/>
                  </a:cubicBezTo>
                  <a:cubicBezTo>
                    <a:pt x="370" y="67"/>
                    <a:pt x="371" y="67"/>
                    <a:pt x="371" y="68"/>
                  </a:cubicBezTo>
                  <a:cubicBezTo>
                    <a:pt x="371" y="68"/>
                    <a:pt x="370" y="68"/>
                    <a:pt x="370" y="68"/>
                  </a:cubicBezTo>
                  <a:cubicBezTo>
                    <a:pt x="372" y="69"/>
                    <a:pt x="374" y="68"/>
                    <a:pt x="376" y="68"/>
                  </a:cubicBezTo>
                  <a:close/>
                  <a:moveTo>
                    <a:pt x="203" y="69"/>
                  </a:moveTo>
                  <a:cubicBezTo>
                    <a:pt x="203" y="68"/>
                    <a:pt x="202" y="67"/>
                    <a:pt x="201" y="68"/>
                  </a:cubicBezTo>
                  <a:cubicBezTo>
                    <a:pt x="201" y="68"/>
                    <a:pt x="202" y="69"/>
                    <a:pt x="203" y="69"/>
                  </a:cubicBezTo>
                  <a:close/>
                  <a:moveTo>
                    <a:pt x="212" y="69"/>
                  </a:moveTo>
                  <a:cubicBezTo>
                    <a:pt x="213" y="69"/>
                    <a:pt x="212" y="68"/>
                    <a:pt x="213" y="68"/>
                  </a:cubicBezTo>
                  <a:cubicBezTo>
                    <a:pt x="213" y="67"/>
                    <a:pt x="215" y="67"/>
                    <a:pt x="215" y="67"/>
                  </a:cubicBezTo>
                  <a:cubicBezTo>
                    <a:pt x="213" y="65"/>
                    <a:pt x="211" y="67"/>
                    <a:pt x="209" y="67"/>
                  </a:cubicBezTo>
                  <a:cubicBezTo>
                    <a:pt x="207" y="67"/>
                    <a:pt x="205" y="67"/>
                    <a:pt x="206" y="68"/>
                  </a:cubicBezTo>
                  <a:cubicBezTo>
                    <a:pt x="207" y="70"/>
                    <a:pt x="210" y="69"/>
                    <a:pt x="212" y="69"/>
                  </a:cubicBezTo>
                  <a:cubicBezTo>
                    <a:pt x="212" y="69"/>
                    <a:pt x="212" y="69"/>
                    <a:pt x="212" y="69"/>
                  </a:cubicBezTo>
                  <a:close/>
                  <a:moveTo>
                    <a:pt x="220" y="69"/>
                  </a:moveTo>
                  <a:cubicBezTo>
                    <a:pt x="221" y="68"/>
                    <a:pt x="215" y="68"/>
                    <a:pt x="216" y="69"/>
                  </a:cubicBezTo>
                  <a:cubicBezTo>
                    <a:pt x="217" y="69"/>
                    <a:pt x="219" y="70"/>
                    <a:pt x="220" y="69"/>
                  </a:cubicBezTo>
                  <a:close/>
                  <a:moveTo>
                    <a:pt x="230" y="69"/>
                  </a:moveTo>
                  <a:cubicBezTo>
                    <a:pt x="230" y="69"/>
                    <a:pt x="229" y="69"/>
                    <a:pt x="229" y="69"/>
                  </a:cubicBezTo>
                  <a:cubicBezTo>
                    <a:pt x="229" y="69"/>
                    <a:pt x="230" y="69"/>
                    <a:pt x="230" y="69"/>
                  </a:cubicBezTo>
                  <a:close/>
                  <a:moveTo>
                    <a:pt x="245" y="69"/>
                  </a:moveTo>
                  <a:cubicBezTo>
                    <a:pt x="246" y="69"/>
                    <a:pt x="245" y="68"/>
                    <a:pt x="245" y="68"/>
                  </a:cubicBezTo>
                  <a:cubicBezTo>
                    <a:pt x="246" y="67"/>
                    <a:pt x="248" y="67"/>
                    <a:pt x="247" y="67"/>
                  </a:cubicBezTo>
                  <a:cubicBezTo>
                    <a:pt x="246" y="66"/>
                    <a:pt x="245" y="67"/>
                    <a:pt x="243" y="67"/>
                  </a:cubicBezTo>
                  <a:cubicBezTo>
                    <a:pt x="241" y="67"/>
                    <a:pt x="238" y="67"/>
                    <a:pt x="236" y="67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5" y="69"/>
                    <a:pt x="232" y="68"/>
                    <a:pt x="233" y="69"/>
                  </a:cubicBezTo>
                  <a:cubicBezTo>
                    <a:pt x="236" y="70"/>
                    <a:pt x="239" y="69"/>
                    <a:pt x="242" y="69"/>
                  </a:cubicBezTo>
                  <a:cubicBezTo>
                    <a:pt x="243" y="69"/>
                    <a:pt x="245" y="70"/>
                    <a:pt x="245" y="69"/>
                  </a:cubicBezTo>
                  <a:close/>
                  <a:moveTo>
                    <a:pt x="248" y="69"/>
                  </a:moveTo>
                  <a:cubicBezTo>
                    <a:pt x="249" y="68"/>
                    <a:pt x="246" y="69"/>
                    <a:pt x="247" y="69"/>
                  </a:cubicBezTo>
                  <a:cubicBezTo>
                    <a:pt x="247" y="69"/>
                    <a:pt x="248" y="69"/>
                    <a:pt x="248" y="69"/>
                  </a:cubicBezTo>
                  <a:close/>
                  <a:moveTo>
                    <a:pt x="256" y="69"/>
                  </a:moveTo>
                  <a:cubicBezTo>
                    <a:pt x="256" y="68"/>
                    <a:pt x="255" y="68"/>
                    <a:pt x="254" y="67"/>
                  </a:cubicBezTo>
                  <a:cubicBezTo>
                    <a:pt x="253" y="66"/>
                    <a:pt x="249" y="67"/>
                    <a:pt x="250" y="68"/>
                  </a:cubicBezTo>
                  <a:cubicBezTo>
                    <a:pt x="250" y="70"/>
                    <a:pt x="253" y="69"/>
                    <a:pt x="255" y="69"/>
                  </a:cubicBezTo>
                  <a:cubicBezTo>
                    <a:pt x="255" y="69"/>
                    <a:pt x="256" y="69"/>
                    <a:pt x="256" y="69"/>
                  </a:cubicBezTo>
                  <a:close/>
                  <a:moveTo>
                    <a:pt x="260" y="69"/>
                  </a:moveTo>
                  <a:cubicBezTo>
                    <a:pt x="260" y="68"/>
                    <a:pt x="256" y="68"/>
                    <a:pt x="257" y="69"/>
                  </a:cubicBezTo>
                  <a:cubicBezTo>
                    <a:pt x="257" y="70"/>
                    <a:pt x="259" y="70"/>
                    <a:pt x="260" y="69"/>
                  </a:cubicBezTo>
                  <a:close/>
                  <a:moveTo>
                    <a:pt x="315" y="69"/>
                  </a:moveTo>
                  <a:cubicBezTo>
                    <a:pt x="316" y="69"/>
                    <a:pt x="315" y="67"/>
                    <a:pt x="314" y="68"/>
                  </a:cubicBezTo>
                  <a:cubicBezTo>
                    <a:pt x="314" y="68"/>
                    <a:pt x="315" y="69"/>
                    <a:pt x="315" y="69"/>
                  </a:cubicBezTo>
                  <a:close/>
                  <a:moveTo>
                    <a:pt x="364" y="69"/>
                  </a:moveTo>
                  <a:cubicBezTo>
                    <a:pt x="365" y="67"/>
                    <a:pt x="355" y="68"/>
                    <a:pt x="357" y="69"/>
                  </a:cubicBezTo>
                  <a:cubicBezTo>
                    <a:pt x="359" y="70"/>
                    <a:pt x="361" y="70"/>
                    <a:pt x="363" y="69"/>
                  </a:cubicBezTo>
                  <a:cubicBezTo>
                    <a:pt x="363" y="69"/>
                    <a:pt x="364" y="69"/>
                    <a:pt x="364" y="69"/>
                  </a:cubicBezTo>
                  <a:close/>
                  <a:moveTo>
                    <a:pt x="431" y="69"/>
                  </a:moveTo>
                  <a:cubicBezTo>
                    <a:pt x="432" y="69"/>
                    <a:pt x="433" y="68"/>
                    <a:pt x="432" y="68"/>
                  </a:cubicBezTo>
                  <a:cubicBezTo>
                    <a:pt x="430" y="67"/>
                    <a:pt x="427" y="66"/>
                    <a:pt x="425" y="68"/>
                  </a:cubicBezTo>
                  <a:cubicBezTo>
                    <a:pt x="425" y="68"/>
                    <a:pt x="424" y="69"/>
                    <a:pt x="425" y="69"/>
                  </a:cubicBezTo>
                  <a:cubicBezTo>
                    <a:pt x="426" y="70"/>
                    <a:pt x="428" y="69"/>
                    <a:pt x="430" y="69"/>
                  </a:cubicBezTo>
                  <a:cubicBezTo>
                    <a:pt x="431" y="69"/>
                    <a:pt x="431" y="69"/>
                    <a:pt x="431" y="69"/>
                  </a:cubicBezTo>
                  <a:close/>
                  <a:moveTo>
                    <a:pt x="170" y="69"/>
                  </a:moveTo>
                  <a:cubicBezTo>
                    <a:pt x="170" y="69"/>
                    <a:pt x="168" y="69"/>
                    <a:pt x="168" y="69"/>
                  </a:cubicBezTo>
                  <a:cubicBezTo>
                    <a:pt x="168" y="70"/>
                    <a:pt x="169" y="70"/>
                    <a:pt x="170" y="69"/>
                  </a:cubicBezTo>
                  <a:close/>
                  <a:moveTo>
                    <a:pt x="338" y="69"/>
                  </a:moveTo>
                  <a:cubicBezTo>
                    <a:pt x="339" y="69"/>
                    <a:pt x="336" y="69"/>
                    <a:pt x="337" y="69"/>
                  </a:cubicBezTo>
                  <a:cubicBezTo>
                    <a:pt x="337" y="70"/>
                    <a:pt x="338" y="70"/>
                    <a:pt x="338" y="69"/>
                  </a:cubicBezTo>
                  <a:close/>
                  <a:moveTo>
                    <a:pt x="342" y="69"/>
                  </a:moveTo>
                  <a:cubicBezTo>
                    <a:pt x="342" y="69"/>
                    <a:pt x="339" y="69"/>
                    <a:pt x="340" y="69"/>
                  </a:cubicBezTo>
                  <a:cubicBezTo>
                    <a:pt x="340" y="70"/>
                    <a:pt x="341" y="70"/>
                    <a:pt x="342" y="69"/>
                  </a:cubicBezTo>
                  <a:close/>
                  <a:moveTo>
                    <a:pt x="347" y="69"/>
                  </a:moveTo>
                  <a:cubicBezTo>
                    <a:pt x="348" y="69"/>
                    <a:pt x="343" y="69"/>
                    <a:pt x="344" y="69"/>
                  </a:cubicBezTo>
                  <a:cubicBezTo>
                    <a:pt x="345" y="70"/>
                    <a:pt x="346" y="70"/>
                    <a:pt x="347" y="69"/>
                  </a:cubicBezTo>
                  <a:close/>
                  <a:moveTo>
                    <a:pt x="353" y="69"/>
                  </a:moveTo>
                  <a:cubicBezTo>
                    <a:pt x="354" y="69"/>
                    <a:pt x="351" y="69"/>
                    <a:pt x="352" y="69"/>
                  </a:cubicBezTo>
                  <a:cubicBezTo>
                    <a:pt x="352" y="70"/>
                    <a:pt x="353" y="70"/>
                    <a:pt x="353" y="69"/>
                  </a:cubicBezTo>
                  <a:close/>
                  <a:moveTo>
                    <a:pt x="420" y="71"/>
                  </a:moveTo>
                  <a:cubicBezTo>
                    <a:pt x="421" y="71"/>
                    <a:pt x="418" y="71"/>
                    <a:pt x="419" y="71"/>
                  </a:cubicBezTo>
                  <a:cubicBezTo>
                    <a:pt x="419" y="71"/>
                    <a:pt x="420" y="71"/>
                    <a:pt x="420" y="71"/>
                  </a:cubicBezTo>
                  <a:close/>
                  <a:moveTo>
                    <a:pt x="414" y="72"/>
                  </a:moveTo>
                  <a:cubicBezTo>
                    <a:pt x="415" y="71"/>
                    <a:pt x="411" y="71"/>
                    <a:pt x="411" y="72"/>
                  </a:cubicBezTo>
                  <a:cubicBezTo>
                    <a:pt x="412" y="72"/>
                    <a:pt x="414" y="72"/>
                    <a:pt x="414" y="72"/>
                  </a:cubicBezTo>
                  <a:close/>
                  <a:moveTo>
                    <a:pt x="417" y="72"/>
                  </a:moveTo>
                  <a:cubicBezTo>
                    <a:pt x="417" y="71"/>
                    <a:pt x="416" y="72"/>
                    <a:pt x="416" y="72"/>
                  </a:cubicBezTo>
                  <a:cubicBezTo>
                    <a:pt x="416" y="72"/>
                    <a:pt x="417" y="72"/>
                    <a:pt x="417" y="72"/>
                  </a:cubicBezTo>
                  <a:close/>
                  <a:moveTo>
                    <a:pt x="409" y="72"/>
                  </a:moveTo>
                  <a:cubicBezTo>
                    <a:pt x="409" y="71"/>
                    <a:pt x="405" y="72"/>
                    <a:pt x="406" y="72"/>
                  </a:cubicBezTo>
                  <a:cubicBezTo>
                    <a:pt x="407" y="73"/>
                    <a:pt x="408" y="73"/>
                    <a:pt x="409" y="72"/>
                  </a:cubicBezTo>
                  <a:close/>
                  <a:moveTo>
                    <a:pt x="392" y="73"/>
                  </a:moveTo>
                  <a:cubicBezTo>
                    <a:pt x="393" y="71"/>
                    <a:pt x="384" y="72"/>
                    <a:pt x="386" y="73"/>
                  </a:cubicBezTo>
                  <a:cubicBezTo>
                    <a:pt x="388" y="73"/>
                    <a:pt x="390" y="74"/>
                    <a:pt x="391" y="73"/>
                  </a:cubicBezTo>
                  <a:cubicBezTo>
                    <a:pt x="391" y="73"/>
                    <a:pt x="392" y="73"/>
                    <a:pt x="392" y="73"/>
                  </a:cubicBezTo>
                  <a:close/>
                  <a:moveTo>
                    <a:pt x="394" y="73"/>
                  </a:moveTo>
                  <a:cubicBezTo>
                    <a:pt x="395" y="72"/>
                    <a:pt x="393" y="73"/>
                    <a:pt x="393" y="73"/>
                  </a:cubicBezTo>
                  <a:cubicBezTo>
                    <a:pt x="393" y="73"/>
                    <a:pt x="394" y="73"/>
                    <a:pt x="394" y="73"/>
                  </a:cubicBezTo>
                  <a:close/>
                  <a:moveTo>
                    <a:pt x="343" y="73"/>
                  </a:moveTo>
                  <a:cubicBezTo>
                    <a:pt x="344" y="73"/>
                    <a:pt x="344" y="73"/>
                    <a:pt x="345" y="72"/>
                  </a:cubicBezTo>
                  <a:cubicBezTo>
                    <a:pt x="345" y="72"/>
                    <a:pt x="346" y="72"/>
                    <a:pt x="346" y="72"/>
                  </a:cubicBezTo>
                  <a:cubicBezTo>
                    <a:pt x="345" y="71"/>
                    <a:pt x="344" y="72"/>
                    <a:pt x="342" y="72"/>
                  </a:cubicBezTo>
                  <a:cubicBezTo>
                    <a:pt x="339" y="72"/>
                    <a:pt x="336" y="71"/>
                    <a:pt x="333" y="72"/>
                  </a:cubicBezTo>
                  <a:cubicBezTo>
                    <a:pt x="331" y="72"/>
                    <a:pt x="330" y="72"/>
                    <a:pt x="328" y="71"/>
                  </a:cubicBezTo>
                  <a:cubicBezTo>
                    <a:pt x="328" y="71"/>
                    <a:pt x="328" y="72"/>
                    <a:pt x="328" y="72"/>
                  </a:cubicBezTo>
                  <a:cubicBezTo>
                    <a:pt x="327" y="72"/>
                    <a:pt x="326" y="71"/>
                    <a:pt x="325" y="71"/>
                  </a:cubicBezTo>
                  <a:cubicBezTo>
                    <a:pt x="322" y="70"/>
                    <a:pt x="319" y="70"/>
                    <a:pt x="315" y="70"/>
                  </a:cubicBezTo>
                  <a:cubicBezTo>
                    <a:pt x="314" y="70"/>
                    <a:pt x="312" y="70"/>
                    <a:pt x="312" y="71"/>
                  </a:cubicBezTo>
                  <a:cubicBezTo>
                    <a:pt x="313" y="72"/>
                    <a:pt x="314" y="73"/>
                    <a:pt x="315" y="73"/>
                  </a:cubicBezTo>
                  <a:cubicBezTo>
                    <a:pt x="312" y="73"/>
                    <a:pt x="309" y="73"/>
                    <a:pt x="311" y="74"/>
                  </a:cubicBezTo>
                  <a:cubicBezTo>
                    <a:pt x="315" y="75"/>
                    <a:pt x="319" y="74"/>
                    <a:pt x="323" y="74"/>
                  </a:cubicBezTo>
                  <a:cubicBezTo>
                    <a:pt x="324" y="74"/>
                    <a:pt x="325" y="75"/>
                    <a:pt x="326" y="74"/>
                  </a:cubicBezTo>
                  <a:cubicBezTo>
                    <a:pt x="327" y="73"/>
                    <a:pt x="321" y="73"/>
                    <a:pt x="319" y="73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20" y="73"/>
                    <a:pt x="322" y="73"/>
                    <a:pt x="323" y="73"/>
                  </a:cubicBezTo>
                  <a:cubicBezTo>
                    <a:pt x="329" y="73"/>
                    <a:pt x="335" y="74"/>
                    <a:pt x="341" y="73"/>
                  </a:cubicBezTo>
                  <a:cubicBezTo>
                    <a:pt x="342" y="73"/>
                    <a:pt x="342" y="73"/>
                    <a:pt x="343" y="73"/>
                  </a:cubicBezTo>
                  <a:close/>
                  <a:moveTo>
                    <a:pt x="352" y="73"/>
                  </a:moveTo>
                  <a:cubicBezTo>
                    <a:pt x="368" y="72"/>
                    <a:pt x="382" y="71"/>
                    <a:pt x="399" y="70"/>
                  </a:cubicBezTo>
                  <a:cubicBezTo>
                    <a:pt x="404" y="70"/>
                    <a:pt x="408" y="71"/>
                    <a:pt x="413" y="70"/>
                  </a:cubicBezTo>
                  <a:cubicBezTo>
                    <a:pt x="414" y="70"/>
                    <a:pt x="416" y="69"/>
                    <a:pt x="416" y="68"/>
                  </a:cubicBezTo>
                  <a:cubicBezTo>
                    <a:pt x="414" y="68"/>
                    <a:pt x="413" y="69"/>
                    <a:pt x="412" y="69"/>
                  </a:cubicBezTo>
                  <a:cubicBezTo>
                    <a:pt x="404" y="71"/>
                    <a:pt x="397" y="69"/>
                    <a:pt x="389" y="69"/>
                  </a:cubicBezTo>
                  <a:cubicBezTo>
                    <a:pt x="387" y="70"/>
                    <a:pt x="384" y="71"/>
                    <a:pt x="381" y="70"/>
                  </a:cubicBezTo>
                  <a:cubicBezTo>
                    <a:pt x="378" y="70"/>
                    <a:pt x="374" y="70"/>
                    <a:pt x="370" y="70"/>
                  </a:cubicBezTo>
                  <a:cubicBezTo>
                    <a:pt x="369" y="70"/>
                    <a:pt x="368" y="71"/>
                    <a:pt x="367" y="71"/>
                  </a:cubicBezTo>
                  <a:cubicBezTo>
                    <a:pt x="364" y="71"/>
                    <a:pt x="361" y="71"/>
                    <a:pt x="358" y="72"/>
                  </a:cubicBezTo>
                  <a:cubicBezTo>
                    <a:pt x="356" y="72"/>
                    <a:pt x="354" y="72"/>
                    <a:pt x="353" y="72"/>
                  </a:cubicBezTo>
                  <a:cubicBezTo>
                    <a:pt x="351" y="71"/>
                    <a:pt x="347" y="70"/>
                    <a:pt x="348" y="72"/>
                  </a:cubicBezTo>
                  <a:cubicBezTo>
                    <a:pt x="348" y="73"/>
                    <a:pt x="350" y="73"/>
                    <a:pt x="352" y="73"/>
                  </a:cubicBezTo>
                  <a:close/>
                  <a:moveTo>
                    <a:pt x="382" y="73"/>
                  </a:moveTo>
                  <a:cubicBezTo>
                    <a:pt x="384" y="71"/>
                    <a:pt x="376" y="72"/>
                    <a:pt x="373" y="73"/>
                  </a:cubicBezTo>
                  <a:cubicBezTo>
                    <a:pt x="373" y="73"/>
                    <a:pt x="371" y="73"/>
                    <a:pt x="372" y="73"/>
                  </a:cubicBezTo>
                  <a:cubicBezTo>
                    <a:pt x="374" y="74"/>
                    <a:pt x="377" y="74"/>
                    <a:pt x="380" y="73"/>
                  </a:cubicBezTo>
                  <a:cubicBezTo>
                    <a:pt x="380" y="73"/>
                    <a:pt x="381" y="74"/>
                    <a:pt x="382" y="73"/>
                  </a:cubicBezTo>
                  <a:close/>
                  <a:moveTo>
                    <a:pt x="358" y="74"/>
                  </a:moveTo>
                  <a:cubicBezTo>
                    <a:pt x="359" y="74"/>
                    <a:pt x="355" y="74"/>
                    <a:pt x="356" y="74"/>
                  </a:cubicBezTo>
                  <a:cubicBezTo>
                    <a:pt x="357" y="75"/>
                    <a:pt x="358" y="75"/>
                    <a:pt x="358" y="74"/>
                  </a:cubicBezTo>
                  <a:close/>
                  <a:moveTo>
                    <a:pt x="339" y="75"/>
                  </a:moveTo>
                  <a:cubicBezTo>
                    <a:pt x="341" y="73"/>
                    <a:pt x="334" y="74"/>
                    <a:pt x="332" y="74"/>
                  </a:cubicBezTo>
                  <a:cubicBezTo>
                    <a:pt x="330" y="74"/>
                    <a:pt x="326" y="74"/>
                    <a:pt x="328" y="74"/>
                  </a:cubicBezTo>
                  <a:cubicBezTo>
                    <a:pt x="330" y="75"/>
                    <a:pt x="332" y="75"/>
                    <a:pt x="334" y="75"/>
                  </a:cubicBezTo>
                  <a:cubicBezTo>
                    <a:pt x="336" y="75"/>
                    <a:pt x="338" y="76"/>
                    <a:pt x="339" y="75"/>
                  </a:cubicBezTo>
                  <a:close/>
                  <a:moveTo>
                    <a:pt x="346" y="75"/>
                  </a:moveTo>
                  <a:cubicBezTo>
                    <a:pt x="346" y="75"/>
                    <a:pt x="345" y="75"/>
                    <a:pt x="345" y="75"/>
                  </a:cubicBezTo>
                  <a:cubicBezTo>
                    <a:pt x="345" y="75"/>
                    <a:pt x="346" y="75"/>
                    <a:pt x="346" y="75"/>
                  </a:cubicBezTo>
                  <a:close/>
                  <a:moveTo>
                    <a:pt x="21" y="78"/>
                  </a:moveTo>
                  <a:cubicBezTo>
                    <a:pt x="28" y="78"/>
                    <a:pt x="34" y="77"/>
                    <a:pt x="40" y="77"/>
                  </a:cubicBezTo>
                  <a:cubicBezTo>
                    <a:pt x="46" y="76"/>
                    <a:pt x="51" y="74"/>
                    <a:pt x="57" y="74"/>
                  </a:cubicBezTo>
                  <a:cubicBezTo>
                    <a:pt x="88" y="74"/>
                    <a:pt x="114" y="75"/>
                    <a:pt x="144" y="75"/>
                  </a:cubicBezTo>
                  <a:cubicBezTo>
                    <a:pt x="181" y="75"/>
                    <a:pt x="212" y="74"/>
                    <a:pt x="249" y="74"/>
                  </a:cubicBezTo>
                  <a:cubicBezTo>
                    <a:pt x="253" y="74"/>
                    <a:pt x="257" y="73"/>
                    <a:pt x="261" y="73"/>
                  </a:cubicBezTo>
                  <a:cubicBezTo>
                    <a:pt x="276" y="75"/>
                    <a:pt x="289" y="73"/>
                    <a:pt x="304" y="73"/>
                  </a:cubicBezTo>
                  <a:cubicBezTo>
                    <a:pt x="305" y="73"/>
                    <a:pt x="307" y="73"/>
                    <a:pt x="307" y="72"/>
                  </a:cubicBezTo>
                  <a:cubicBezTo>
                    <a:pt x="307" y="72"/>
                    <a:pt x="305" y="71"/>
                    <a:pt x="306" y="71"/>
                  </a:cubicBezTo>
                  <a:cubicBezTo>
                    <a:pt x="307" y="71"/>
                    <a:pt x="309" y="71"/>
                    <a:pt x="308" y="70"/>
                  </a:cubicBezTo>
                  <a:cubicBezTo>
                    <a:pt x="306" y="69"/>
                    <a:pt x="304" y="71"/>
                    <a:pt x="301" y="71"/>
                  </a:cubicBezTo>
                  <a:cubicBezTo>
                    <a:pt x="297" y="71"/>
                    <a:pt x="294" y="70"/>
                    <a:pt x="290" y="70"/>
                  </a:cubicBezTo>
                  <a:cubicBezTo>
                    <a:pt x="284" y="72"/>
                    <a:pt x="280" y="70"/>
                    <a:pt x="274" y="70"/>
                  </a:cubicBezTo>
                  <a:cubicBezTo>
                    <a:pt x="271" y="71"/>
                    <a:pt x="268" y="71"/>
                    <a:pt x="264" y="71"/>
                  </a:cubicBezTo>
                  <a:cubicBezTo>
                    <a:pt x="262" y="71"/>
                    <a:pt x="260" y="71"/>
                    <a:pt x="258" y="71"/>
                  </a:cubicBezTo>
                  <a:cubicBezTo>
                    <a:pt x="244" y="71"/>
                    <a:pt x="231" y="70"/>
                    <a:pt x="216" y="71"/>
                  </a:cubicBezTo>
                  <a:cubicBezTo>
                    <a:pt x="212" y="71"/>
                    <a:pt x="208" y="70"/>
                    <a:pt x="203" y="70"/>
                  </a:cubicBezTo>
                  <a:cubicBezTo>
                    <a:pt x="193" y="71"/>
                    <a:pt x="185" y="71"/>
                    <a:pt x="175" y="71"/>
                  </a:cubicBezTo>
                  <a:cubicBezTo>
                    <a:pt x="160" y="71"/>
                    <a:pt x="148" y="71"/>
                    <a:pt x="133" y="70"/>
                  </a:cubicBezTo>
                  <a:cubicBezTo>
                    <a:pt x="128" y="70"/>
                    <a:pt x="124" y="69"/>
                    <a:pt x="120" y="69"/>
                  </a:cubicBezTo>
                  <a:cubicBezTo>
                    <a:pt x="119" y="69"/>
                    <a:pt x="117" y="69"/>
                    <a:pt x="118" y="68"/>
                  </a:cubicBezTo>
                  <a:cubicBezTo>
                    <a:pt x="121" y="67"/>
                    <a:pt x="129" y="69"/>
                    <a:pt x="126" y="67"/>
                  </a:cubicBezTo>
                  <a:cubicBezTo>
                    <a:pt x="124" y="66"/>
                    <a:pt x="121" y="67"/>
                    <a:pt x="118" y="67"/>
                  </a:cubicBezTo>
                  <a:cubicBezTo>
                    <a:pt x="116" y="67"/>
                    <a:pt x="115" y="67"/>
                    <a:pt x="113" y="67"/>
                  </a:cubicBezTo>
                  <a:cubicBezTo>
                    <a:pt x="113" y="67"/>
                    <a:pt x="113" y="68"/>
                    <a:pt x="113" y="68"/>
                  </a:cubicBezTo>
                  <a:cubicBezTo>
                    <a:pt x="111" y="70"/>
                    <a:pt x="109" y="68"/>
                    <a:pt x="106" y="68"/>
                  </a:cubicBezTo>
                  <a:cubicBezTo>
                    <a:pt x="105" y="68"/>
                    <a:pt x="104" y="68"/>
                    <a:pt x="103" y="68"/>
                  </a:cubicBezTo>
                  <a:cubicBezTo>
                    <a:pt x="103" y="68"/>
                    <a:pt x="104" y="67"/>
                    <a:pt x="104" y="67"/>
                  </a:cubicBezTo>
                  <a:cubicBezTo>
                    <a:pt x="103" y="66"/>
                    <a:pt x="101" y="68"/>
                    <a:pt x="100" y="68"/>
                  </a:cubicBezTo>
                  <a:cubicBezTo>
                    <a:pt x="100" y="68"/>
                    <a:pt x="99" y="67"/>
                    <a:pt x="99" y="67"/>
                  </a:cubicBezTo>
                  <a:cubicBezTo>
                    <a:pt x="98" y="67"/>
                    <a:pt x="99" y="67"/>
                    <a:pt x="99" y="67"/>
                  </a:cubicBezTo>
                  <a:cubicBezTo>
                    <a:pt x="97" y="66"/>
                    <a:pt x="95" y="66"/>
                    <a:pt x="92" y="66"/>
                  </a:cubicBezTo>
                  <a:cubicBezTo>
                    <a:pt x="87" y="66"/>
                    <a:pt x="83" y="66"/>
                    <a:pt x="77" y="66"/>
                  </a:cubicBezTo>
                  <a:cubicBezTo>
                    <a:pt x="56" y="66"/>
                    <a:pt x="38" y="66"/>
                    <a:pt x="18" y="68"/>
                  </a:cubicBezTo>
                  <a:cubicBezTo>
                    <a:pt x="17" y="68"/>
                    <a:pt x="14" y="68"/>
                    <a:pt x="15" y="67"/>
                  </a:cubicBezTo>
                  <a:cubicBezTo>
                    <a:pt x="17" y="66"/>
                    <a:pt x="19" y="67"/>
                    <a:pt x="21" y="66"/>
                  </a:cubicBezTo>
                  <a:cubicBezTo>
                    <a:pt x="22" y="66"/>
                    <a:pt x="23" y="65"/>
                    <a:pt x="24" y="64"/>
                  </a:cubicBezTo>
                  <a:cubicBezTo>
                    <a:pt x="28" y="63"/>
                    <a:pt x="33" y="64"/>
                    <a:pt x="37" y="63"/>
                  </a:cubicBezTo>
                  <a:cubicBezTo>
                    <a:pt x="62" y="61"/>
                    <a:pt x="83" y="63"/>
                    <a:pt x="108" y="63"/>
                  </a:cubicBezTo>
                  <a:cubicBezTo>
                    <a:pt x="116" y="63"/>
                    <a:pt x="138" y="64"/>
                    <a:pt x="130" y="62"/>
                  </a:cubicBezTo>
                  <a:cubicBezTo>
                    <a:pt x="124" y="61"/>
                    <a:pt x="118" y="63"/>
                    <a:pt x="112" y="62"/>
                  </a:cubicBezTo>
                  <a:cubicBezTo>
                    <a:pt x="94" y="60"/>
                    <a:pt x="78" y="62"/>
                    <a:pt x="59" y="61"/>
                  </a:cubicBezTo>
                  <a:cubicBezTo>
                    <a:pt x="58" y="61"/>
                    <a:pt x="56" y="60"/>
                    <a:pt x="56" y="60"/>
                  </a:cubicBezTo>
                  <a:cubicBezTo>
                    <a:pt x="58" y="58"/>
                    <a:pt x="60" y="60"/>
                    <a:pt x="62" y="60"/>
                  </a:cubicBezTo>
                  <a:cubicBezTo>
                    <a:pt x="91" y="60"/>
                    <a:pt x="116" y="62"/>
                    <a:pt x="146" y="61"/>
                  </a:cubicBezTo>
                  <a:cubicBezTo>
                    <a:pt x="168" y="60"/>
                    <a:pt x="187" y="60"/>
                    <a:pt x="210" y="60"/>
                  </a:cubicBezTo>
                  <a:cubicBezTo>
                    <a:pt x="214" y="60"/>
                    <a:pt x="218" y="60"/>
                    <a:pt x="222" y="59"/>
                  </a:cubicBezTo>
                  <a:cubicBezTo>
                    <a:pt x="229" y="58"/>
                    <a:pt x="236" y="59"/>
                    <a:pt x="243" y="58"/>
                  </a:cubicBezTo>
                  <a:cubicBezTo>
                    <a:pt x="258" y="57"/>
                    <a:pt x="272" y="59"/>
                    <a:pt x="287" y="58"/>
                  </a:cubicBezTo>
                  <a:cubicBezTo>
                    <a:pt x="311" y="57"/>
                    <a:pt x="331" y="59"/>
                    <a:pt x="355" y="58"/>
                  </a:cubicBezTo>
                  <a:cubicBezTo>
                    <a:pt x="386" y="57"/>
                    <a:pt x="414" y="57"/>
                    <a:pt x="445" y="53"/>
                  </a:cubicBezTo>
                  <a:cubicBezTo>
                    <a:pt x="450" y="53"/>
                    <a:pt x="455" y="53"/>
                    <a:pt x="460" y="52"/>
                  </a:cubicBezTo>
                  <a:cubicBezTo>
                    <a:pt x="469" y="50"/>
                    <a:pt x="477" y="51"/>
                    <a:pt x="486" y="49"/>
                  </a:cubicBezTo>
                  <a:cubicBezTo>
                    <a:pt x="488" y="48"/>
                    <a:pt x="490" y="48"/>
                    <a:pt x="492" y="47"/>
                  </a:cubicBezTo>
                  <a:cubicBezTo>
                    <a:pt x="493" y="46"/>
                    <a:pt x="494" y="46"/>
                    <a:pt x="494" y="45"/>
                  </a:cubicBezTo>
                  <a:cubicBezTo>
                    <a:pt x="495" y="44"/>
                    <a:pt x="495" y="42"/>
                    <a:pt x="496" y="41"/>
                  </a:cubicBezTo>
                  <a:cubicBezTo>
                    <a:pt x="497" y="40"/>
                    <a:pt x="500" y="40"/>
                    <a:pt x="500" y="39"/>
                  </a:cubicBezTo>
                  <a:cubicBezTo>
                    <a:pt x="500" y="36"/>
                    <a:pt x="496" y="34"/>
                    <a:pt x="496" y="32"/>
                  </a:cubicBezTo>
                  <a:cubicBezTo>
                    <a:pt x="494" y="27"/>
                    <a:pt x="496" y="23"/>
                    <a:pt x="494" y="19"/>
                  </a:cubicBezTo>
                  <a:cubicBezTo>
                    <a:pt x="493" y="17"/>
                    <a:pt x="492" y="16"/>
                    <a:pt x="492" y="14"/>
                  </a:cubicBezTo>
                  <a:cubicBezTo>
                    <a:pt x="490" y="11"/>
                    <a:pt x="487" y="9"/>
                    <a:pt x="484" y="8"/>
                  </a:cubicBezTo>
                  <a:cubicBezTo>
                    <a:pt x="482" y="8"/>
                    <a:pt x="481" y="7"/>
                    <a:pt x="480" y="6"/>
                  </a:cubicBezTo>
                  <a:cubicBezTo>
                    <a:pt x="479" y="5"/>
                    <a:pt x="477" y="5"/>
                    <a:pt x="476" y="5"/>
                  </a:cubicBezTo>
                  <a:cubicBezTo>
                    <a:pt x="472" y="3"/>
                    <a:pt x="470" y="2"/>
                    <a:pt x="466" y="1"/>
                  </a:cubicBezTo>
                  <a:cubicBezTo>
                    <a:pt x="459" y="0"/>
                    <a:pt x="454" y="0"/>
                    <a:pt x="447" y="0"/>
                  </a:cubicBezTo>
                  <a:cubicBezTo>
                    <a:pt x="422" y="0"/>
                    <a:pt x="400" y="3"/>
                    <a:pt x="375" y="3"/>
                  </a:cubicBezTo>
                  <a:cubicBezTo>
                    <a:pt x="371" y="3"/>
                    <a:pt x="368" y="2"/>
                    <a:pt x="364" y="2"/>
                  </a:cubicBezTo>
                  <a:cubicBezTo>
                    <a:pt x="339" y="4"/>
                    <a:pt x="317" y="3"/>
                    <a:pt x="291" y="2"/>
                  </a:cubicBezTo>
                  <a:cubicBezTo>
                    <a:pt x="283" y="1"/>
                    <a:pt x="275" y="1"/>
                    <a:pt x="267" y="1"/>
                  </a:cubicBezTo>
                  <a:cubicBezTo>
                    <a:pt x="240" y="2"/>
                    <a:pt x="217" y="1"/>
                    <a:pt x="190" y="1"/>
                  </a:cubicBezTo>
                  <a:cubicBezTo>
                    <a:pt x="156" y="1"/>
                    <a:pt x="127" y="3"/>
                    <a:pt x="93" y="1"/>
                  </a:cubicBezTo>
                  <a:cubicBezTo>
                    <a:pt x="66" y="0"/>
                    <a:pt x="43" y="0"/>
                    <a:pt x="16" y="2"/>
                  </a:cubicBezTo>
                  <a:cubicBezTo>
                    <a:pt x="12" y="3"/>
                    <a:pt x="8" y="3"/>
                    <a:pt x="6" y="7"/>
                  </a:cubicBezTo>
                  <a:cubicBezTo>
                    <a:pt x="2" y="13"/>
                    <a:pt x="3" y="20"/>
                    <a:pt x="1" y="27"/>
                  </a:cubicBezTo>
                  <a:cubicBezTo>
                    <a:pt x="0" y="34"/>
                    <a:pt x="1" y="40"/>
                    <a:pt x="3" y="46"/>
                  </a:cubicBezTo>
                  <a:cubicBezTo>
                    <a:pt x="4" y="51"/>
                    <a:pt x="1" y="57"/>
                    <a:pt x="3" y="61"/>
                  </a:cubicBezTo>
                  <a:cubicBezTo>
                    <a:pt x="3" y="63"/>
                    <a:pt x="4" y="63"/>
                    <a:pt x="6" y="64"/>
                  </a:cubicBezTo>
                  <a:cubicBezTo>
                    <a:pt x="6" y="64"/>
                    <a:pt x="7" y="64"/>
                    <a:pt x="7" y="64"/>
                  </a:cubicBezTo>
                  <a:cubicBezTo>
                    <a:pt x="8" y="64"/>
                    <a:pt x="10" y="63"/>
                    <a:pt x="11" y="64"/>
                  </a:cubicBezTo>
                  <a:cubicBezTo>
                    <a:pt x="11" y="64"/>
                    <a:pt x="10" y="65"/>
                    <a:pt x="11" y="65"/>
                  </a:cubicBezTo>
                  <a:cubicBezTo>
                    <a:pt x="11" y="65"/>
                    <a:pt x="13" y="65"/>
                    <a:pt x="12" y="66"/>
                  </a:cubicBezTo>
                  <a:cubicBezTo>
                    <a:pt x="12" y="67"/>
                    <a:pt x="10" y="66"/>
                    <a:pt x="9" y="67"/>
                  </a:cubicBezTo>
                  <a:cubicBezTo>
                    <a:pt x="8" y="68"/>
                    <a:pt x="14" y="68"/>
                    <a:pt x="13" y="68"/>
                  </a:cubicBezTo>
                  <a:cubicBezTo>
                    <a:pt x="10" y="69"/>
                    <a:pt x="4" y="69"/>
                    <a:pt x="6" y="71"/>
                  </a:cubicBezTo>
                  <a:cubicBezTo>
                    <a:pt x="6" y="71"/>
                    <a:pt x="7" y="71"/>
                    <a:pt x="7" y="72"/>
                  </a:cubicBezTo>
                  <a:cubicBezTo>
                    <a:pt x="6" y="73"/>
                    <a:pt x="3" y="73"/>
                    <a:pt x="4" y="74"/>
                  </a:cubicBezTo>
                  <a:cubicBezTo>
                    <a:pt x="6" y="76"/>
                    <a:pt x="8" y="75"/>
                    <a:pt x="10" y="76"/>
                  </a:cubicBezTo>
                  <a:cubicBezTo>
                    <a:pt x="14" y="77"/>
                    <a:pt x="17" y="79"/>
                    <a:pt x="21" y="78"/>
                  </a:cubicBezTo>
                  <a:close/>
                  <a:moveTo>
                    <a:pt x="98" y="67"/>
                  </a:moveTo>
                  <a:cubicBezTo>
                    <a:pt x="99" y="68"/>
                    <a:pt x="92" y="68"/>
                    <a:pt x="93" y="67"/>
                  </a:cubicBezTo>
                  <a:cubicBezTo>
                    <a:pt x="95" y="67"/>
                    <a:pt x="97" y="66"/>
                    <a:pt x="98" y="67"/>
                  </a:cubicBezTo>
                  <a:close/>
                  <a:moveTo>
                    <a:pt x="271" y="79"/>
                  </a:moveTo>
                  <a:cubicBezTo>
                    <a:pt x="271" y="79"/>
                    <a:pt x="270" y="79"/>
                    <a:pt x="270" y="79"/>
                  </a:cubicBezTo>
                  <a:cubicBezTo>
                    <a:pt x="270" y="79"/>
                    <a:pt x="270" y="80"/>
                    <a:pt x="271" y="79"/>
                  </a:cubicBezTo>
                  <a:close/>
                  <a:moveTo>
                    <a:pt x="273" y="79"/>
                  </a:moveTo>
                  <a:cubicBezTo>
                    <a:pt x="273" y="79"/>
                    <a:pt x="272" y="79"/>
                    <a:pt x="272" y="79"/>
                  </a:cubicBezTo>
                  <a:cubicBezTo>
                    <a:pt x="272" y="79"/>
                    <a:pt x="273" y="80"/>
                    <a:pt x="273" y="79"/>
                  </a:cubicBezTo>
                  <a:close/>
                  <a:moveTo>
                    <a:pt x="414" y="79"/>
                  </a:moveTo>
                  <a:cubicBezTo>
                    <a:pt x="414" y="79"/>
                    <a:pt x="412" y="79"/>
                    <a:pt x="412" y="79"/>
                  </a:cubicBezTo>
                  <a:cubicBezTo>
                    <a:pt x="412" y="80"/>
                    <a:pt x="413" y="80"/>
                    <a:pt x="414" y="79"/>
                  </a:cubicBezTo>
                  <a:close/>
                  <a:moveTo>
                    <a:pt x="238" y="80"/>
                  </a:moveTo>
                  <a:cubicBezTo>
                    <a:pt x="239" y="79"/>
                    <a:pt x="236" y="80"/>
                    <a:pt x="237" y="80"/>
                  </a:cubicBezTo>
                  <a:cubicBezTo>
                    <a:pt x="237" y="80"/>
                    <a:pt x="238" y="80"/>
                    <a:pt x="238" y="80"/>
                  </a:cubicBezTo>
                  <a:close/>
                  <a:moveTo>
                    <a:pt x="240" y="80"/>
                  </a:moveTo>
                  <a:cubicBezTo>
                    <a:pt x="241" y="80"/>
                    <a:pt x="239" y="80"/>
                    <a:pt x="239" y="80"/>
                  </a:cubicBezTo>
                  <a:cubicBezTo>
                    <a:pt x="239" y="80"/>
                    <a:pt x="240" y="80"/>
                    <a:pt x="240" y="80"/>
                  </a:cubicBezTo>
                  <a:close/>
                  <a:moveTo>
                    <a:pt x="258" y="80"/>
                  </a:moveTo>
                  <a:cubicBezTo>
                    <a:pt x="260" y="78"/>
                    <a:pt x="252" y="79"/>
                    <a:pt x="249" y="79"/>
                  </a:cubicBezTo>
                  <a:cubicBezTo>
                    <a:pt x="248" y="79"/>
                    <a:pt x="246" y="80"/>
                    <a:pt x="247" y="80"/>
                  </a:cubicBezTo>
                  <a:cubicBezTo>
                    <a:pt x="250" y="81"/>
                    <a:pt x="252" y="80"/>
                    <a:pt x="255" y="80"/>
                  </a:cubicBezTo>
                  <a:cubicBezTo>
                    <a:pt x="256" y="80"/>
                    <a:pt x="257" y="80"/>
                    <a:pt x="258" y="80"/>
                  </a:cubicBezTo>
                  <a:close/>
                  <a:moveTo>
                    <a:pt x="267" y="80"/>
                  </a:moveTo>
                  <a:cubicBezTo>
                    <a:pt x="268" y="80"/>
                    <a:pt x="267" y="79"/>
                    <a:pt x="267" y="79"/>
                  </a:cubicBezTo>
                  <a:cubicBezTo>
                    <a:pt x="265" y="78"/>
                    <a:pt x="259" y="79"/>
                    <a:pt x="261" y="80"/>
                  </a:cubicBezTo>
                  <a:cubicBezTo>
                    <a:pt x="262" y="81"/>
                    <a:pt x="264" y="80"/>
                    <a:pt x="266" y="80"/>
                  </a:cubicBezTo>
                  <a:cubicBezTo>
                    <a:pt x="267" y="80"/>
                    <a:pt x="267" y="80"/>
                    <a:pt x="267" y="80"/>
                  </a:cubicBezTo>
                  <a:close/>
                  <a:moveTo>
                    <a:pt x="235" y="80"/>
                  </a:moveTo>
                  <a:cubicBezTo>
                    <a:pt x="235" y="80"/>
                    <a:pt x="235" y="79"/>
                    <a:pt x="234" y="79"/>
                  </a:cubicBezTo>
                  <a:cubicBezTo>
                    <a:pt x="231" y="78"/>
                    <a:pt x="228" y="79"/>
                    <a:pt x="226" y="80"/>
                  </a:cubicBezTo>
                  <a:cubicBezTo>
                    <a:pt x="225" y="80"/>
                    <a:pt x="224" y="79"/>
                    <a:pt x="224" y="80"/>
                  </a:cubicBezTo>
                  <a:cubicBezTo>
                    <a:pt x="225" y="82"/>
                    <a:pt x="229" y="80"/>
                    <a:pt x="232" y="80"/>
                  </a:cubicBezTo>
                  <a:cubicBezTo>
                    <a:pt x="233" y="80"/>
                    <a:pt x="234" y="81"/>
                    <a:pt x="235" y="80"/>
                  </a:cubicBezTo>
                  <a:close/>
                  <a:moveTo>
                    <a:pt x="339" y="80"/>
                  </a:moveTo>
                  <a:cubicBezTo>
                    <a:pt x="341" y="79"/>
                    <a:pt x="331" y="80"/>
                    <a:pt x="333" y="80"/>
                  </a:cubicBezTo>
                  <a:cubicBezTo>
                    <a:pt x="333" y="80"/>
                    <a:pt x="333" y="81"/>
                    <a:pt x="334" y="81"/>
                  </a:cubicBezTo>
                  <a:cubicBezTo>
                    <a:pt x="332" y="80"/>
                    <a:pt x="331" y="80"/>
                    <a:pt x="330" y="80"/>
                  </a:cubicBezTo>
                  <a:cubicBezTo>
                    <a:pt x="329" y="80"/>
                    <a:pt x="326" y="81"/>
                    <a:pt x="327" y="81"/>
                  </a:cubicBezTo>
                  <a:cubicBezTo>
                    <a:pt x="329" y="83"/>
                    <a:pt x="331" y="82"/>
                    <a:pt x="333" y="82"/>
                  </a:cubicBezTo>
                  <a:cubicBezTo>
                    <a:pt x="334" y="82"/>
                    <a:pt x="336" y="83"/>
                    <a:pt x="336" y="82"/>
                  </a:cubicBezTo>
                  <a:cubicBezTo>
                    <a:pt x="336" y="82"/>
                    <a:pt x="336" y="81"/>
                    <a:pt x="336" y="81"/>
                  </a:cubicBezTo>
                  <a:cubicBezTo>
                    <a:pt x="337" y="81"/>
                    <a:pt x="338" y="81"/>
                    <a:pt x="339" y="80"/>
                  </a:cubicBezTo>
                  <a:cubicBezTo>
                    <a:pt x="339" y="80"/>
                    <a:pt x="339" y="80"/>
                    <a:pt x="339" y="80"/>
                  </a:cubicBezTo>
                  <a:close/>
                  <a:moveTo>
                    <a:pt x="342" y="80"/>
                  </a:moveTo>
                  <a:cubicBezTo>
                    <a:pt x="342" y="80"/>
                    <a:pt x="341" y="80"/>
                    <a:pt x="341" y="80"/>
                  </a:cubicBezTo>
                  <a:cubicBezTo>
                    <a:pt x="341" y="80"/>
                    <a:pt x="342" y="81"/>
                    <a:pt x="342" y="80"/>
                  </a:cubicBezTo>
                  <a:close/>
                  <a:moveTo>
                    <a:pt x="399" y="80"/>
                  </a:moveTo>
                  <a:cubicBezTo>
                    <a:pt x="400" y="80"/>
                    <a:pt x="402" y="80"/>
                    <a:pt x="402" y="79"/>
                  </a:cubicBezTo>
                  <a:cubicBezTo>
                    <a:pt x="400" y="78"/>
                    <a:pt x="398" y="79"/>
                    <a:pt x="396" y="79"/>
                  </a:cubicBezTo>
                  <a:cubicBezTo>
                    <a:pt x="395" y="79"/>
                    <a:pt x="395" y="80"/>
                    <a:pt x="395" y="80"/>
                  </a:cubicBezTo>
                  <a:cubicBezTo>
                    <a:pt x="396" y="81"/>
                    <a:pt x="397" y="80"/>
                    <a:pt x="398" y="80"/>
                  </a:cubicBezTo>
                  <a:cubicBezTo>
                    <a:pt x="399" y="80"/>
                    <a:pt x="399" y="80"/>
                    <a:pt x="399" y="80"/>
                  </a:cubicBezTo>
                  <a:close/>
                  <a:moveTo>
                    <a:pt x="281" y="81"/>
                  </a:moveTo>
                  <a:cubicBezTo>
                    <a:pt x="282" y="80"/>
                    <a:pt x="279" y="80"/>
                    <a:pt x="278" y="80"/>
                  </a:cubicBezTo>
                  <a:cubicBezTo>
                    <a:pt x="278" y="80"/>
                    <a:pt x="278" y="81"/>
                    <a:pt x="278" y="81"/>
                  </a:cubicBezTo>
                  <a:cubicBezTo>
                    <a:pt x="279" y="81"/>
                    <a:pt x="280" y="82"/>
                    <a:pt x="281" y="81"/>
                  </a:cubicBezTo>
                  <a:close/>
                  <a:moveTo>
                    <a:pt x="284" y="81"/>
                  </a:moveTo>
                  <a:cubicBezTo>
                    <a:pt x="285" y="80"/>
                    <a:pt x="282" y="80"/>
                    <a:pt x="282" y="81"/>
                  </a:cubicBezTo>
                  <a:cubicBezTo>
                    <a:pt x="282" y="82"/>
                    <a:pt x="284" y="82"/>
                    <a:pt x="284" y="81"/>
                  </a:cubicBezTo>
                  <a:close/>
                  <a:moveTo>
                    <a:pt x="295" y="81"/>
                  </a:moveTo>
                  <a:cubicBezTo>
                    <a:pt x="296" y="80"/>
                    <a:pt x="292" y="80"/>
                    <a:pt x="292" y="81"/>
                  </a:cubicBezTo>
                  <a:cubicBezTo>
                    <a:pt x="293" y="82"/>
                    <a:pt x="294" y="82"/>
                    <a:pt x="295" y="81"/>
                  </a:cubicBezTo>
                  <a:close/>
                  <a:moveTo>
                    <a:pt x="388" y="81"/>
                  </a:moveTo>
                  <a:cubicBezTo>
                    <a:pt x="389" y="81"/>
                    <a:pt x="390" y="80"/>
                    <a:pt x="389" y="80"/>
                  </a:cubicBezTo>
                  <a:cubicBezTo>
                    <a:pt x="388" y="79"/>
                    <a:pt x="382" y="79"/>
                    <a:pt x="384" y="80"/>
                  </a:cubicBezTo>
                  <a:cubicBezTo>
                    <a:pt x="385" y="81"/>
                    <a:pt x="387" y="81"/>
                    <a:pt x="388" y="81"/>
                  </a:cubicBezTo>
                  <a:close/>
                  <a:moveTo>
                    <a:pt x="173" y="81"/>
                  </a:moveTo>
                  <a:cubicBezTo>
                    <a:pt x="174" y="81"/>
                    <a:pt x="172" y="80"/>
                    <a:pt x="171" y="80"/>
                  </a:cubicBezTo>
                  <a:cubicBezTo>
                    <a:pt x="168" y="79"/>
                    <a:pt x="165" y="79"/>
                    <a:pt x="162" y="80"/>
                  </a:cubicBezTo>
                  <a:cubicBezTo>
                    <a:pt x="162" y="80"/>
                    <a:pt x="160" y="80"/>
                    <a:pt x="160" y="81"/>
                  </a:cubicBezTo>
                  <a:cubicBezTo>
                    <a:pt x="162" y="83"/>
                    <a:pt x="164" y="80"/>
                    <a:pt x="166" y="80"/>
                  </a:cubicBezTo>
                  <a:cubicBezTo>
                    <a:pt x="168" y="80"/>
                    <a:pt x="170" y="81"/>
                    <a:pt x="172" y="81"/>
                  </a:cubicBezTo>
                  <a:cubicBezTo>
                    <a:pt x="172" y="81"/>
                    <a:pt x="173" y="82"/>
                    <a:pt x="173" y="81"/>
                  </a:cubicBezTo>
                  <a:close/>
                  <a:moveTo>
                    <a:pt x="184" y="82"/>
                  </a:moveTo>
                  <a:cubicBezTo>
                    <a:pt x="185" y="81"/>
                    <a:pt x="180" y="81"/>
                    <a:pt x="181" y="82"/>
                  </a:cubicBezTo>
                  <a:cubicBezTo>
                    <a:pt x="181" y="83"/>
                    <a:pt x="183" y="83"/>
                    <a:pt x="184" y="82"/>
                  </a:cubicBezTo>
                  <a:cubicBezTo>
                    <a:pt x="184" y="82"/>
                    <a:pt x="184" y="82"/>
                    <a:pt x="184" y="82"/>
                  </a:cubicBezTo>
                  <a:close/>
                  <a:moveTo>
                    <a:pt x="190" y="82"/>
                  </a:moveTo>
                  <a:cubicBezTo>
                    <a:pt x="190" y="82"/>
                    <a:pt x="190" y="81"/>
                    <a:pt x="190" y="81"/>
                  </a:cubicBezTo>
                  <a:cubicBezTo>
                    <a:pt x="190" y="81"/>
                    <a:pt x="189" y="80"/>
                    <a:pt x="189" y="80"/>
                  </a:cubicBezTo>
                  <a:cubicBezTo>
                    <a:pt x="191" y="80"/>
                    <a:pt x="192" y="81"/>
                    <a:pt x="194" y="81"/>
                  </a:cubicBezTo>
                  <a:cubicBezTo>
                    <a:pt x="199" y="81"/>
                    <a:pt x="204" y="80"/>
                    <a:pt x="209" y="80"/>
                  </a:cubicBezTo>
                  <a:cubicBezTo>
                    <a:pt x="212" y="81"/>
                    <a:pt x="214" y="80"/>
                    <a:pt x="217" y="80"/>
                  </a:cubicBezTo>
                  <a:cubicBezTo>
                    <a:pt x="218" y="80"/>
                    <a:pt x="221" y="80"/>
                    <a:pt x="220" y="79"/>
                  </a:cubicBezTo>
                  <a:cubicBezTo>
                    <a:pt x="218" y="78"/>
                    <a:pt x="215" y="79"/>
                    <a:pt x="213" y="79"/>
                  </a:cubicBezTo>
                  <a:cubicBezTo>
                    <a:pt x="204" y="79"/>
                    <a:pt x="196" y="78"/>
                    <a:pt x="188" y="79"/>
                  </a:cubicBezTo>
                  <a:cubicBezTo>
                    <a:pt x="187" y="79"/>
                    <a:pt x="184" y="80"/>
                    <a:pt x="185" y="81"/>
                  </a:cubicBezTo>
                  <a:cubicBezTo>
                    <a:pt x="186" y="81"/>
                    <a:pt x="187" y="81"/>
                    <a:pt x="188" y="81"/>
                  </a:cubicBezTo>
                  <a:cubicBezTo>
                    <a:pt x="189" y="81"/>
                    <a:pt x="189" y="82"/>
                    <a:pt x="190" y="82"/>
                  </a:cubicBezTo>
                  <a:close/>
                  <a:moveTo>
                    <a:pt x="239" y="82"/>
                  </a:moveTo>
                  <a:cubicBezTo>
                    <a:pt x="240" y="82"/>
                    <a:pt x="240" y="81"/>
                    <a:pt x="240" y="81"/>
                  </a:cubicBezTo>
                  <a:cubicBezTo>
                    <a:pt x="239" y="80"/>
                    <a:pt x="236" y="81"/>
                    <a:pt x="237" y="81"/>
                  </a:cubicBezTo>
                  <a:cubicBezTo>
                    <a:pt x="237" y="82"/>
                    <a:pt x="239" y="82"/>
                    <a:pt x="239" y="82"/>
                  </a:cubicBezTo>
                  <a:close/>
                  <a:moveTo>
                    <a:pt x="254" y="82"/>
                  </a:moveTo>
                  <a:cubicBezTo>
                    <a:pt x="254" y="82"/>
                    <a:pt x="254" y="81"/>
                    <a:pt x="254" y="81"/>
                  </a:cubicBezTo>
                  <a:cubicBezTo>
                    <a:pt x="254" y="80"/>
                    <a:pt x="251" y="81"/>
                    <a:pt x="251" y="81"/>
                  </a:cubicBezTo>
                  <a:cubicBezTo>
                    <a:pt x="252" y="82"/>
                    <a:pt x="253" y="82"/>
                    <a:pt x="254" y="82"/>
                  </a:cubicBezTo>
                  <a:close/>
                  <a:moveTo>
                    <a:pt x="272" y="82"/>
                  </a:moveTo>
                  <a:cubicBezTo>
                    <a:pt x="274" y="82"/>
                    <a:pt x="276" y="81"/>
                    <a:pt x="275" y="80"/>
                  </a:cubicBezTo>
                  <a:cubicBezTo>
                    <a:pt x="273" y="79"/>
                    <a:pt x="270" y="80"/>
                    <a:pt x="267" y="80"/>
                  </a:cubicBezTo>
                  <a:cubicBezTo>
                    <a:pt x="266" y="80"/>
                    <a:pt x="263" y="81"/>
                    <a:pt x="264" y="81"/>
                  </a:cubicBezTo>
                  <a:cubicBezTo>
                    <a:pt x="265" y="83"/>
                    <a:pt x="267" y="82"/>
                    <a:pt x="269" y="82"/>
                  </a:cubicBezTo>
                  <a:cubicBezTo>
                    <a:pt x="270" y="82"/>
                    <a:pt x="271" y="82"/>
                    <a:pt x="272" y="82"/>
                  </a:cubicBezTo>
                  <a:close/>
                  <a:moveTo>
                    <a:pt x="19" y="84"/>
                  </a:moveTo>
                  <a:cubicBezTo>
                    <a:pt x="20" y="85"/>
                    <a:pt x="22" y="83"/>
                    <a:pt x="21" y="83"/>
                  </a:cubicBezTo>
                  <a:cubicBezTo>
                    <a:pt x="20" y="83"/>
                    <a:pt x="19" y="84"/>
                    <a:pt x="19" y="84"/>
                  </a:cubicBezTo>
                  <a:close/>
                </a:path>
              </a:pathLst>
            </a:custGeom>
            <a:solidFill>
              <a:srgbClr val="3F89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05750" y="144819"/>
            <a:ext cx="450278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pastel" pitchFamily="2" charset="0"/>
              </a:rPr>
              <a:t>2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</a:rPr>
              <a:t>、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数字反转问题</a:t>
            </a:r>
            <a:endParaRPr lang="zh-CN" altLang="en-US" sz="4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5240" y="1005205"/>
            <a:ext cx="115036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题意：编写程序，输入 n 位整数，并输入反转后的数字</a:t>
            </a:r>
            <a:r>
              <a:rPr lang="en-US" altLang="zh-CN"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.</a:t>
            </a:r>
            <a:endParaRPr lang="en-US" altLang="zh-CN" sz="28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-165735" y="1541780"/>
            <a:ext cx="5721350" cy="5234940"/>
            <a:chOff x="1597945" y="1661019"/>
            <a:chExt cx="2716880" cy="3703937"/>
          </a:xfrm>
        </p:grpSpPr>
        <p:sp>
          <p:nvSpPr>
            <p:cNvPr id="57" name="矩形 56"/>
            <p:cNvSpPr/>
            <p:nvPr/>
          </p:nvSpPr>
          <p:spPr>
            <a:xfrm>
              <a:off x="1764506" y="1885950"/>
              <a:ext cx="2550319" cy="3479006"/>
            </a:xfrm>
            <a:prstGeom prst="rect">
              <a:avLst/>
            </a:prstGeom>
            <a:noFill/>
            <a:ln w="25400">
              <a:solidFill>
                <a:srgbClr val="77B1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8" name="Freeform 5"/>
            <p:cNvSpPr>
              <a:spLocks noEditPoints="1"/>
            </p:cNvSpPr>
            <p:nvPr/>
          </p:nvSpPr>
          <p:spPr bwMode="auto">
            <a:xfrm rot="19688968">
              <a:off x="1597945" y="1661019"/>
              <a:ext cx="789880" cy="645528"/>
            </a:xfrm>
            <a:custGeom>
              <a:avLst/>
              <a:gdLst>
                <a:gd name="T0" fmla="*/ 211 w 326"/>
                <a:gd name="T1" fmla="*/ 150 h 154"/>
                <a:gd name="T2" fmla="*/ 208 w 326"/>
                <a:gd name="T3" fmla="*/ 150 h 154"/>
                <a:gd name="T4" fmla="*/ 230 w 326"/>
                <a:gd name="T5" fmla="*/ 5 h 154"/>
                <a:gd name="T6" fmla="*/ 141 w 326"/>
                <a:gd name="T7" fmla="*/ 2 h 154"/>
                <a:gd name="T8" fmla="*/ 71 w 326"/>
                <a:gd name="T9" fmla="*/ 9 h 154"/>
                <a:gd name="T10" fmla="*/ 48 w 326"/>
                <a:gd name="T11" fmla="*/ 19 h 154"/>
                <a:gd name="T12" fmla="*/ 30 w 326"/>
                <a:gd name="T13" fmla="*/ 30 h 154"/>
                <a:gd name="T14" fmla="*/ 50 w 326"/>
                <a:gd name="T15" fmla="*/ 30 h 154"/>
                <a:gd name="T16" fmla="*/ 24 w 326"/>
                <a:gd name="T17" fmla="*/ 39 h 154"/>
                <a:gd name="T18" fmla="*/ 26 w 326"/>
                <a:gd name="T19" fmla="*/ 45 h 154"/>
                <a:gd name="T20" fmla="*/ 37 w 326"/>
                <a:gd name="T21" fmla="*/ 53 h 154"/>
                <a:gd name="T22" fmla="*/ 55 w 326"/>
                <a:gd name="T23" fmla="*/ 57 h 154"/>
                <a:gd name="T24" fmla="*/ 26 w 326"/>
                <a:gd name="T25" fmla="*/ 68 h 154"/>
                <a:gd name="T26" fmla="*/ 27 w 326"/>
                <a:gd name="T27" fmla="*/ 74 h 154"/>
                <a:gd name="T28" fmla="*/ 48 w 326"/>
                <a:gd name="T29" fmla="*/ 80 h 154"/>
                <a:gd name="T30" fmla="*/ 32 w 326"/>
                <a:gd name="T31" fmla="*/ 88 h 154"/>
                <a:gd name="T32" fmla="*/ 104 w 326"/>
                <a:gd name="T33" fmla="*/ 87 h 154"/>
                <a:gd name="T34" fmla="*/ 108 w 326"/>
                <a:gd name="T35" fmla="*/ 92 h 154"/>
                <a:gd name="T36" fmla="*/ 117 w 326"/>
                <a:gd name="T37" fmla="*/ 95 h 154"/>
                <a:gd name="T38" fmla="*/ 123 w 326"/>
                <a:gd name="T39" fmla="*/ 107 h 154"/>
                <a:gd name="T40" fmla="*/ 119 w 326"/>
                <a:gd name="T41" fmla="*/ 118 h 154"/>
                <a:gd name="T42" fmla="*/ 127 w 326"/>
                <a:gd name="T43" fmla="*/ 126 h 154"/>
                <a:gd name="T44" fmla="*/ 139 w 326"/>
                <a:gd name="T45" fmla="*/ 134 h 154"/>
                <a:gd name="T46" fmla="*/ 129 w 326"/>
                <a:gd name="T47" fmla="*/ 140 h 154"/>
                <a:gd name="T48" fmla="*/ 149 w 326"/>
                <a:gd name="T49" fmla="*/ 143 h 154"/>
                <a:gd name="T50" fmla="*/ 203 w 326"/>
                <a:gd name="T51" fmla="*/ 139 h 154"/>
                <a:gd name="T52" fmla="*/ 234 w 326"/>
                <a:gd name="T53" fmla="*/ 134 h 154"/>
                <a:gd name="T54" fmla="*/ 234 w 326"/>
                <a:gd name="T55" fmla="*/ 127 h 154"/>
                <a:gd name="T56" fmla="*/ 243 w 326"/>
                <a:gd name="T57" fmla="*/ 123 h 154"/>
                <a:gd name="T58" fmla="*/ 293 w 326"/>
                <a:gd name="T59" fmla="*/ 120 h 154"/>
                <a:gd name="T60" fmla="*/ 292 w 326"/>
                <a:gd name="T61" fmla="*/ 114 h 154"/>
                <a:gd name="T62" fmla="*/ 303 w 326"/>
                <a:gd name="T63" fmla="*/ 108 h 154"/>
                <a:gd name="T64" fmla="*/ 268 w 326"/>
                <a:gd name="T65" fmla="*/ 95 h 154"/>
                <a:gd name="T66" fmla="*/ 306 w 326"/>
                <a:gd name="T67" fmla="*/ 84 h 154"/>
                <a:gd name="T68" fmla="*/ 298 w 326"/>
                <a:gd name="T69" fmla="*/ 72 h 154"/>
                <a:gd name="T70" fmla="*/ 284 w 326"/>
                <a:gd name="T71" fmla="*/ 59 h 154"/>
                <a:gd name="T72" fmla="*/ 282 w 326"/>
                <a:gd name="T73" fmla="*/ 48 h 154"/>
                <a:gd name="T74" fmla="*/ 286 w 326"/>
                <a:gd name="T75" fmla="*/ 40 h 154"/>
                <a:gd name="T76" fmla="*/ 253 w 326"/>
                <a:gd name="T77" fmla="*/ 31 h 154"/>
                <a:gd name="T78" fmla="*/ 238 w 326"/>
                <a:gd name="T79" fmla="*/ 27 h 154"/>
                <a:gd name="T80" fmla="*/ 238 w 326"/>
                <a:gd name="T81" fmla="*/ 20 h 154"/>
                <a:gd name="T82" fmla="*/ 189 w 326"/>
                <a:gd name="T83" fmla="*/ 10 h 154"/>
                <a:gd name="T84" fmla="*/ 34 w 326"/>
                <a:gd name="T85" fmla="*/ 56 h 154"/>
                <a:gd name="T86" fmla="*/ 51 w 326"/>
                <a:gd name="T87" fmla="*/ 85 h 154"/>
                <a:gd name="T88" fmla="*/ 70 w 326"/>
                <a:gd name="T89" fmla="*/ 18 h 154"/>
                <a:gd name="T90" fmla="*/ 101 w 326"/>
                <a:gd name="T91" fmla="*/ 12 h 154"/>
                <a:gd name="T92" fmla="*/ 152 w 326"/>
                <a:gd name="T93" fmla="*/ 9 h 154"/>
                <a:gd name="T94" fmla="*/ 138 w 326"/>
                <a:gd name="T95" fmla="*/ 124 h 154"/>
                <a:gd name="T96" fmla="*/ 168 w 326"/>
                <a:gd name="T97" fmla="*/ 114 h 154"/>
                <a:gd name="T98" fmla="*/ 193 w 326"/>
                <a:gd name="T99" fmla="*/ 127 h 154"/>
                <a:gd name="T100" fmla="*/ 190 w 326"/>
                <a:gd name="T101" fmla="*/ 125 h 154"/>
                <a:gd name="T102" fmla="*/ 239 w 326"/>
                <a:gd name="T103" fmla="*/ 115 h 154"/>
                <a:gd name="T104" fmla="*/ 258 w 326"/>
                <a:gd name="T105" fmla="*/ 116 h 154"/>
                <a:gd name="T106" fmla="*/ 219 w 326"/>
                <a:gd name="T107" fmla="*/ 146 h 154"/>
                <a:gd name="T108" fmla="*/ 219 w 326"/>
                <a:gd name="T109" fmla="*/ 140 h 154"/>
                <a:gd name="T110" fmla="*/ 203 w 326"/>
                <a:gd name="T111" fmla="*/ 141 h 154"/>
                <a:gd name="T112" fmla="*/ 75 w 326"/>
                <a:gd name="T113" fmla="*/ 95 h 154"/>
                <a:gd name="T114" fmla="*/ 47 w 326"/>
                <a:gd name="T115" fmla="*/ 96 h 154"/>
                <a:gd name="T116" fmla="*/ 20 w 326"/>
                <a:gd name="T117" fmla="*/ 84 h 154"/>
                <a:gd name="T118" fmla="*/ 19 w 326"/>
                <a:gd name="T119" fmla="*/ 59 h 154"/>
                <a:gd name="T120" fmla="*/ 17 w 326"/>
                <a:gd name="T121" fmla="*/ 59 h 154"/>
                <a:gd name="T122" fmla="*/ 13 w 326"/>
                <a:gd name="T123" fmla="*/ 3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6" h="154">
                  <a:moveTo>
                    <a:pt x="2" y="50"/>
                  </a:moveTo>
                  <a:cubicBezTo>
                    <a:pt x="0" y="51"/>
                    <a:pt x="3" y="51"/>
                    <a:pt x="4" y="51"/>
                  </a:cubicBezTo>
                  <a:cubicBezTo>
                    <a:pt x="4" y="50"/>
                    <a:pt x="3" y="49"/>
                    <a:pt x="2" y="50"/>
                  </a:cubicBezTo>
                  <a:close/>
                  <a:moveTo>
                    <a:pt x="211" y="150"/>
                  </a:moveTo>
                  <a:cubicBezTo>
                    <a:pt x="209" y="150"/>
                    <a:pt x="218" y="150"/>
                    <a:pt x="221" y="150"/>
                  </a:cubicBezTo>
                  <a:cubicBezTo>
                    <a:pt x="221" y="150"/>
                    <a:pt x="226" y="150"/>
                    <a:pt x="220" y="149"/>
                  </a:cubicBezTo>
                  <a:cubicBezTo>
                    <a:pt x="220" y="149"/>
                    <a:pt x="213" y="149"/>
                    <a:pt x="211" y="150"/>
                  </a:cubicBezTo>
                  <a:close/>
                  <a:moveTo>
                    <a:pt x="215" y="146"/>
                  </a:moveTo>
                  <a:cubicBezTo>
                    <a:pt x="214" y="146"/>
                    <a:pt x="207" y="145"/>
                    <a:pt x="207" y="146"/>
                  </a:cubicBezTo>
                  <a:cubicBezTo>
                    <a:pt x="207" y="147"/>
                    <a:pt x="217" y="147"/>
                    <a:pt x="217" y="147"/>
                  </a:cubicBezTo>
                  <a:cubicBezTo>
                    <a:pt x="218" y="146"/>
                    <a:pt x="214" y="146"/>
                    <a:pt x="215" y="146"/>
                  </a:cubicBezTo>
                  <a:close/>
                  <a:moveTo>
                    <a:pt x="208" y="150"/>
                  </a:moveTo>
                  <a:cubicBezTo>
                    <a:pt x="202" y="148"/>
                    <a:pt x="207" y="152"/>
                    <a:pt x="209" y="150"/>
                  </a:cubicBezTo>
                  <a:cubicBezTo>
                    <a:pt x="209" y="149"/>
                    <a:pt x="208" y="150"/>
                    <a:pt x="208" y="150"/>
                  </a:cubicBezTo>
                  <a:close/>
                  <a:moveTo>
                    <a:pt x="132" y="153"/>
                  </a:moveTo>
                  <a:cubicBezTo>
                    <a:pt x="131" y="154"/>
                    <a:pt x="135" y="153"/>
                    <a:pt x="137" y="153"/>
                  </a:cubicBezTo>
                  <a:cubicBezTo>
                    <a:pt x="143" y="152"/>
                    <a:pt x="149" y="152"/>
                    <a:pt x="156" y="152"/>
                  </a:cubicBezTo>
                  <a:cubicBezTo>
                    <a:pt x="161" y="151"/>
                    <a:pt x="155" y="150"/>
                    <a:pt x="154" y="150"/>
                  </a:cubicBezTo>
                  <a:cubicBezTo>
                    <a:pt x="151" y="150"/>
                    <a:pt x="144" y="152"/>
                    <a:pt x="141" y="152"/>
                  </a:cubicBezTo>
                  <a:cubicBezTo>
                    <a:pt x="138" y="152"/>
                    <a:pt x="135" y="152"/>
                    <a:pt x="132" y="153"/>
                  </a:cubicBezTo>
                  <a:close/>
                  <a:moveTo>
                    <a:pt x="230" y="5"/>
                  </a:moveTo>
                  <a:cubicBezTo>
                    <a:pt x="221" y="6"/>
                    <a:pt x="209" y="1"/>
                    <a:pt x="198" y="3"/>
                  </a:cubicBezTo>
                  <a:cubicBezTo>
                    <a:pt x="197" y="3"/>
                    <a:pt x="196" y="4"/>
                    <a:pt x="195" y="4"/>
                  </a:cubicBezTo>
                  <a:cubicBezTo>
                    <a:pt x="193" y="4"/>
                    <a:pt x="191" y="4"/>
                    <a:pt x="189" y="4"/>
                  </a:cubicBezTo>
                  <a:cubicBezTo>
                    <a:pt x="183" y="4"/>
                    <a:pt x="176" y="5"/>
                    <a:pt x="172" y="4"/>
                  </a:cubicBezTo>
                  <a:cubicBezTo>
                    <a:pt x="171" y="4"/>
                    <a:pt x="170" y="3"/>
                    <a:pt x="170" y="2"/>
                  </a:cubicBezTo>
                  <a:cubicBezTo>
                    <a:pt x="164" y="1"/>
                    <a:pt x="154" y="1"/>
                    <a:pt x="145" y="1"/>
                  </a:cubicBezTo>
                  <a:cubicBezTo>
                    <a:pt x="142" y="1"/>
                    <a:pt x="135" y="1"/>
                    <a:pt x="141" y="2"/>
                  </a:cubicBezTo>
                  <a:cubicBezTo>
                    <a:pt x="147" y="4"/>
                    <a:pt x="138" y="3"/>
                    <a:pt x="136" y="3"/>
                  </a:cubicBezTo>
                  <a:cubicBezTo>
                    <a:pt x="131" y="3"/>
                    <a:pt x="119" y="3"/>
                    <a:pt x="114" y="4"/>
                  </a:cubicBezTo>
                  <a:cubicBezTo>
                    <a:pt x="109" y="4"/>
                    <a:pt x="106" y="5"/>
                    <a:pt x="99" y="6"/>
                  </a:cubicBezTo>
                  <a:cubicBezTo>
                    <a:pt x="96" y="6"/>
                    <a:pt x="92" y="6"/>
                    <a:pt x="89" y="7"/>
                  </a:cubicBezTo>
                  <a:cubicBezTo>
                    <a:pt x="88" y="7"/>
                    <a:pt x="90" y="8"/>
                    <a:pt x="90" y="8"/>
                  </a:cubicBezTo>
                  <a:cubicBezTo>
                    <a:pt x="90" y="9"/>
                    <a:pt x="75" y="10"/>
                    <a:pt x="74" y="10"/>
                  </a:cubicBezTo>
                  <a:cubicBezTo>
                    <a:pt x="73" y="10"/>
                    <a:pt x="72" y="9"/>
                    <a:pt x="71" y="9"/>
                  </a:cubicBezTo>
                  <a:cubicBezTo>
                    <a:pt x="69" y="9"/>
                    <a:pt x="52" y="11"/>
                    <a:pt x="51" y="12"/>
                  </a:cubicBezTo>
                  <a:cubicBezTo>
                    <a:pt x="53" y="10"/>
                    <a:pt x="53" y="15"/>
                    <a:pt x="51" y="13"/>
                  </a:cubicBezTo>
                  <a:cubicBezTo>
                    <a:pt x="53" y="15"/>
                    <a:pt x="57" y="12"/>
                    <a:pt x="59" y="13"/>
                  </a:cubicBezTo>
                  <a:cubicBezTo>
                    <a:pt x="60" y="13"/>
                    <a:pt x="61" y="15"/>
                    <a:pt x="61" y="15"/>
                  </a:cubicBezTo>
                  <a:cubicBezTo>
                    <a:pt x="61" y="16"/>
                    <a:pt x="58" y="17"/>
                    <a:pt x="58" y="16"/>
                  </a:cubicBezTo>
                  <a:cubicBezTo>
                    <a:pt x="59" y="18"/>
                    <a:pt x="72" y="16"/>
                    <a:pt x="66" y="17"/>
                  </a:cubicBezTo>
                  <a:cubicBezTo>
                    <a:pt x="60" y="19"/>
                    <a:pt x="54" y="19"/>
                    <a:pt x="48" y="19"/>
                  </a:cubicBezTo>
                  <a:cubicBezTo>
                    <a:pt x="45" y="19"/>
                    <a:pt x="46" y="21"/>
                    <a:pt x="49" y="21"/>
                  </a:cubicBezTo>
                  <a:cubicBezTo>
                    <a:pt x="52" y="21"/>
                    <a:pt x="61" y="19"/>
                    <a:pt x="62" y="21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3" y="25"/>
                    <a:pt x="40" y="24"/>
                    <a:pt x="37" y="25"/>
                  </a:cubicBezTo>
                  <a:cubicBezTo>
                    <a:pt x="36" y="25"/>
                    <a:pt x="31" y="27"/>
                    <a:pt x="31" y="27"/>
                  </a:cubicBezTo>
                  <a:cubicBezTo>
                    <a:pt x="31" y="27"/>
                    <a:pt x="32" y="31"/>
                    <a:pt x="32" y="29"/>
                  </a:cubicBezTo>
                  <a:cubicBezTo>
                    <a:pt x="32" y="30"/>
                    <a:pt x="29" y="30"/>
                    <a:pt x="30" y="30"/>
                  </a:cubicBezTo>
                  <a:cubicBezTo>
                    <a:pt x="31" y="30"/>
                    <a:pt x="28" y="29"/>
                    <a:pt x="28" y="30"/>
                  </a:cubicBezTo>
                  <a:cubicBezTo>
                    <a:pt x="28" y="31"/>
                    <a:pt x="33" y="31"/>
                    <a:pt x="33" y="31"/>
                  </a:cubicBezTo>
                  <a:cubicBezTo>
                    <a:pt x="33" y="31"/>
                    <a:pt x="32" y="29"/>
                    <a:pt x="35" y="29"/>
                  </a:cubicBezTo>
                  <a:cubicBezTo>
                    <a:pt x="37" y="29"/>
                    <a:pt x="34" y="30"/>
                    <a:pt x="35" y="31"/>
                  </a:cubicBezTo>
                  <a:cubicBezTo>
                    <a:pt x="36" y="32"/>
                    <a:pt x="41" y="30"/>
                    <a:pt x="45" y="30"/>
                  </a:cubicBezTo>
                  <a:cubicBezTo>
                    <a:pt x="46" y="30"/>
                    <a:pt x="47" y="31"/>
                    <a:pt x="47" y="31"/>
                  </a:cubicBezTo>
                  <a:cubicBezTo>
                    <a:pt x="48" y="31"/>
                    <a:pt x="48" y="28"/>
                    <a:pt x="50" y="30"/>
                  </a:cubicBezTo>
                  <a:cubicBezTo>
                    <a:pt x="51" y="31"/>
                    <a:pt x="42" y="34"/>
                    <a:pt x="40" y="34"/>
                  </a:cubicBezTo>
                  <a:cubicBezTo>
                    <a:pt x="39" y="34"/>
                    <a:pt x="38" y="33"/>
                    <a:pt x="37" y="33"/>
                  </a:cubicBezTo>
                  <a:cubicBezTo>
                    <a:pt x="36" y="33"/>
                    <a:pt x="36" y="34"/>
                    <a:pt x="35" y="35"/>
                  </a:cubicBezTo>
                  <a:cubicBezTo>
                    <a:pt x="33" y="36"/>
                    <a:pt x="28" y="35"/>
                    <a:pt x="25" y="35"/>
                  </a:cubicBezTo>
                  <a:cubicBezTo>
                    <a:pt x="23" y="35"/>
                    <a:pt x="21" y="37"/>
                    <a:pt x="21" y="37"/>
                  </a:cubicBezTo>
                  <a:cubicBezTo>
                    <a:pt x="20" y="37"/>
                    <a:pt x="17" y="36"/>
                    <a:pt x="21" y="37"/>
                  </a:cubicBezTo>
                  <a:cubicBezTo>
                    <a:pt x="25" y="38"/>
                    <a:pt x="20" y="38"/>
                    <a:pt x="24" y="39"/>
                  </a:cubicBezTo>
                  <a:cubicBezTo>
                    <a:pt x="27" y="39"/>
                    <a:pt x="39" y="37"/>
                    <a:pt x="42" y="38"/>
                  </a:cubicBezTo>
                  <a:cubicBezTo>
                    <a:pt x="43" y="38"/>
                    <a:pt x="43" y="40"/>
                    <a:pt x="46" y="41"/>
                  </a:cubicBezTo>
                  <a:cubicBezTo>
                    <a:pt x="51" y="42"/>
                    <a:pt x="47" y="41"/>
                    <a:pt x="44" y="42"/>
                  </a:cubicBezTo>
                  <a:cubicBezTo>
                    <a:pt x="44" y="42"/>
                    <a:pt x="42" y="43"/>
                    <a:pt x="39" y="43"/>
                  </a:cubicBezTo>
                  <a:cubicBezTo>
                    <a:pt x="36" y="43"/>
                    <a:pt x="37" y="40"/>
                    <a:pt x="33" y="42"/>
                  </a:cubicBezTo>
                  <a:cubicBezTo>
                    <a:pt x="32" y="42"/>
                    <a:pt x="34" y="44"/>
                    <a:pt x="34" y="44"/>
                  </a:cubicBezTo>
                  <a:cubicBezTo>
                    <a:pt x="34" y="44"/>
                    <a:pt x="26" y="44"/>
                    <a:pt x="26" y="45"/>
                  </a:cubicBezTo>
                  <a:cubicBezTo>
                    <a:pt x="26" y="46"/>
                    <a:pt x="41" y="45"/>
                    <a:pt x="33" y="47"/>
                  </a:cubicBezTo>
                  <a:cubicBezTo>
                    <a:pt x="25" y="49"/>
                    <a:pt x="14" y="47"/>
                    <a:pt x="7" y="49"/>
                  </a:cubicBezTo>
                  <a:cubicBezTo>
                    <a:pt x="3" y="50"/>
                    <a:pt x="7" y="50"/>
                    <a:pt x="10" y="50"/>
                  </a:cubicBezTo>
                  <a:cubicBezTo>
                    <a:pt x="10" y="50"/>
                    <a:pt x="17" y="51"/>
                    <a:pt x="20" y="51"/>
                  </a:cubicBezTo>
                  <a:cubicBezTo>
                    <a:pt x="25" y="50"/>
                    <a:pt x="28" y="48"/>
                    <a:pt x="31" y="48"/>
                  </a:cubicBezTo>
                  <a:cubicBezTo>
                    <a:pt x="40" y="49"/>
                    <a:pt x="31" y="51"/>
                    <a:pt x="27" y="51"/>
                  </a:cubicBezTo>
                  <a:cubicBezTo>
                    <a:pt x="20" y="52"/>
                    <a:pt x="38" y="54"/>
                    <a:pt x="37" y="53"/>
                  </a:cubicBezTo>
                  <a:cubicBezTo>
                    <a:pt x="38" y="55"/>
                    <a:pt x="31" y="55"/>
                    <a:pt x="29" y="56"/>
                  </a:cubicBezTo>
                  <a:cubicBezTo>
                    <a:pt x="26" y="56"/>
                    <a:pt x="21" y="56"/>
                    <a:pt x="19" y="56"/>
                  </a:cubicBezTo>
                  <a:cubicBezTo>
                    <a:pt x="17" y="56"/>
                    <a:pt x="13" y="56"/>
                    <a:pt x="18" y="56"/>
                  </a:cubicBezTo>
                  <a:cubicBezTo>
                    <a:pt x="20" y="57"/>
                    <a:pt x="23" y="57"/>
                    <a:pt x="24" y="58"/>
                  </a:cubicBezTo>
                  <a:cubicBezTo>
                    <a:pt x="24" y="58"/>
                    <a:pt x="24" y="59"/>
                    <a:pt x="24" y="59"/>
                  </a:cubicBezTo>
                  <a:cubicBezTo>
                    <a:pt x="27" y="60"/>
                    <a:pt x="33" y="59"/>
                    <a:pt x="38" y="59"/>
                  </a:cubicBezTo>
                  <a:cubicBezTo>
                    <a:pt x="45" y="58"/>
                    <a:pt x="50" y="58"/>
                    <a:pt x="55" y="57"/>
                  </a:cubicBezTo>
                  <a:cubicBezTo>
                    <a:pt x="56" y="57"/>
                    <a:pt x="59" y="55"/>
                    <a:pt x="60" y="57"/>
                  </a:cubicBezTo>
                  <a:cubicBezTo>
                    <a:pt x="60" y="59"/>
                    <a:pt x="55" y="58"/>
                    <a:pt x="55" y="58"/>
                  </a:cubicBezTo>
                  <a:cubicBezTo>
                    <a:pt x="54" y="58"/>
                    <a:pt x="54" y="60"/>
                    <a:pt x="54" y="60"/>
                  </a:cubicBezTo>
                  <a:cubicBezTo>
                    <a:pt x="52" y="61"/>
                    <a:pt x="41" y="60"/>
                    <a:pt x="40" y="60"/>
                  </a:cubicBezTo>
                  <a:cubicBezTo>
                    <a:pt x="39" y="61"/>
                    <a:pt x="40" y="62"/>
                    <a:pt x="39" y="63"/>
                  </a:cubicBezTo>
                  <a:cubicBezTo>
                    <a:pt x="35" y="66"/>
                    <a:pt x="29" y="62"/>
                    <a:pt x="26" y="64"/>
                  </a:cubicBezTo>
                  <a:cubicBezTo>
                    <a:pt x="25" y="65"/>
                    <a:pt x="29" y="66"/>
                    <a:pt x="26" y="68"/>
                  </a:cubicBezTo>
                  <a:cubicBezTo>
                    <a:pt x="22" y="70"/>
                    <a:pt x="33" y="70"/>
                    <a:pt x="37" y="69"/>
                  </a:cubicBezTo>
                  <a:cubicBezTo>
                    <a:pt x="42" y="68"/>
                    <a:pt x="43" y="68"/>
                    <a:pt x="50" y="68"/>
                  </a:cubicBezTo>
                  <a:cubicBezTo>
                    <a:pt x="54" y="69"/>
                    <a:pt x="71" y="70"/>
                    <a:pt x="63" y="71"/>
                  </a:cubicBezTo>
                  <a:cubicBezTo>
                    <a:pt x="59" y="71"/>
                    <a:pt x="50" y="69"/>
                    <a:pt x="49" y="72"/>
                  </a:cubicBezTo>
                  <a:cubicBezTo>
                    <a:pt x="48" y="72"/>
                    <a:pt x="50" y="74"/>
                    <a:pt x="50" y="74"/>
                  </a:cubicBezTo>
                  <a:cubicBezTo>
                    <a:pt x="44" y="77"/>
                    <a:pt x="33" y="71"/>
                    <a:pt x="27" y="73"/>
                  </a:cubicBezTo>
                  <a:cubicBezTo>
                    <a:pt x="26" y="73"/>
                    <a:pt x="27" y="74"/>
                    <a:pt x="27" y="74"/>
                  </a:cubicBezTo>
                  <a:cubicBezTo>
                    <a:pt x="26" y="75"/>
                    <a:pt x="26" y="74"/>
                    <a:pt x="24" y="75"/>
                  </a:cubicBezTo>
                  <a:cubicBezTo>
                    <a:pt x="21" y="78"/>
                    <a:pt x="22" y="80"/>
                    <a:pt x="26" y="79"/>
                  </a:cubicBezTo>
                  <a:cubicBezTo>
                    <a:pt x="28" y="78"/>
                    <a:pt x="29" y="77"/>
                    <a:pt x="30" y="76"/>
                  </a:cubicBezTo>
                  <a:cubicBezTo>
                    <a:pt x="37" y="75"/>
                    <a:pt x="44" y="76"/>
                    <a:pt x="46" y="76"/>
                  </a:cubicBezTo>
                  <a:cubicBezTo>
                    <a:pt x="47" y="76"/>
                    <a:pt x="56" y="73"/>
                    <a:pt x="54" y="76"/>
                  </a:cubicBezTo>
                  <a:cubicBezTo>
                    <a:pt x="54" y="79"/>
                    <a:pt x="50" y="77"/>
                    <a:pt x="49" y="78"/>
                  </a:cubicBezTo>
                  <a:cubicBezTo>
                    <a:pt x="48" y="78"/>
                    <a:pt x="50" y="79"/>
                    <a:pt x="48" y="80"/>
                  </a:cubicBezTo>
                  <a:cubicBezTo>
                    <a:pt x="47" y="81"/>
                    <a:pt x="38" y="80"/>
                    <a:pt x="33" y="81"/>
                  </a:cubicBezTo>
                  <a:cubicBezTo>
                    <a:pt x="29" y="82"/>
                    <a:pt x="33" y="82"/>
                    <a:pt x="29" y="82"/>
                  </a:cubicBezTo>
                  <a:cubicBezTo>
                    <a:pt x="25" y="82"/>
                    <a:pt x="29" y="84"/>
                    <a:pt x="31" y="84"/>
                  </a:cubicBezTo>
                  <a:cubicBezTo>
                    <a:pt x="31" y="84"/>
                    <a:pt x="39" y="82"/>
                    <a:pt x="40" y="85"/>
                  </a:cubicBezTo>
                  <a:cubicBezTo>
                    <a:pt x="41" y="86"/>
                    <a:pt x="36" y="85"/>
                    <a:pt x="39" y="86"/>
                  </a:cubicBezTo>
                  <a:cubicBezTo>
                    <a:pt x="41" y="88"/>
                    <a:pt x="53" y="86"/>
                    <a:pt x="53" y="88"/>
                  </a:cubicBezTo>
                  <a:cubicBezTo>
                    <a:pt x="54" y="92"/>
                    <a:pt x="33" y="88"/>
                    <a:pt x="32" y="88"/>
                  </a:cubicBezTo>
                  <a:cubicBezTo>
                    <a:pt x="33" y="88"/>
                    <a:pt x="27" y="89"/>
                    <a:pt x="31" y="90"/>
                  </a:cubicBezTo>
                  <a:cubicBezTo>
                    <a:pt x="33" y="90"/>
                    <a:pt x="38" y="90"/>
                    <a:pt x="39" y="90"/>
                  </a:cubicBezTo>
                  <a:cubicBezTo>
                    <a:pt x="42" y="91"/>
                    <a:pt x="42" y="92"/>
                    <a:pt x="46" y="93"/>
                  </a:cubicBezTo>
                  <a:cubicBezTo>
                    <a:pt x="47" y="93"/>
                    <a:pt x="48" y="91"/>
                    <a:pt x="49" y="91"/>
                  </a:cubicBezTo>
                  <a:cubicBezTo>
                    <a:pt x="53" y="90"/>
                    <a:pt x="60" y="90"/>
                    <a:pt x="65" y="89"/>
                  </a:cubicBezTo>
                  <a:cubicBezTo>
                    <a:pt x="69" y="88"/>
                    <a:pt x="71" y="88"/>
                    <a:pt x="77" y="89"/>
                  </a:cubicBezTo>
                  <a:cubicBezTo>
                    <a:pt x="84" y="90"/>
                    <a:pt x="98" y="86"/>
                    <a:pt x="104" y="87"/>
                  </a:cubicBezTo>
                  <a:cubicBezTo>
                    <a:pt x="106" y="87"/>
                    <a:pt x="106" y="88"/>
                    <a:pt x="103" y="89"/>
                  </a:cubicBezTo>
                  <a:cubicBezTo>
                    <a:pt x="102" y="90"/>
                    <a:pt x="98" y="89"/>
                    <a:pt x="97" y="90"/>
                  </a:cubicBezTo>
                  <a:cubicBezTo>
                    <a:pt x="97" y="91"/>
                    <a:pt x="102" y="90"/>
                    <a:pt x="103" y="90"/>
                  </a:cubicBezTo>
                  <a:cubicBezTo>
                    <a:pt x="108" y="89"/>
                    <a:pt x="113" y="88"/>
                    <a:pt x="117" y="87"/>
                  </a:cubicBezTo>
                  <a:cubicBezTo>
                    <a:pt x="119" y="87"/>
                    <a:pt x="121" y="88"/>
                    <a:pt x="121" y="88"/>
                  </a:cubicBezTo>
                  <a:cubicBezTo>
                    <a:pt x="122" y="90"/>
                    <a:pt x="115" y="89"/>
                    <a:pt x="115" y="89"/>
                  </a:cubicBezTo>
                  <a:cubicBezTo>
                    <a:pt x="113" y="90"/>
                    <a:pt x="111" y="91"/>
                    <a:pt x="108" y="92"/>
                  </a:cubicBezTo>
                  <a:cubicBezTo>
                    <a:pt x="104" y="93"/>
                    <a:pt x="99" y="92"/>
                    <a:pt x="95" y="92"/>
                  </a:cubicBezTo>
                  <a:cubicBezTo>
                    <a:pt x="93" y="92"/>
                    <a:pt x="87" y="94"/>
                    <a:pt x="83" y="94"/>
                  </a:cubicBezTo>
                  <a:cubicBezTo>
                    <a:pt x="78" y="95"/>
                    <a:pt x="84" y="96"/>
                    <a:pt x="89" y="95"/>
                  </a:cubicBezTo>
                  <a:cubicBezTo>
                    <a:pt x="91" y="95"/>
                    <a:pt x="95" y="94"/>
                    <a:pt x="96" y="94"/>
                  </a:cubicBezTo>
                  <a:cubicBezTo>
                    <a:pt x="102" y="95"/>
                    <a:pt x="103" y="98"/>
                    <a:pt x="109" y="96"/>
                  </a:cubicBezTo>
                  <a:cubicBezTo>
                    <a:pt x="110" y="96"/>
                    <a:pt x="111" y="95"/>
                    <a:pt x="112" y="95"/>
                  </a:cubicBezTo>
                  <a:cubicBezTo>
                    <a:pt x="113" y="94"/>
                    <a:pt x="114" y="95"/>
                    <a:pt x="117" y="95"/>
                  </a:cubicBezTo>
                  <a:cubicBezTo>
                    <a:pt x="120" y="95"/>
                    <a:pt x="121" y="95"/>
                    <a:pt x="124" y="96"/>
                  </a:cubicBezTo>
                  <a:cubicBezTo>
                    <a:pt x="128" y="97"/>
                    <a:pt x="128" y="96"/>
                    <a:pt x="124" y="97"/>
                  </a:cubicBezTo>
                  <a:cubicBezTo>
                    <a:pt x="122" y="98"/>
                    <a:pt x="106" y="99"/>
                    <a:pt x="106" y="101"/>
                  </a:cubicBezTo>
                  <a:cubicBezTo>
                    <a:pt x="105" y="103"/>
                    <a:pt x="112" y="102"/>
                    <a:pt x="107" y="104"/>
                  </a:cubicBezTo>
                  <a:cubicBezTo>
                    <a:pt x="106" y="104"/>
                    <a:pt x="91" y="106"/>
                    <a:pt x="102" y="106"/>
                  </a:cubicBezTo>
                  <a:cubicBezTo>
                    <a:pt x="105" y="106"/>
                    <a:pt x="106" y="106"/>
                    <a:pt x="110" y="107"/>
                  </a:cubicBezTo>
                  <a:cubicBezTo>
                    <a:pt x="114" y="107"/>
                    <a:pt x="120" y="104"/>
                    <a:pt x="123" y="107"/>
                  </a:cubicBezTo>
                  <a:cubicBezTo>
                    <a:pt x="124" y="108"/>
                    <a:pt x="120" y="109"/>
                    <a:pt x="120" y="109"/>
                  </a:cubicBezTo>
                  <a:cubicBezTo>
                    <a:pt x="119" y="109"/>
                    <a:pt x="121" y="110"/>
                    <a:pt x="121" y="110"/>
                  </a:cubicBezTo>
                  <a:cubicBezTo>
                    <a:pt x="121" y="110"/>
                    <a:pt x="105" y="115"/>
                    <a:pt x="102" y="115"/>
                  </a:cubicBezTo>
                  <a:cubicBezTo>
                    <a:pt x="102" y="115"/>
                    <a:pt x="100" y="114"/>
                    <a:pt x="100" y="114"/>
                  </a:cubicBezTo>
                  <a:cubicBezTo>
                    <a:pt x="101" y="113"/>
                    <a:pt x="100" y="115"/>
                    <a:pt x="102" y="116"/>
                  </a:cubicBezTo>
                  <a:cubicBezTo>
                    <a:pt x="103" y="117"/>
                    <a:pt x="112" y="114"/>
                    <a:pt x="116" y="115"/>
                  </a:cubicBezTo>
                  <a:cubicBezTo>
                    <a:pt x="117" y="115"/>
                    <a:pt x="118" y="117"/>
                    <a:pt x="119" y="118"/>
                  </a:cubicBezTo>
                  <a:cubicBezTo>
                    <a:pt x="122" y="118"/>
                    <a:pt x="129" y="115"/>
                    <a:pt x="134" y="116"/>
                  </a:cubicBezTo>
                  <a:cubicBezTo>
                    <a:pt x="135" y="117"/>
                    <a:pt x="136" y="118"/>
                    <a:pt x="137" y="118"/>
                  </a:cubicBezTo>
                  <a:cubicBezTo>
                    <a:pt x="138" y="118"/>
                    <a:pt x="142" y="118"/>
                    <a:pt x="143" y="118"/>
                  </a:cubicBezTo>
                  <a:cubicBezTo>
                    <a:pt x="143" y="119"/>
                    <a:pt x="137" y="121"/>
                    <a:pt x="136" y="121"/>
                  </a:cubicBezTo>
                  <a:cubicBezTo>
                    <a:pt x="135" y="121"/>
                    <a:pt x="128" y="122"/>
                    <a:pt x="128" y="122"/>
                  </a:cubicBezTo>
                  <a:cubicBezTo>
                    <a:pt x="128" y="123"/>
                    <a:pt x="136" y="123"/>
                    <a:pt x="136" y="124"/>
                  </a:cubicBezTo>
                  <a:cubicBezTo>
                    <a:pt x="138" y="126"/>
                    <a:pt x="127" y="126"/>
                    <a:pt x="127" y="126"/>
                  </a:cubicBezTo>
                  <a:cubicBezTo>
                    <a:pt x="126" y="128"/>
                    <a:pt x="133" y="128"/>
                    <a:pt x="134" y="128"/>
                  </a:cubicBezTo>
                  <a:cubicBezTo>
                    <a:pt x="139" y="127"/>
                    <a:pt x="142" y="126"/>
                    <a:pt x="148" y="126"/>
                  </a:cubicBezTo>
                  <a:cubicBezTo>
                    <a:pt x="150" y="125"/>
                    <a:pt x="155" y="125"/>
                    <a:pt x="155" y="125"/>
                  </a:cubicBezTo>
                  <a:cubicBezTo>
                    <a:pt x="156" y="126"/>
                    <a:pt x="153" y="128"/>
                    <a:pt x="152" y="127"/>
                  </a:cubicBezTo>
                  <a:cubicBezTo>
                    <a:pt x="154" y="129"/>
                    <a:pt x="155" y="126"/>
                    <a:pt x="157" y="128"/>
                  </a:cubicBezTo>
                  <a:cubicBezTo>
                    <a:pt x="158" y="129"/>
                    <a:pt x="145" y="134"/>
                    <a:pt x="142" y="135"/>
                  </a:cubicBezTo>
                  <a:cubicBezTo>
                    <a:pt x="141" y="135"/>
                    <a:pt x="140" y="134"/>
                    <a:pt x="139" y="134"/>
                  </a:cubicBezTo>
                  <a:cubicBezTo>
                    <a:pt x="139" y="134"/>
                    <a:pt x="135" y="135"/>
                    <a:pt x="139" y="135"/>
                  </a:cubicBezTo>
                  <a:cubicBezTo>
                    <a:pt x="140" y="135"/>
                    <a:pt x="147" y="136"/>
                    <a:pt x="150" y="135"/>
                  </a:cubicBezTo>
                  <a:cubicBezTo>
                    <a:pt x="151" y="134"/>
                    <a:pt x="151" y="134"/>
                    <a:pt x="154" y="134"/>
                  </a:cubicBezTo>
                  <a:cubicBezTo>
                    <a:pt x="156" y="134"/>
                    <a:pt x="160" y="134"/>
                    <a:pt x="160" y="134"/>
                  </a:cubicBezTo>
                  <a:cubicBezTo>
                    <a:pt x="161" y="135"/>
                    <a:pt x="158" y="137"/>
                    <a:pt x="158" y="137"/>
                  </a:cubicBezTo>
                  <a:cubicBezTo>
                    <a:pt x="155" y="138"/>
                    <a:pt x="146" y="138"/>
                    <a:pt x="143" y="138"/>
                  </a:cubicBezTo>
                  <a:cubicBezTo>
                    <a:pt x="139" y="139"/>
                    <a:pt x="133" y="140"/>
                    <a:pt x="129" y="140"/>
                  </a:cubicBezTo>
                  <a:cubicBezTo>
                    <a:pt x="125" y="140"/>
                    <a:pt x="132" y="141"/>
                    <a:pt x="133" y="140"/>
                  </a:cubicBezTo>
                  <a:cubicBezTo>
                    <a:pt x="147" y="140"/>
                    <a:pt x="162" y="136"/>
                    <a:pt x="178" y="138"/>
                  </a:cubicBezTo>
                  <a:cubicBezTo>
                    <a:pt x="180" y="138"/>
                    <a:pt x="190" y="138"/>
                    <a:pt x="181" y="140"/>
                  </a:cubicBezTo>
                  <a:cubicBezTo>
                    <a:pt x="176" y="141"/>
                    <a:pt x="161" y="143"/>
                    <a:pt x="157" y="143"/>
                  </a:cubicBezTo>
                  <a:cubicBezTo>
                    <a:pt x="154" y="143"/>
                    <a:pt x="153" y="142"/>
                    <a:pt x="150" y="142"/>
                  </a:cubicBezTo>
                  <a:cubicBezTo>
                    <a:pt x="151" y="142"/>
                    <a:pt x="148" y="142"/>
                    <a:pt x="147" y="142"/>
                  </a:cubicBezTo>
                  <a:cubicBezTo>
                    <a:pt x="145" y="145"/>
                    <a:pt x="172" y="146"/>
                    <a:pt x="149" y="143"/>
                  </a:cubicBezTo>
                  <a:cubicBezTo>
                    <a:pt x="154" y="144"/>
                    <a:pt x="162" y="143"/>
                    <a:pt x="166" y="144"/>
                  </a:cubicBezTo>
                  <a:cubicBezTo>
                    <a:pt x="169" y="145"/>
                    <a:pt x="175" y="143"/>
                    <a:pt x="180" y="143"/>
                  </a:cubicBezTo>
                  <a:cubicBezTo>
                    <a:pt x="182" y="142"/>
                    <a:pt x="185" y="143"/>
                    <a:pt x="187" y="142"/>
                  </a:cubicBezTo>
                  <a:cubicBezTo>
                    <a:pt x="187" y="142"/>
                    <a:pt x="189" y="141"/>
                    <a:pt x="189" y="141"/>
                  </a:cubicBezTo>
                  <a:cubicBezTo>
                    <a:pt x="192" y="140"/>
                    <a:pt x="197" y="141"/>
                    <a:pt x="199" y="140"/>
                  </a:cubicBezTo>
                  <a:cubicBezTo>
                    <a:pt x="199" y="140"/>
                    <a:pt x="197" y="140"/>
                    <a:pt x="197" y="140"/>
                  </a:cubicBezTo>
                  <a:cubicBezTo>
                    <a:pt x="197" y="137"/>
                    <a:pt x="201" y="139"/>
                    <a:pt x="203" y="139"/>
                  </a:cubicBezTo>
                  <a:cubicBezTo>
                    <a:pt x="203" y="139"/>
                    <a:pt x="202" y="138"/>
                    <a:pt x="202" y="137"/>
                  </a:cubicBezTo>
                  <a:cubicBezTo>
                    <a:pt x="204" y="135"/>
                    <a:pt x="209" y="138"/>
                    <a:pt x="213" y="137"/>
                  </a:cubicBezTo>
                  <a:cubicBezTo>
                    <a:pt x="215" y="136"/>
                    <a:pt x="216" y="134"/>
                    <a:pt x="218" y="135"/>
                  </a:cubicBezTo>
                  <a:cubicBezTo>
                    <a:pt x="218" y="135"/>
                    <a:pt x="213" y="137"/>
                    <a:pt x="219" y="137"/>
                  </a:cubicBezTo>
                  <a:cubicBezTo>
                    <a:pt x="219" y="137"/>
                    <a:pt x="221" y="136"/>
                    <a:pt x="222" y="136"/>
                  </a:cubicBezTo>
                  <a:cubicBezTo>
                    <a:pt x="227" y="135"/>
                    <a:pt x="240" y="136"/>
                    <a:pt x="247" y="136"/>
                  </a:cubicBezTo>
                  <a:cubicBezTo>
                    <a:pt x="253" y="135"/>
                    <a:pt x="236" y="134"/>
                    <a:pt x="234" y="134"/>
                  </a:cubicBezTo>
                  <a:cubicBezTo>
                    <a:pt x="231" y="133"/>
                    <a:pt x="234" y="132"/>
                    <a:pt x="230" y="132"/>
                  </a:cubicBezTo>
                  <a:cubicBezTo>
                    <a:pt x="229" y="132"/>
                    <a:pt x="227" y="133"/>
                    <a:pt x="225" y="133"/>
                  </a:cubicBezTo>
                  <a:cubicBezTo>
                    <a:pt x="223" y="133"/>
                    <a:pt x="221" y="131"/>
                    <a:pt x="220" y="131"/>
                  </a:cubicBezTo>
                  <a:cubicBezTo>
                    <a:pt x="217" y="131"/>
                    <a:pt x="201" y="132"/>
                    <a:pt x="210" y="128"/>
                  </a:cubicBezTo>
                  <a:cubicBezTo>
                    <a:pt x="211" y="128"/>
                    <a:pt x="214" y="129"/>
                    <a:pt x="216" y="129"/>
                  </a:cubicBezTo>
                  <a:cubicBezTo>
                    <a:pt x="218" y="129"/>
                    <a:pt x="219" y="127"/>
                    <a:pt x="220" y="127"/>
                  </a:cubicBezTo>
                  <a:cubicBezTo>
                    <a:pt x="225" y="126"/>
                    <a:pt x="230" y="128"/>
                    <a:pt x="234" y="127"/>
                  </a:cubicBezTo>
                  <a:cubicBezTo>
                    <a:pt x="239" y="126"/>
                    <a:pt x="246" y="128"/>
                    <a:pt x="257" y="127"/>
                  </a:cubicBezTo>
                  <a:cubicBezTo>
                    <a:pt x="258" y="127"/>
                    <a:pt x="259" y="126"/>
                    <a:pt x="259" y="126"/>
                  </a:cubicBezTo>
                  <a:cubicBezTo>
                    <a:pt x="263" y="125"/>
                    <a:pt x="269" y="127"/>
                    <a:pt x="272" y="126"/>
                  </a:cubicBezTo>
                  <a:cubicBezTo>
                    <a:pt x="274" y="125"/>
                    <a:pt x="270" y="125"/>
                    <a:pt x="267" y="125"/>
                  </a:cubicBezTo>
                  <a:cubicBezTo>
                    <a:pt x="261" y="125"/>
                    <a:pt x="252" y="126"/>
                    <a:pt x="247" y="125"/>
                  </a:cubicBezTo>
                  <a:cubicBezTo>
                    <a:pt x="244" y="125"/>
                    <a:pt x="238" y="125"/>
                    <a:pt x="237" y="124"/>
                  </a:cubicBezTo>
                  <a:cubicBezTo>
                    <a:pt x="236" y="123"/>
                    <a:pt x="242" y="123"/>
                    <a:pt x="243" y="123"/>
                  </a:cubicBezTo>
                  <a:cubicBezTo>
                    <a:pt x="248" y="123"/>
                    <a:pt x="258" y="124"/>
                    <a:pt x="262" y="124"/>
                  </a:cubicBezTo>
                  <a:cubicBezTo>
                    <a:pt x="265" y="124"/>
                    <a:pt x="265" y="123"/>
                    <a:pt x="267" y="122"/>
                  </a:cubicBezTo>
                  <a:cubicBezTo>
                    <a:pt x="274" y="120"/>
                    <a:pt x="282" y="122"/>
                    <a:pt x="291" y="122"/>
                  </a:cubicBezTo>
                  <a:cubicBezTo>
                    <a:pt x="298" y="123"/>
                    <a:pt x="309" y="123"/>
                    <a:pt x="315" y="123"/>
                  </a:cubicBezTo>
                  <a:cubicBezTo>
                    <a:pt x="315" y="123"/>
                    <a:pt x="321" y="122"/>
                    <a:pt x="315" y="122"/>
                  </a:cubicBezTo>
                  <a:cubicBezTo>
                    <a:pt x="310" y="121"/>
                    <a:pt x="312" y="122"/>
                    <a:pt x="307" y="121"/>
                  </a:cubicBezTo>
                  <a:cubicBezTo>
                    <a:pt x="301" y="121"/>
                    <a:pt x="297" y="120"/>
                    <a:pt x="293" y="120"/>
                  </a:cubicBezTo>
                  <a:cubicBezTo>
                    <a:pt x="290" y="120"/>
                    <a:pt x="284" y="120"/>
                    <a:pt x="282" y="120"/>
                  </a:cubicBezTo>
                  <a:cubicBezTo>
                    <a:pt x="277" y="119"/>
                    <a:pt x="274" y="118"/>
                    <a:pt x="269" y="118"/>
                  </a:cubicBezTo>
                  <a:cubicBezTo>
                    <a:pt x="268" y="118"/>
                    <a:pt x="264" y="117"/>
                    <a:pt x="263" y="116"/>
                  </a:cubicBezTo>
                  <a:cubicBezTo>
                    <a:pt x="263" y="115"/>
                    <a:pt x="268" y="115"/>
                    <a:pt x="268" y="115"/>
                  </a:cubicBezTo>
                  <a:cubicBezTo>
                    <a:pt x="274" y="115"/>
                    <a:pt x="286" y="115"/>
                    <a:pt x="290" y="115"/>
                  </a:cubicBezTo>
                  <a:cubicBezTo>
                    <a:pt x="291" y="115"/>
                    <a:pt x="296" y="118"/>
                    <a:pt x="298" y="117"/>
                  </a:cubicBezTo>
                  <a:cubicBezTo>
                    <a:pt x="299" y="116"/>
                    <a:pt x="292" y="115"/>
                    <a:pt x="292" y="114"/>
                  </a:cubicBezTo>
                  <a:cubicBezTo>
                    <a:pt x="292" y="112"/>
                    <a:pt x="300" y="113"/>
                    <a:pt x="301" y="113"/>
                  </a:cubicBezTo>
                  <a:cubicBezTo>
                    <a:pt x="309" y="113"/>
                    <a:pt x="295" y="111"/>
                    <a:pt x="293" y="111"/>
                  </a:cubicBezTo>
                  <a:cubicBezTo>
                    <a:pt x="287" y="110"/>
                    <a:pt x="277" y="111"/>
                    <a:pt x="271" y="110"/>
                  </a:cubicBezTo>
                  <a:cubicBezTo>
                    <a:pt x="270" y="110"/>
                    <a:pt x="268" y="110"/>
                    <a:pt x="269" y="109"/>
                  </a:cubicBezTo>
                  <a:cubicBezTo>
                    <a:pt x="269" y="107"/>
                    <a:pt x="281" y="110"/>
                    <a:pt x="284" y="109"/>
                  </a:cubicBezTo>
                  <a:cubicBezTo>
                    <a:pt x="284" y="109"/>
                    <a:pt x="284" y="108"/>
                    <a:pt x="284" y="108"/>
                  </a:cubicBezTo>
                  <a:cubicBezTo>
                    <a:pt x="288" y="106"/>
                    <a:pt x="297" y="109"/>
                    <a:pt x="303" y="108"/>
                  </a:cubicBezTo>
                  <a:cubicBezTo>
                    <a:pt x="303" y="108"/>
                    <a:pt x="311" y="106"/>
                    <a:pt x="311" y="106"/>
                  </a:cubicBezTo>
                  <a:cubicBezTo>
                    <a:pt x="311" y="107"/>
                    <a:pt x="305" y="104"/>
                    <a:pt x="305" y="104"/>
                  </a:cubicBezTo>
                  <a:cubicBezTo>
                    <a:pt x="301" y="103"/>
                    <a:pt x="291" y="102"/>
                    <a:pt x="300" y="102"/>
                  </a:cubicBezTo>
                  <a:cubicBezTo>
                    <a:pt x="301" y="102"/>
                    <a:pt x="305" y="102"/>
                    <a:pt x="305" y="102"/>
                  </a:cubicBezTo>
                  <a:cubicBezTo>
                    <a:pt x="305" y="101"/>
                    <a:pt x="301" y="100"/>
                    <a:pt x="301" y="100"/>
                  </a:cubicBezTo>
                  <a:cubicBezTo>
                    <a:pt x="296" y="99"/>
                    <a:pt x="287" y="100"/>
                    <a:pt x="282" y="98"/>
                  </a:cubicBezTo>
                  <a:cubicBezTo>
                    <a:pt x="280" y="98"/>
                    <a:pt x="258" y="95"/>
                    <a:pt x="268" y="95"/>
                  </a:cubicBezTo>
                  <a:cubicBezTo>
                    <a:pt x="274" y="95"/>
                    <a:pt x="279" y="94"/>
                    <a:pt x="284" y="94"/>
                  </a:cubicBezTo>
                  <a:cubicBezTo>
                    <a:pt x="288" y="93"/>
                    <a:pt x="293" y="95"/>
                    <a:pt x="295" y="94"/>
                  </a:cubicBezTo>
                  <a:cubicBezTo>
                    <a:pt x="295" y="94"/>
                    <a:pt x="295" y="92"/>
                    <a:pt x="295" y="92"/>
                  </a:cubicBezTo>
                  <a:cubicBezTo>
                    <a:pt x="297" y="92"/>
                    <a:pt x="302" y="93"/>
                    <a:pt x="302" y="92"/>
                  </a:cubicBezTo>
                  <a:cubicBezTo>
                    <a:pt x="303" y="90"/>
                    <a:pt x="292" y="91"/>
                    <a:pt x="291" y="89"/>
                  </a:cubicBezTo>
                  <a:cubicBezTo>
                    <a:pt x="291" y="88"/>
                    <a:pt x="302" y="89"/>
                    <a:pt x="303" y="88"/>
                  </a:cubicBezTo>
                  <a:cubicBezTo>
                    <a:pt x="304" y="88"/>
                    <a:pt x="304" y="85"/>
                    <a:pt x="306" y="84"/>
                  </a:cubicBezTo>
                  <a:cubicBezTo>
                    <a:pt x="306" y="84"/>
                    <a:pt x="310" y="83"/>
                    <a:pt x="310" y="83"/>
                  </a:cubicBezTo>
                  <a:cubicBezTo>
                    <a:pt x="309" y="81"/>
                    <a:pt x="297" y="84"/>
                    <a:pt x="296" y="82"/>
                  </a:cubicBezTo>
                  <a:cubicBezTo>
                    <a:pt x="295" y="78"/>
                    <a:pt x="309" y="80"/>
                    <a:pt x="310" y="79"/>
                  </a:cubicBezTo>
                  <a:cubicBezTo>
                    <a:pt x="309" y="81"/>
                    <a:pt x="304" y="76"/>
                    <a:pt x="305" y="76"/>
                  </a:cubicBezTo>
                  <a:cubicBezTo>
                    <a:pt x="304" y="75"/>
                    <a:pt x="289" y="74"/>
                    <a:pt x="289" y="73"/>
                  </a:cubicBezTo>
                  <a:cubicBezTo>
                    <a:pt x="289" y="72"/>
                    <a:pt x="303" y="72"/>
                    <a:pt x="294" y="73"/>
                  </a:cubicBezTo>
                  <a:cubicBezTo>
                    <a:pt x="295" y="73"/>
                    <a:pt x="295" y="74"/>
                    <a:pt x="298" y="72"/>
                  </a:cubicBezTo>
                  <a:cubicBezTo>
                    <a:pt x="296" y="74"/>
                    <a:pt x="296" y="67"/>
                    <a:pt x="299" y="70"/>
                  </a:cubicBezTo>
                  <a:cubicBezTo>
                    <a:pt x="297" y="69"/>
                    <a:pt x="283" y="69"/>
                    <a:pt x="293" y="68"/>
                  </a:cubicBezTo>
                  <a:cubicBezTo>
                    <a:pt x="294" y="68"/>
                    <a:pt x="304" y="69"/>
                    <a:pt x="304" y="68"/>
                  </a:cubicBezTo>
                  <a:cubicBezTo>
                    <a:pt x="304" y="68"/>
                    <a:pt x="300" y="66"/>
                    <a:pt x="300" y="66"/>
                  </a:cubicBezTo>
                  <a:cubicBezTo>
                    <a:pt x="298" y="65"/>
                    <a:pt x="292" y="65"/>
                    <a:pt x="289" y="63"/>
                  </a:cubicBezTo>
                  <a:cubicBezTo>
                    <a:pt x="288" y="63"/>
                    <a:pt x="289" y="62"/>
                    <a:pt x="289" y="61"/>
                  </a:cubicBezTo>
                  <a:cubicBezTo>
                    <a:pt x="289" y="61"/>
                    <a:pt x="284" y="59"/>
                    <a:pt x="284" y="59"/>
                  </a:cubicBezTo>
                  <a:cubicBezTo>
                    <a:pt x="283" y="56"/>
                    <a:pt x="278" y="59"/>
                    <a:pt x="277" y="56"/>
                  </a:cubicBezTo>
                  <a:cubicBezTo>
                    <a:pt x="277" y="55"/>
                    <a:pt x="284" y="55"/>
                    <a:pt x="285" y="55"/>
                  </a:cubicBezTo>
                  <a:cubicBezTo>
                    <a:pt x="297" y="55"/>
                    <a:pt x="308" y="54"/>
                    <a:pt x="321" y="54"/>
                  </a:cubicBezTo>
                  <a:cubicBezTo>
                    <a:pt x="326" y="54"/>
                    <a:pt x="316" y="53"/>
                    <a:pt x="315" y="52"/>
                  </a:cubicBezTo>
                  <a:cubicBezTo>
                    <a:pt x="314" y="52"/>
                    <a:pt x="314" y="51"/>
                    <a:pt x="313" y="50"/>
                  </a:cubicBezTo>
                  <a:cubicBezTo>
                    <a:pt x="311" y="50"/>
                    <a:pt x="309" y="51"/>
                    <a:pt x="306" y="51"/>
                  </a:cubicBezTo>
                  <a:cubicBezTo>
                    <a:pt x="298" y="50"/>
                    <a:pt x="286" y="49"/>
                    <a:pt x="282" y="48"/>
                  </a:cubicBezTo>
                  <a:cubicBezTo>
                    <a:pt x="280" y="48"/>
                    <a:pt x="275" y="45"/>
                    <a:pt x="275" y="46"/>
                  </a:cubicBezTo>
                  <a:cubicBezTo>
                    <a:pt x="274" y="44"/>
                    <a:pt x="286" y="45"/>
                    <a:pt x="287" y="45"/>
                  </a:cubicBezTo>
                  <a:cubicBezTo>
                    <a:pt x="290" y="45"/>
                    <a:pt x="295" y="45"/>
                    <a:pt x="298" y="45"/>
                  </a:cubicBezTo>
                  <a:cubicBezTo>
                    <a:pt x="303" y="45"/>
                    <a:pt x="291" y="44"/>
                    <a:pt x="290" y="43"/>
                  </a:cubicBezTo>
                  <a:cubicBezTo>
                    <a:pt x="285" y="42"/>
                    <a:pt x="277" y="42"/>
                    <a:pt x="270" y="42"/>
                  </a:cubicBezTo>
                  <a:cubicBezTo>
                    <a:pt x="266" y="41"/>
                    <a:pt x="262" y="40"/>
                    <a:pt x="269" y="40"/>
                  </a:cubicBezTo>
                  <a:cubicBezTo>
                    <a:pt x="275" y="40"/>
                    <a:pt x="281" y="41"/>
                    <a:pt x="286" y="40"/>
                  </a:cubicBezTo>
                  <a:cubicBezTo>
                    <a:pt x="290" y="40"/>
                    <a:pt x="284" y="39"/>
                    <a:pt x="282" y="39"/>
                  </a:cubicBezTo>
                  <a:cubicBezTo>
                    <a:pt x="272" y="39"/>
                    <a:pt x="265" y="38"/>
                    <a:pt x="254" y="38"/>
                  </a:cubicBezTo>
                  <a:cubicBezTo>
                    <a:pt x="252" y="38"/>
                    <a:pt x="244" y="39"/>
                    <a:pt x="243" y="38"/>
                  </a:cubicBezTo>
                  <a:cubicBezTo>
                    <a:pt x="242" y="37"/>
                    <a:pt x="256" y="36"/>
                    <a:pt x="257" y="36"/>
                  </a:cubicBezTo>
                  <a:cubicBezTo>
                    <a:pt x="262" y="34"/>
                    <a:pt x="252" y="35"/>
                    <a:pt x="252" y="34"/>
                  </a:cubicBezTo>
                  <a:cubicBezTo>
                    <a:pt x="250" y="32"/>
                    <a:pt x="259" y="31"/>
                    <a:pt x="259" y="31"/>
                  </a:cubicBezTo>
                  <a:cubicBezTo>
                    <a:pt x="264" y="31"/>
                    <a:pt x="255" y="31"/>
                    <a:pt x="253" y="31"/>
                  </a:cubicBezTo>
                  <a:cubicBezTo>
                    <a:pt x="240" y="30"/>
                    <a:pt x="228" y="30"/>
                    <a:pt x="216" y="29"/>
                  </a:cubicBezTo>
                  <a:cubicBezTo>
                    <a:pt x="215" y="29"/>
                    <a:pt x="213" y="30"/>
                    <a:pt x="213" y="30"/>
                  </a:cubicBezTo>
                  <a:cubicBezTo>
                    <a:pt x="218" y="30"/>
                    <a:pt x="211" y="30"/>
                    <a:pt x="211" y="29"/>
                  </a:cubicBezTo>
                  <a:cubicBezTo>
                    <a:pt x="211" y="27"/>
                    <a:pt x="229" y="27"/>
                    <a:pt x="214" y="28"/>
                  </a:cubicBezTo>
                  <a:cubicBezTo>
                    <a:pt x="217" y="28"/>
                    <a:pt x="224" y="28"/>
                    <a:pt x="226" y="28"/>
                  </a:cubicBezTo>
                  <a:cubicBezTo>
                    <a:pt x="228" y="28"/>
                    <a:pt x="229" y="27"/>
                    <a:pt x="229" y="27"/>
                  </a:cubicBezTo>
                  <a:cubicBezTo>
                    <a:pt x="231" y="27"/>
                    <a:pt x="236" y="28"/>
                    <a:pt x="238" y="27"/>
                  </a:cubicBezTo>
                  <a:cubicBezTo>
                    <a:pt x="238" y="27"/>
                    <a:pt x="237" y="26"/>
                    <a:pt x="237" y="26"/>
                  </a:cubicBezTo>
                  <a:cubicBezTo>
                    <a:pt x="238" y="24"/>
                    <a:pt x="251" y="25"/>
                    <a:pt x="255" y="25"/>
                  </a:cubicBezTo>
                  <a:cubicBezTo>
                    <a:pt x="259" y="25"/>
                    <a:pt x="259" y="26"/>
                    <a:pt x="260" y="23"/>
                  </a:cubicBezTo>
                  <a:cubicBezTo>
                    <a:pt x="260" y="23"/>
                    <a:pt x="261" y="22"/>
                    <a:pt x="261" y="22"/>
                  </a:cubicBezTo>
                  <a:cubicBezTo>
                    <a:pt x="260" y="20"/>
                    <a:pt x="255" y="22"/>
                    <a:pt x="255" y="22"/>
                  </a:cubicBezTo>
                  <a:cubicBezTo>
                    <a:pt x="254" y="22"/>
                    <a:pt x="249" y="21"/>
                    <a:pt x="247" y="21"/>
                  </a:cubicBezTo>
                  <a:cubicBezTo>
                    <a:pt x="246" y="21"/>
                    <a:pt x="238" y="21"/>
                    <a:pt x="238" y="20"/>
                  </a:cubicBezTo>
                  <a:cubicBezTo>
                    <a:pt x="237" y="19"/>
                    <a:pt x="251" y="19"/>
                    <a:pt x="244" y="18"/>
                  </a:cubicBezTo>
                  <a:cubicBezTo>
                    <a:pt x="238" y="18"/>
                    <a:pt x="223" y="19"/>
                    <a:pt x="214" y="17"/>
                  </a:cubicBezTo>
                  <a:cubicBezTo>
                    <a:pt x="210" y="16"/>
                    <a:pt x="205" y="16"/>
                    <a:pt x="199" y="15"/>
                  </a:cubicBezTo>
                  <a:cubicBezTo>
                    <a:pt x="187" y="14"/>
                    <a:pt x="204" y="12"/>
                    <a:pt x="208" y="12"/>
                  </a:cubicBezTo>
                  <a:cubicBezTo>
                    <a:pt x="216" y="11"/>
                    <a:pt x="220" y="12"/>
                    <a:pt x="227" y="12"/>
                  </a:cubicBezTo>
                  <a:cubicBezTo>
                    <a:pt x="233" y="11"/>
                    <a:pt x="222" y="10"/>
                    <a:pt x="222" y="10"/>
                  </a:cubicBezTo>
                  <a:cubicBezTo>
                    <a:pt x="212" y="9"/>
                    <a:pt x="196" y="10"/>
                    <a:pt x="189" y="10"/>
                  </a:cubicBezTo>
                  <a:cubicBezTo>
                    <a:pt x="187" y="9"/>
                    <a:pt x="186" y="9"/>
                    <a:pt x="184" y="8"/>
                  </a:cubicBezTo>
                  <a:cubicBezTo>
                    <a:pt x="182" y="8"/>
                    <a:pt x="177" y="8"/>
                    <a:pt x="182" y="7"/>
                  </a:cubicBezTo>
                  <a:cubicBezTo>
                    <a:pt x="189" y="7"/>
                    <a:pt x="198" y="8"/>
                    <a:pt x="205" y="8"/>
                  </a:cubicBezTo>
                  <a:cubicBezTo>
                    <a:pt x="215" y="8"/>
                    <a:pt x="224" y="7"/>
                    <a:pt x="234" y="6"/>
                  </a:cubicBezTo>
                  <a:cubicBezTo>
                    <a:pt x="232" y="5"/>
                    <a:pt x="231" y="5"/>
                    <a:pt x="230" y="5"/>
                  </a:cubicBezTo>
                  <a:close/>
                  <a:moveTo>
                    <a:pt x="38" y="57"/>
                  </a:moveTo>
                  <a:cubicBezTo>
                    <a:pt x="37" y="59"/>
                    <a:pt x="32" y="57"/>
                    <a:pt x="34" y="56"/>
                  </a:cubicBezTo>
                  <a:cubicBezTo>
                    <a:pt x="34" y="55"/>
                    <a:pt x="38" y="56"/>
                    <a:pt x="38" y="57"/>
                  </a:cubicBezTo>
                  <a:close/>
                  <a:moveTo>
                    <a:pt x="51" y="52"/>
                  </a:moveTo>
                  <a:cubicBezTo>
                    <a:pt x="52" y="53"/>
                    <a:pt x="44" y="53"/>
                    <a:pt x="46" y="52"/>
                  </a:cubicBezTo>
                  <a:cubicBezTo>
                    <a:pt x="46" y="51"/>
                    <a:pt x="51" y="50"/>
                    <a:pt x="51" y="52"/>
                  </a:cubicBezTo>
                  <a:close/>
                  <a:moveTo>
                    <a:pt x="51" y="85"/>
                  </a:moveTo>
                  <a:cubicBezTo>
                    <a:pt x="51" y="86"/>
                    <a:pt x="44" y="86"/>
                    <a:pt x="44" y="85"/>
                  </a:cubicBezTo>
                  <a:cubicBezTo>
                    <a:pt x="45" y="84"/>
                    <a:pt x="51" y="84"/>
                    <a:pt x="51" y="85"/>
                  </a:cubicBezTo>
                  <a:close/>
                  <a:moveTo>
                    <a:pt x="55" y="83"/>
                  </a:moveTo>
                  <a:cubicBezTo>
                    <a:pt x="55" y="84"/>
                    <a:pt x="45" y="83"/>
                    <a:pt x="45" y="83"/>
                  </a:cubicBezTo>
                  <a:cubicBezTo>
                    <a:pt x="46" y="82"/>
                    <a:pt x="55" y="81"/>
                    <a:pt x="55" y="83"/>
                  </a:cubicBezTo>
                  <a:close/>
                  <a:moveTo>
                    <a:pt x="70" y="18"/>
                  </a:moveTo>
                  <a:cubicBezTo>
                    <a:pt x="72" y="18"/>
                    <a:pt x="79" y="17"/>
                    <a:pt x="75" y="19"/>
                  </a:cubicBezTo>
                  <a:cubicBezTo>
                    <a:pt x="73" y="19"/>
                    <a:pt x="63" y="21"/>
                    <a:pt x="65" y="20"/>
                  </a:cubicBezTo>
                  <a:cubicBezTo>
                    <a:pt x="66" y="19"/>
                    <a:pt x="69" y="18"/>
                    <a:pt x="70" y="18"/>
                  </a:cubicBezTo>
                  <a:close/>
                  <a:moveTo>
                    <a:pt x="55" y="80"/>
                  </a:moveTo>
                  <a:cubicBezTo>
                    <a:pt x="57" y="82"/>
                    <a:pt x="51" y="80"/>
                    <a:pt x="54" y="80"/>
                  </a:cubicBezTo>
                  <a:cubicBezTo>
                    <a:pt x="54" y="79"/>
                    <a:pt x="55" y="80"/>
                    <a:pt x="55" y="80"/>
                  </a:cubicBezTo>
                  <a:close/>
                  <a:moveTo>
                    <a:pt x="61" y="88"/>
                  </a:moveTo>
                  <a:cubicBezTo>
                    <a:pt x="62" y="89"/>
                    <a:pt x="53" y="89"/>
                    <a:pt x="55" y="88"/>
                  </a:cubicBezTo>
                  <a:cubicBezTo>
                    <a:pt x="56" y="87"/>
                    <a:pt x="60" y="86"/>
                    <a:pt x="61" y="88"/>
                  </a:cubicBezTo>
                  <a:close/>
                  <a:moveTo>
                    <a:pt x="101" y="12"/>
                  </a:moveTo>
                  <a:cubicBezTo>
                    <a:pt x="103" y="12"/>
                    <a:pt x="104" y="12"/>
                    <a:pt x="102" y="13"/>
                  </a:cubicBezTo>
                  <a:cubicBezTo>
                    <a:pt x="100" y="14"/>
                    <a:pt x="85" y="16"/>
                    <a:pt x="86" y="14"/>
                  </a:cubicBezTo>
                  <a:cubicBezTo>
                    <a:pt x="86" y="13"/>
                    <a:pt x="99" y="12"/>
                    <a:pt x="101" y="12"/>
                  </a:cubicBezTo>
                  <a:close/>
                  <a:moveTo>
                    <a:pt x="151" y="7"/>
                  </a:moveTo>
                  <a:cubicBezTo>
                    <a:pt x="157" y="7"/>
                    <a:pt x="167" y="7"/>
                    <a:pt x="170" y="8"/>
                  </a:cubicBezTo>
                  <a:cubicBezTo>
                    <a:pt x="171" y="8"/>
                    <a:pt x="178" y="7"/>
                    <a:pt x="175" y="8"/>
                  </a:cubicBezTo>
                  <a:cubicBezTo>
                    <a:pt x="173" y="10"/>
                    <a:pt x="154" y="9"/>
                    <a:pt x="152" y="9"/>
                  </a:cubicBezTo>
                  <a:cubicBezTo>
                    <a:pt x="150" y="8"/>
                    <a:pt x="149" y="8"/>
                    <a:pt x="149" y="7"/>
                  </a:cubicBezTo>
                  <a:cubicBezTo>
                    <a:pt x="149" y="8"/>
                    <a:pt x="152" y="7"/>
                    <a:pt x="151" y="7"/>
                  </a:cubicBezTo>
                  <a:close/>
                  <a:moveTo>
                    <a:pt x="135" y="106"/>
                  </a:moveTo>
                  <a:cubicBezTo>
                    <a:pt x="135" y="107"/>
                    <a:pt x="130" y="107"/>
                    <a:pt x="130" y="106"/>
                  </a:cubicBezTo>
                  <a:cubicBezTo>
                    <a:pt x="131" y="106"/>
                    <a:pt x="135" y="105"/>
                    <a:pt x="135" y="106"/>
                  </a:cubicBezTo>
                  <a:close/>
                  <a:moveTo>
                    <a:pt x="141" y="124"/>
                  </a:moveTo>
                  <a:cubicBezTo>
                    <a:pt x="150" y="123"/>
                    <a:pt x="137" y="126"/>
                    <a:pt x="138" y="124"/>
                  </a:cubicBezTo>
                  <a:cubicBezTo>
                    <a:pt x="138" y="124"/>
                    <a:pt x="141" y="124"/>
                    <a:pt x="141" y="124"/>
                  </a:cubicBezTo>
                  <a:close/>
                  <a:moveTo>
                    <a:pt x="160" y="117"/>
                  </a:moveTo>
                  <a:cubicBezTo>
                    <a:pt x="164" y="118"/>
                    <a:pt x="163" y="119"/>
                    <a:pt x="161" y="119"/>
                  </a:cubicBezTo>
                  <a:cubicBezTo>
                    <a:pt x="158" y="119"/>
                    <a:pt x="145" y="120"/>
                    <a:pt x="146" y="118"/>
                  </a:cubicBezTo>
                  <a:cubicBezTo>
                    <a:pt x="147" y="117"/>
                    <a:pt x="156" y="117"/>
                    <a:pt x="160" y="117"/>
                  </a:cubicBezTo>
                  <a:close/>
                  <a:moveTo>
                    <a:pt x="166" y="115"/>
                  </a:moveTo>
                  <a:cubicBezTo>
                    <a:pt x="167" y="115"/>
                    <a:pt x="167" y="114"/>
                    <a:pt x="168" y="114"/>
                  </a:cubicBezTo>
                  <a:cubicBezTo>
                    <a:pt x="179" y="114"/>
                    <a:pt x="162" y="118"/>
                    <a:pt x="163" y="116"/>
                  </a:cubicBezTo>
                  <a:cubicBezTo>
                    <a:pt x="164" y="114"/>
                    <a:pt x="165" y="115"/>
                    <a:pt x="166" y="115"/>
                  </a:cubicBezTo>
                  <a:close/>
                  <a:moveTo>
                    <a:pt x="161" y="134"/>
                  </a:moveTo>
                  <a:cubicBezTo>
                    <a:pt x="162" y="133"/>
                    <a:pt x="167" y="133"/>
                    <a:pt x="168" y="133"/>
                  </a:cubicBezTo>
                  <a:cubicBezTo>
                    <a:pt x="171" y="134"/>
                    <a:pt x="161" y="135"/>
                    <a:pt x="161" y="134"/>
                  </a:cubicBezTo>
                  <a:close/>
                  <a:moveTo>
                    <a:pt x="188" y="129"/>
                  </a:moveTo>
                  <a:cubicBezTo>
                    <a:pt x="190" y="129"/>
                    <a:pt x="191" y="127"/>
                    <a:pt x="193" y="127"/>
                  </a:cubicBezTo>
                  <a:cubicBezTo>
                    <a:pt x="197" y="127"/>
                    <a:pt x="204" y="128"/>
                    <a:pt x="198" y="129"/>
                  </a:cubicBezTo>
                  <a:cubicBezTo>
                    <a:pt x="190" y="131"/>
                    <a:pt x="176" y="133"/>
                    <a:pt x="172" y="128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5" y="126"/>
                    <a:pt x="185" y="129"/>
                    <a:pt x="188" y="129"/>
                  </a:cubicBezTo>
                  <a:close/>
                  <a:moveTo>
                    <a:pt x="190" y="125"/>
                  </a:moveTo>
                  <a:cubicBezTo>
                    <a:pt x="190" y="125"/>
                    <a:pt x="181" y="127"/>
                    <a:pt x="182" y="125"/>
                  </a:cubicBezTo>
                  <a:cubicBezTo>
                    <a:pt x="183" y="125"/>
                    <a:pt x="190" y="124"/>
                    <a:pt x="190" y="125"/>
                  </a:cubicBezTo>
                  <a:close/>
                  <a:moveTo>
                    <a:pt x="222" y="122"/>
                  </a:moveTo>
                  <a:cubicBezTo>
                    <a:pt x="223" y="122"/>
                    <a:pt x="229" y="123"/>
                    <a:pt x="229" y="124"/>
                  </a:cubicBezTo>
                  <a:cubicBezTo>
                    <a:pt x="229" y="123"/>
                    <a:pt x="209" y="125"/>
                    <a:pt x="213" y="122"/>
                  </a:cubicBezTo>
                  <a:cubicBezTo>
                    <a:pt x="214" y="121"/>
                    <a:pt x="220" y="122"/>
                    <a:pt x="222" y="122"/>
                  </a:cubicBezTo>
                  <a:close/>
                  <a:moveTo>
                    <a:pt x="243" y="115"/>
                  </a:moveTo>
                  <a:cubicBezTo>
                    <a:pt x="242" y="114"/>
                    <a:pt x="248" y="117"/>
                    <a:pt x="248" y="116"/>
                  </a:cubicBezTo>
                  <a:cubicBezTo>
                    <a:pt x="248" y="117"/>
                    <a:pt x="236" y="116"/>
                    <a:pt x="239" y="115"/>
                  </a:cubicBezTo>
                  <a:cubicBezTo>
                    <a:pt x="240" y="114"/>
                    <a:pt x="243" y="115"/>
                    <a:pt x="243" y="115"/>
                  </a:cubicBezTo>
                  <a:close/>
                  <a:moveTo>
                    <a:pt x="272" y="46"/>
                  </a:moveTo>
                  <a:cubicBezTo>
                    <a:pt x="272" y="46"/>
                    <a:pt x="261" y="47"/>
                    <a:pt x="263" y="45"/>
                  </a:cubicBezTo>
                  <a:cubicBezTo>
                    <a:pt x="263" y="45"/>
                    <a:pt x="272" y="45"/>
                    <a:pt x="272" y="46"/>
                  </a:cubicBezTo>
                  <a:close/>
                  <a:moveTo>
                    <a:pt x="258" y="116"/>
                  </a:moveTo>
                  <a:cubicBezTo>
                    <a:pt x="264" y="117"/>
                    <a:pt x="254" y="118"/>
                    <a:pt x="255" y="116"/>
                  </a:cubicBezTo>
                  <a:cubicBezTo>
                    <a:pt x="256" y="116"/>
                    <a:pt x="257" y="116"/>
                    <a:pt x="258" y="116"/>
                  </a:cubicBezTo>
                  <a:close/>
                  <a:moveTo>
                    <a:pt x="302" y="85"/>
                  </a:moveTo>
                  <a:cubicBezTo>
                    <a:pt x="303" y="87"/>
                    <a:pt x="294" y="87"/>
                    <a:pt x="296" y="85"/>
                  </a:cubicBezTo>
                  <a:cubicBezTo>
                    <a:pt x="296" y="85"/>
                    <a:pt x="301" y="83"/>
                    <a:pt x="302" y="85"/>
                  </a:cubicBezTo>
                  <a:close/>
                  <a:moveTo>
                    <a:pt x="241" y="150"/>
                  </a:moveTo>
                  <a:cubicBezTo>
                    <a:pt x="241" y="150"/>
                    <a:pt x="244" y="152"/>
                    <a:pt x="245" y="151"/>
                  </a:cubicBezTo>
                  <a:cubicBezTo>
                    <a:pt x="246" y="150"/>
                    <a:pt x="242" y="150"/>
                    <a:pt x="241" y="150"/>
                  </a:cubicBezTo>
                  <a:close/>
                  <a:moveTo>
                    <a:pt x="219" y="146"/>
                  </a:moveTo>
                  <a:cubicBezTo>
                    <a:pt x="219" y="146"/>
                    <a:pt x="233" y="147"/>
                    <a:pt x="236" y="146"/>
                  </a:cubicBezTo>
                  <a:cubicBezTo>
                    <a:pt x="224" y="149"/>
                    <a:pt x="237" y="146"/>
                    <a:pt x="237" y="145"/>
                  </a:cubicBezTo>
                  <a:cubicBezTo>
                    <a:pt x="237" y="145"/>
                    <a:pt x="232" y="145"/>
                    <a:pt x="233" y="145"/>
                  </a:cubicBezTo>
                  <a:cubicBezTo>
                    <a:pt x="231" y="145"/>
                    <a:pt x="221" y="144"/>
                    <a:pt x="219" y="146"/>
                  </a:cubicBezTo>
                  <a:close/>
                  <a:moveTo>
                    <a:pt x="219" y="140"/>
                  </a:moveTo>
                  <a:cubicBezTo>
                    <a:pt x="218" y="140"/>
                    <a:pt x="222" y="141"/>
                    <a:pt x="222" y="141"/>
                  </a:cubicBezTo>
                  <a:cubicBezTo>
                    <a:pt x="222" y="140"/>
                    <a:pt x="220" y="140"/>
                    <a:pt x="219" y="140"/>
                  </a:cubicBezTo>
                  <a:close/>
                  <a:moveTo>
                    <a:pt x="208" y="138"/>
                  </a:moveTo>
                  <a:cubicBezTo>
                    <a:pt x="206" y="139"/>
                    <a:pt x="210" y="140"/>
                    <a:pt x="211" y="139"/>
                  </a:cubicBezTo>
                  <a:cubicBezTo>
                    <a:pt x="211" y="139"/>
                    <a:pt x="210" y="137"/>
                    <a:pt x="208" y="138"/>
                  </a:cubicBezTo>
                  <a:close/>
                  <a:moveTo>
                    <a:pt x="203" y="141"/>
                  </a:moveTo>
                  <a:cubicBezTo>
                    <a:pt x="202" y="142"/>
                    <a:pt x="209" y="141"/>
                    <a:pt x="212" y="141"/>
                  </a:cubicBezTo>
                  <a:cubicBezTo>
                    <a:pt x="215" y="140"/>
                    <a:pt x="205" y="140"/>
                    <a:pt x="203" y="140"/>
                  </a:cubicBezTo>
                  <a:cubicBezTo>
                    <a:pt x="203" y="140"/>
                    <a:pt x="203" y="141"/>
                    <a:pt x="203" y="141"/>
                  </a:cubicBezTo>
                  <a:close/>
                  <a:moveTo>
                    <a:pt x="164" y="151"/>
                  </a:moveTo>
                  <a:cubicBezTo>
                    <a:pt x="164" y="151"/>
                    <a:pt x="164" y="151"/>
                    <a:pt x="166" y="152"/>
                  </a:cubicBezTo>
                  <a:cubicBezTo>
                    <a:pt x="170" y="152"/>
                    <a:pt x="180" y="150"/>
                    <a:pt x="187" y="150"/>
                  </a:cubicBezTo>
                  <a:cubicBezTo>
                    <a:pt x="192" y="150"/>
                    <a:pt x="185" y="148"/>
                    <a:pt x="184" y="148"/>
                  </a:cubicBezTo>
                  <a:cubicBezTo>
                    <a:pt x="182" y="148"/>
                    <a:pt x="171" y="150"/>
                    <a:pt x="166" y="151"/>
                  </a:cubicBezTo>
                  <a:cubicBezTo>
                    <a:pt x="166" y="151"/>
                    <a:pt x="164" y="151"/>
                    <a:pt x="164" y="151"/>
                  </a:cubicBezTo>
                  <a:close/>
                  <a:moveTo>
                    <a:pt x="75" y="95"/>
                  </a:moveTo>
                  <a:cubicBezTo>
                    <a:pt x="72" y="96"/>
                    <a:pt x="77" y="96"/>
                    <a:pt x="78" y="95"/>
                  </a:cubicBezTo>
                  <a:cubicBezTo>
                    <a:pt x="78" y="94"/>
                    <a:pt x="76" y="94"/>
                    <a:pt x="75" y="95"/>
                  </a:cubicBezTo>
                  <a:close/>
                  <a:moveTo>
                    <a:pt x="94" y="2"/>
                  </a:moveTo>
                  <a:cubicBezTo>
                    <a:pt x="93" y="3"/>
                    <a:pt x="109" y="1"/>
                    <a:pt x="111" y="1"/>
                  </a:cubicBezTo>
                  <a:cubicBezTo>
                    <a:pt x="114" y="0"/>
                    <a:pt x="106" y="1"/>
                    <a:pt x="104" y="1"/>
                  </a:cubicBezTo>
                  <a:cubicBezTo>
                    <a:pt x="102" y="1"/>
                    <a:pt x="95" y="0"/>
                    <a:pt x="94" y="2"/>
                  </a:cubicBezTo>
                  <a:close/>
                  <a:moveTo>
                    <a:pt x="47" y="96"/>
                  </a:moveTo>
                  <a:cubicBezTo>
                    <a:pt x="47" y="97"/>
                    <a:pt x="61" y="98"/>
                    <a:pt x="65" y="97"/>
                  </a:cubicBezTo>
                  <a:cubicBezTo>
                    <a:pt x="68" y="96"/>
                    <a:pt x="61" y="97"/>
                    <a:pt x="58" y="96"/>
                  </a:cubicBezTo>
                  <a:cubicBezTo>
                    <a:pt x="57" y="95"/>
                    <a:pt x="56" y="94"/>
                    <a:pt x="56" y="94"/>
                  </a:cubicBezTo>
                  <a:cubicBezTo>
                    <a:pt x="52" y="94"/>
                    <a:pt x="48" y="95"/>
                    <a:pt x="47" y="96"/>
                  </a:cubicBezTo>
                  <a:close/>
                  <a:moveTo>
                    <a:pt x="20" y="84"/>
                  </a:moveTo>
                  <a:cubicBezTo>
                    <a:pt x="18" y="86"/>
                    <a:pt x="26" y="87"/>
                    <a:pt x="25" y="85"/>
                  </a:cubicBezTo>
                  <a:cubicBezTo>
                    <a:pt x="24" y="84"/>
                    <a:pt x="20" y="84"/>
                    <a:pt x="20" y="84"/>
                  </a:cubicBezTo>
                  <a:close/>
                  <a:moveTo>
                    <a:pt x="17" y="65"/>
                  </a:moveTo>
                  <a:cubicBezTo>
                    <a:pt x="16" y="65"/>
                    <a:pt x="21" y="70"/>
                    <a:pt x="24" y="68"/>
                  </a:cubicBezTo>
                  <a:cubicBezTo>
                    <a:pt x="25" y="68"/>
                    <a:pt x="22" y="67"/>
                    <a:pt x="22" y="67"/>
                  </a:cubicBezTo>
                  <a:cubicBezTo>
                    <a:pt x="22" y="65"/>
                    <a:pt x="24" y="65"/>
                    <a:pt x="23" y="65"/>
                  </a:cubicBezTo>
                  <a:cubicBezTo>
                    <a:pt x="20" y="62"/>
                    <a:pt x="23" y="65"/>
                    <a:pt x="21" y="65"/>
                  </a:cubicBezTo>
                  <a:cubicBezTo>
                    <a:pt x="19" y="65"/>
                    <a:pt x="18" y="64"/>
                    <a:pt x="17" y="65"/>
                  </a:cubicBezTo>
                  <a:close/>
                  <a:moveTo>
                    <a:pt x="19" y="59"/>
                  </a:moveTo>
                  <a:cubicBezTo>
                    <a:pt x="17" y="60"/>
                    <a:pt x="21" y="60"/>
                    <a:pt x="21" y="59"/>
                  </a:cubicBezTo>
                  <a:cubicBezTo>
                    <a:pt x="22" y="59"/>
                    <a:pt x="20" y="58"/>
                    <a:pt x="19" y="59"/>
                  </a:cubicBezTo>
                  <a:close/>
                  <a:moveTo>
                    <a:pt x="15" y="67"/>
                  </a:moveTo>
                  <a:cubicBezTo>
                    <a:pt x="13" y="68"/>
                    <a:pt x="16" y="69"/>
                    <a:pt x="17" y="68"/>
                  </a:cubicBezTo>
                  <a:cubicBezTo>
                    <a:pt x="17" y="68"/>
                    <a:pt x="16" y="66"/>
                    <a:pt x="15" y="67"/>
                  </a:cubicBezTo>
                  <a:close/>
                  <a:moveTo>
                    <a:pt x="13" y="59"/>
                  </a:moveTo>
                  <a:cubicBezTo>
                    <a:pt x="11" y="60"/>
                    <a:pt x="18" y="60"/>
                    <a:pt x="17" y="59"/>
                  </a:cubicBezTo>
                  <a:cubicBezTo>
                    <a:pt x="16" y="57"/>
                    <a:pt x="14" y="58"/>
                    <a:pt x="13" y="59"/>
                  </a:cubicBezTo>
                  <a:close/>
                  <a:moveTo>
                    <a:pt x="6" y="58"/>
                  </a:moveTo>
                  <a:cubicBezTo>
                    <a:pt x="5" y="59"/>
                    <a:pt x="9" y="60"/>
                    <a:pt x="10" y="60"/>
                  </a:cubicBezTo>
                  <a:cubicBezTo>
                    <a:pt x="11" y="59"/>
                    <a:pt x="8" y="57"/>
                    <a:pt x="6" y="58"/>
                  </a:cubicBezTo>
                  <a:close/>
                  <a:moveTo>
                    <a:pt x="13" y="30"/>
                  </a:moveTo>
                  <a:cubicBezTo>
                    <a:pt x="11" y="31"/>
                    <a:pt x="19" y="33"/>
                    <a:pt x="20" y="32"/>
                  </a:cubicBezTo>
                  <a:cubicBezTo>
                    <a:pt x="20" y="32"/>
                    <a:pt x="14" y="30"/>
                    <a:pt x="13" y="30"/>
                  </a:cubicBezTo>
                  <a:close/>
                  <a:moveTo>
                    <a:pt x="4" y="64"/>
                  </a:moveTo>
                  <a:cubicBezTo>
                    <a:pt x="3" y="65"/>
                    <a:pt x="9" y="65"/>
                    <a:pt x="8" y="64"/>
                  </a:cubicBezTo>
                  <a:cubicBezTo>
                    <a:pt x="7" y="63"/>
                    <a:pt x="5" y="64"/>
                    <a:pt x="4" y="64"/>
                  </a:cubicBezTo>
                  <a:close/>
                </a:path>
              </a:pathLst>
            </a:custGeom>
            <a:blipFill>
              <a:blip r:embed="rId1"/>
              <a:tile tx="0" ty="0" sx="80000" sy="80000" flip="xy" algn="ctr"/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179705" y="2133600"/>
            <a:ext cx="5375910" cy="50158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/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解决此问题时，我采用的方法如下：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、设置循环获得输入整数的位数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i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2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、通过对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取余获得最后一位数，乘以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的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i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-1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次方，从而实现最低位转换为高位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3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、整数除以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去掉最后一位，位数减一，重复上述操作，把每一次的结果相加，直到该数除以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为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0</a:t>
            </a:r>
            <a:endParaRPr lang="en-US" altLang="zh-CN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如数字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123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：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、通过循环得到位数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i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=3</a:t>
            </a:r>
            <a:endParaRPr lang="en-US" altLang="zh-CN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2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123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对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取余得到数字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3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3*10²=300</a:t>
            </a:r>
            <a:endParaRPr lang="en-US" altLang="zh-CN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3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123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除以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得到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12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i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-1=2</a:t>
            </a:r>
            <a:endParaRPr lang="en-US" altLang="zh-CN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重复上述操作：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12%10=2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2*10=20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300+20=320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i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-1=1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；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12/10=1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1%10=1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1*1=1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320+1=321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1/10=0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，结束，完成反转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62370" t="35392" r="688" b="27442"/>
          <a:stretch>
            <a:fillRect/>
          </a:stretch>
        </p:blipFill>
        <p:spPr>
          <a:xfrm>
            <a:off x="5856605" y="1859915"/>
            <a:ext cx="6202045" cy="39001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500" y="76051"/>
            <a:ext cx="4250890" cy="1451183"/>
            <a:chOff x="965635" y="1745537"/>
            <a:chExt cx="4250890" cy="1451183"/>
          </a:xfrm>
        </p:grpSpPr>
        <p:sp>
          <p:nvSpPr>
            <p:cNvPr id="36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049338" y="1885641"/>
              <a:ext cx="4167187" cy="723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7" name="Freeform 13"/>
            <p:cNvSpPr>
              <a:spLocks noEditPoints="1"/>
            </p:cNvSpPr>
            <p:nvPr/>
          </p:nvSpPr>
          <p:spPr bwMode="auto">
            <a:xfrm>
              <a:off x="965635" y="1745537"/>
              <a:ext cx="4034990" cy="1451183"/>
            </a:xfrm>
            <a:custGeom>
              <a:avLst/>
              <a:gdLst>
                <a:gd name="T0" fmla="*/ 123 w 500"/>
                <a:gd name="T1" fmla="*/ 83 h 85"/>
                <a:gd name="T2" fmla="*/ 46 w 500"/>
                <a:gd name="T3" fmla="*/ 78 h 85"/>
                <a:gd name="T4" fmla="*/ 24 w 500"/>
                <a:gd name="T5" fmla="*/ 84 h 85"/>
                <a:gd name="T6" fmla="*/ 212 w 500"/>
                <a:gd name="T7" fmla="*/ 62 h 85"/>
                <a:gd name="T8" fmla="*/ 191 w 500"/>
                <a:gd name="T9" fmla="*/ 63 h 85"/>
                <a:gd name="T10" fmla="*/ 205 w 500"/>
                <a:gd name="T11" fmla="*/ 63 h 85"/>
                <a:gd name="T12" fmla="*/ 218 w 500"/>
                <a:gd name="T13" fmla="*/ 63 h 85"/>
                <a:gd name="T14" fmla="*/ 134 w 500"/>
                <a:gd name="T15" fmla="*/ 62 h 85"/>
                <a:gd name="T16" fmla="*/ 170 w 500"/>
                <a:gd name="T17" fmla="*/ 63 h 85"/>
                <a:gd name="T18" fmla="*/ 429 w 500"/>
                <a:gd name="T19" fmla="*/ 65 h 85"/>
                <a:gd name="T20" fmla="*/ 425 w 500"/>
                <a:gd name="T21" fmla="*/ 66 h 85"/>
                <a:gd name="T22" fmla="*/ 418 w 500"/>
                <a:gd name="T23" fmla="*/ 65 h 85"/>
                <a:gd name="T24" fmla="*/ 205 w 500"/>
                <a:gd name="T25" fmla="*/ 67 h 85"/>
                <a:gd name="T26" fmla="*/ 314 w 500"/>
                <a:gd name="T27" fmla="*/ 67 h 85"/>
                <a:gd name="T28" fmla="*/ 399 w 500"/>
                <a:gd name="T29" fmla="*/ 67 h 85"/>
                <a:gd name="T30" fmla="*/ 153 w 500"/>
                <a:gd name="T31" fmla="*/ 68 h 85"/>
                <a:gd name="T32" fmla="*/ 233 w 500"/>
                <a:gd name="T33" fmla="*/ 68 h 85"/>
                <a:gd name="T34" fmla="*/ 130 w 500"/>
                <a:gd name="T35" fmla="*/ 68 h 85"/>
                <a:gd name="T36" fmla="*/ 288 w 500"/>
                <a:gd name="T37" fmla="*/ 66 h 85"/>
                <a:gd name="T38" fmla="*/ 289 w 500"/>
                <a:gd name="T39" fmla="*/ 68 h 85"/>
                <a:gd name="T40" fmla="*/ 376 w 500"/>
                <a:gd name="T41" fmla="*/ 68 h 85"/>
                <a:gd name="T42" fmla="*/ 376 w 500"/>
                <a:gd name="T43" fmla="*/ 68 h 85"/>
                <a:gd name="T44" fmla="*/ 206 w 500"/>
                <a:gd name="T45" fmla="*/ 68 h 85"/>
                <a:gd name="T46" fmla="*/ 230 w 500"/>
                <a:gd name="T47" fmla="*/ 69 h 85"/>
                <a:gd name="T48" fmla="*/ 242 w 500"/>
                <a:gd name="T49" fmla="*/ 69 h 85"/>
                <a:gd name="T50" fmla="*/ 255 w 500"/>
                <a:gd name="T51" fmla="*/ 69 h 85"/>
                <a:gd name="T52" fmla="*/ 364 w 500"/>
                <a:gd name="T53" fmla="*/ 69 h 85"/>
                <a:gd name="T54" fmla="*/ 430 w 500"/>
                <a:gd name="T55" fmla="*/ 69 h 85"/>
                <a:gd name="T56" fmla="*/ 342 w 500"/>
                <a:gd name="T57" fmla="*/ 69 h 85"/>
                <a:gd name="T58" fmla="*/ 353 w 500"/>
                <a:gd name="T59" fmla="*/ 69 h 85"/>
                <a:gd name="T60" fmla="*/ 416 w 500"/>
                <a:gd name="T61" fmla="*/ 72 h 85"/>
                <a:gd name="T62" fmla="*/ 392 w 500"/>
                <a:gd name="T63" fmla="*/ 73 h 85"/>
                <a:gd name="T64" fmla="*/ 333 w 500"/>
                <a:gd name="T65" fmla="*/ 72 h 85"/>
                <a:gd name="T66" fmla="*/ 323 w 500"/>
                <a:gd name="T67" fmla="*/ 74 h 85"/>
                <a:gd name="T68" fmla="*/ 399 w 500"/>
                <a:gd name="T69" fmla="*/ 70 h 85"/>
                <a:gd name="T70" fmla="*/ 358 w 500"/>
                <a:gd name="T71" fmla="*/ 72 h 85"/>
                <a:gd name="T72" fmla="*/ 382 w 500"/>
                <a:gd name="T73" fmla="*/ 73 h 85"/>
                <a:gd name="T74" fmla="*/ 339 w 500"/>
                <a:gd name="T75" fmla="*/ 75 h 85"/>
                <a:gd name="T76" fmla="*/ 249 w 500"/>
                <a:gd name="T77" fmla="*/ 74 h 85"/>
                <a:gd name="T78" fmla="*/ 274 w 500"/>
                <a:gd name="T79" fmla="*/ 70 h 85"/>
                <a:gd name="T80" fmla="*/ 118 w 500"/>
                <a:gd name="T81" fmla="*/ 68 h 85"/>
                <a:gd name="T82" fmla="*/ 100 w 500"/>
                <a:gd name="T83" fmla="*/ 68 h 85"/>
                <a:gd name="T84" fmla="*/ 24 w 500"/>
                <a:gd name="T85" fmla="*/ 64 h 85"/>
                <a:gd name="T86" fmla="*/ 146 w 500"/>
                <a:gd name="T87" fmla="*/ 61 h 85"/>
                <a:gd name="T88" fmla="*/ 486 w 500"/>
                <a:gd name="T89" fmla="*/ 49 h 85"/>
                <a:gd name="T90" fmla="*/ 484 w 500"/>
                <a:gd name="T91" fmla="*/ 8 h 85"/>
                <a:gd name="T92" fmla="*/ 267 w 500"/>
                <a:gd name="T93" fmla="*/ 1 h 85"/>
                <a:gd name="T94" fmla="*/ 6 w 500"/>
                <a:gd name="T95" fmla="*/ 64 h 85"/>
                <a:gd name="T96" fmla="*/ 7 w 500"/>
                <a:gd name="T97" fmla="*/ 72 h 85"/>
                <a:gd name="T98" fmla="*/ 270 w 500"/>
                <a:gd name="T99" fmla="*/ 79 h 85"/>
                <a:gd name="T100" fmla="*/ 238 w 500"/>
                <a:gd name="T101" fmla="*/ 80 h 85"/>
                <a:gd name="T102" fmla="*/ 247 w 500"/>
                <a:gd name="T103" fmla="*/ 80 h 85"/>
                <a:gd name="T104" fmla="*/ 235 w 500"/>
                <a:gd name="T105" fmla="*/ 80 h 85"/>
                <a:gd name="T106" fmla="*/ 334 w 500"/>
                <a:gd name="T107" fmla="*/ 81 h 85"/>
                <a:gd name="T108" fmla="*/ 342 w 500"/>
                <a:gd name="T109" fmla="*/ 80 h 85"/>
                <a:gd name="T110" fmla="*/ 399 w 500"/>
                <a:gd name="T111" fmla="*/ 80 h 85"/>
                <a:gd name="T112" fmla="*/ 295 w 500"/>
                <a:gd name="T113" fmla="*/ 81 h 85"/>
                <a:gd name="T114" fmla="*/ 171 w 500"/>
                <a:gd name="T115" fmla="*/ 80 h 85"/>
                <a:gd name="T116" fmla="*/ 184 w 500"/>
                <a:gd name="T117" fmla="*/ 82 h 85"/>
                <a:gd name="T118" fmla="*/ 220 w 500"/>
                <a:gd name="T119" fmla="*/ 79 h 85"/>
                <a:gd name="T120" fmla="*/ 237 w 500"/>
                <a:gd name="T121" fmla="*/ 81 h 85"/>
                <a:gd name="T122" fmla="*/ 267 w 500"/>
                <a:gd name="T123" fmla="*/ 8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0" h="85">
                  <a:moveTo>
                    <a:pt x="26" y="84"/>
                  </a:moveTo>
                  <a:cubicBezTo>
                    <a:pt x="28" y="84"/>
                    <a:pt x="30" y="83"/>
                    <a:pt x="33" y="83"/>
                  </a:cubicBezTo>
                  <a:cubicBezTo>
                    <a:pt x="39" y="83"/>
                    <a:pt x="44" y="82"/>
                    <a:pt x="51" y="81"/>
                  </a:cubicBezTo>
                  <a:cubicBezTo>
                    <a:pt x="51" y="81"/>
                    <a:pt x="52" y="81"/>
                    <a:pt x="53" y="81"/>
                  </a:cubicBezTo>
                  <a:cubicBezTo>
                    <a:pt x="64" y="83"/>
                    <a:pt x="73" y="81"/>
                    <a:pt x="84" y="81"/>
                  </a:cubicBezTo>
                  <a:cubicBezTo>
                    <a:pt x="89" y="82"/>
                    <a:pt x="94" y="83"/>
                    <a:pt x="99" y="83"/>
                  </a:cubicBezTo>
                  <a:cubicBezTo>
                    <a:pt x="102" y="82"/>
                    <a:pt x="105" y="82"/>
                    <a:pt x="108" y="82"/>
                  </a:cubicBezTo>
                  <a:cubicBezTo>
                    <a:pt x="113" y="83"/>
                    <a:pt x="117" y="82"/>
                    <a:pt x="123" y="83"/>
                  </a:cubicBezTo>
                  <a:cubicBezTo>
                    <a:pt x="127" y="83"/>
                    <a:pt x="131" y="82"/>
                    <a:pt x="136" y="81"/>
                  </a:cubicBezTo>
                  <a:cubicBezTo>
                    <a:pt x="138" y="81"/>
                    <a:pt x="140" y="81"/>
                    <a:pt x="142" y="81"/>
                  </a:cubicBezTo>
                  <a:cubicBezTo>
                    <a:pt x="147" y="82"/>
                    <a:pt x="150" y="81"/>
                    <a:pt x="154" y="81"/>
                  </a:cubicBezTo>
                  <a:cubicBezTo>
                    <a:pt x="156" y="81"/>
                    <a:pt x="159" y="81"/>
                    <a:pt x="158" y="80"/>
                  </a:cubicBezTo>
                  <a:cubicBezTo>
                    <a:pt x="157" y="78"/>
                    <a:pt x="155" y="80"/>
                    <a:pt x="153" y="80"/>
                  </a:cubicBezTo>
                  <a:cubicBezTo>
                    <a:pt x="131" y="79"/>
                    <a:pt x="112" y="79"/>
                    <a:pt x="90" y="78"/>
                  </a:cubicBezTo>
                  <a:cubicBezTo>
                    <a:pt x="78" y="77"/>
                    <a:pt x="69" y="78"/>
                    <a:pt x="57" y="77"/>
                  </a:cubicBezTo>
                  <a:cubicBezTo>
                    <a:pt x="53" y="77"/>
                    <a:pt x="50" y="78"/>
                    <a:pt x="46" y="78"/>
                  </a:cubicBezTo>
                  <a:cubicBezTo>
                    <a:pt x="37" y="77"/>
                    <a:pt x="29" y="79"/>
                    <a:pt x="20" y="79"/>
                  </a:cubicBezTo>
                  <a:cubicBezTo>
                    <a:pt x="17" y="79"/>
                    <a:pt x="10" y="79"/>
                    <a:pt x="13" y="80"/>
                  </a:cubicBezTo>
                  <a:cubicBezTo>
                    <a:pt x="13" y="81"/>
                    <a:pt x="14" y="81"/>
                    <a:pt x="15" y="81"/>
                  </a:cubicBezTo>
                  <a:cubicBezTo>
                    <a:pt x="21" y="82"/>
                    <a:pt x="26" y="79"/>
                    <a:pt x="32" y="80"/>
                  </a:cubicBezTo>
                  <a:cubicBezTo>
                    <a:pt x="37" y="80"/>
                    <a:pt x="50" y="76"/>
                    <a:pt x="46" y="79"/>
                  </a:cubicBezTo>
                  <a:cubicBezTo>
                    <a:pt x="44" y="81"/>
                    <a:pt x="42" y="80"/>
                    <a:pt x="40" y="80"/>
                  </a:cubicBezTo>
                  <a:cubicBezTo>
                    <a:pt x="35" y="81"/>
                    <a:pt x="31" y="81"/>
                    <a:pt x="26" y="82"/>
                  </a:cubicBezTo>
                  <a:cubicBezTo>
                    <a:pt x="25" y="82"/>
                    <a:pt x="23" y="84"/>
                    <a:pt x="24" y="84"/>
                  </a:cubicBezTo>
                  <a:cubicBezTo>
                    <a:pt x="24" y="85"/>
                    <a:pt x="25" y="84"/>
                    <a:pt x="26" y="84"/>
                  </a:cubicBezTo>
                  <a:close/>
                  <a:moveTo>
                    <a:pt x="381" y="2"/>
                  </a:moveTo>
                  <a:cubicBezTo>
                    <a:pt x="381" y="2"/>
                    <a:pt x="379" y="2"/>
                    <a:pt x="379" y="2"/>
                  </a:cubicBezTo>
                  <a:cubicBezTo>
                    <a:pt x="379" y="3"/>
                    <a:pt x="380" y="3"/>
                    <a:pt x="381" y="2"/>
                  </a:cubicBezTo>
                  <a:close/>
                  <a:moveTo>
                    <a:pt x="383" y="2"/>
                  </a:moveTo>
                  <a:cubicBezTo>
                    <a:pt x="383" y="2"/>
                    <a:pt x="381" y="2"/>
                    <a:pt x="381" y="2"/>
                  </a:cubicBezTo>
                  <a:cubicBezTo>
                    <a:pt x="382" y="2"/>
                    <a:pt x="382" y="3"/>
                    <a:pt x="383" y="2"/>
                  </a:cubicBezTo>
                  <a:close/>
                  <a:moveTo>
                    <a:pt x="212" y="62"/>
                  </a:moveTo>
                  <a:cubicBezTo>
                    <a:pt x="214" y="61"/>
                    <a:pt x="205" y="62"/>
                    <a:pt x="207" y="62"/>
                  </a:cubicBezTo>
                  <a:cubicBezTo>
                    <a:pt x="209" y="63"/>
                    <a:pt x="211" y="63"/>
                    <a:pt x="212" y="62"/>
                  </a:cubicBezTo>
                  <a:cubicBezTo>
                    <a:pt x="212" y="62"/>
                    <a:pt x="212" y="62"/>
                    <a:pt x="212" y="62"/>
                  </a:cubicBezTo>
                  <a:close/>
                  <a:moveTo>
                    <a:pt x="191" y="63"/>
                  </a:moveTo>
                  <a:cubicBezTo>
                    <a:pt x="193" y="61"/>
                    <a:pt x="185" y="62"/>
                    <a:pt x="182" y="62"/>
                  </a:cubicBezTo>
                  <a:cubicBezTo>
                    <a:pt x="181" y="62"/>
                    <a:pt x="179" y="62"/>
                    <a:pt x="179" y="63"/>
                  </a:cubicBezTo>
                  <a:cubicBezTo>
                    <a:pt x="182" y="64"/>
                    <a:pt x="185" y="63"/>
                    <a:pt x="188" y="63"/>
                  </a:cubicBezTo>
                  <a:cubicBezTo>
                    <a:pt x="189" y="63"/>
                    <a:pt x="190" y="63"/>
                    <a:pt x="191" y="63"/>
                  </a:cubicBezTo>
                  <a:close/>
                  <a:moveTo>
                    <a:pt x="196" y="63"/>
                  </a:moveTo>
                  <a:cubicBezTo>
                    <a:pt x="197" y="62"/>
                    <a:pt x="191" y="62"/>
                    <a:pt x="192" y="63"/>
                  </a:cubicBezTo>
                  <a:cubicBezTo>
                    <a:pt x="194" y="63"/>
                    <a:pt x="196" y="64"/>
                    <a:pt x="196" y="63"/>
                  </a:cubicBezTo>
                  <a:close/>
                  <a:moveTo>
                    <a:pt x="199" y="63"/>
                  </a:moveTo>
                  <a:cubicBezTo>
                    <a:pt x="200" y="63"/>
                    <a:pt x="199" y="62"/>
                    <a:pt x="199" y="62"/>
                  </a:cubicBezTo>
                  <a:cubicBezTo>
                    <a:pt x="199" y="62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lose/>
                  <a:moveTo>
                    <a:pt x="205" y="63"/>
                  </a:moveTo>
                  <a:cubicBezTo>
                    <a:pt x="206" y="63"/>
                    <a:pt x="205" y="62"/>
                    <a:pt x="204" y="62"/>
                  </a:cubicBezTo>
                  <a:cubicBezTo>
                    <a:pt x="204" y="61"/>
                    <a:pt x="201" y="62"/>
                    <a:pt x="202" y="63"/>
                  </a:cubicBezTo>
                  <a:cubicBezTo>
                    <a:pt x="203" y="63"/>
                    <a:pt x="204" y="63"/>
                    <a:pt x="205" y="63"/>
                  </a:cubicBezTo>
                  <a:cubicBezTo>
                    <a:pt x="205" y="62"/>
                    <a:pt x="205" y="63"/>
                    <a:pt x="205" y="63"/>
                  </a:cubicBezTo>
                  <a:close/>
                  <a:moveTo>
                    <a:pt x="218" y="63"/>
                  </a:moveTo>
                  <a:cubicBezTo>
                    <a:pt x="219" y="63"/>
                    <a:pt x="218" y="62"/>
                    <a:pt x="218" y="62"/>
                  </a:cubicBezTo>
                  <a:cubicBezTo>
                    <a:pt x="216" y="61"/>
                    <a:pt x="213" y="62"/>
                    <a:pt x="214" y="62"/>
                  </a:cubicBezTo>
                  <a:cubicBezTo>
                    <a:pt x="215" y="63"/>
                    <a:pt x="216" y="63"/>
                    <a:pt x="218" y="63"/>
                  </a:cubicBezTo>
                  <a:cubicBezTo>
                    <a:pt x="218" y="63"/>
                    <a:pt x="218" y="63"/>
                    <a:pt x="218" y="63"/>
                  </a:cubicBezTo>
                  <a:close/>
                  <a:moveTo>
                    <a:pt x="235" y="63"/>
                  </a:moveTo>
                  <a:cubicBezTo>
                    <a:pt x="235" y="62"/>
                    <a:pt x="233" y="62"/>
                    <a:pt x="233" y="62"/>
                  </a:cubicBezTo>
                  <a:cubicBezTo>
                    <a:pt x="233" y="63"/>
                    <a:pt x="235" y="63"/>
                    <a:pt x="235" y="63"/>
                  </a:cubicBezTo>
                  <a:close/>
                  <a:moveTo>
                    <a:pt x="151" y="63"/>
                  </a:moveTo>
                  <a:cubicBezTo>
                    <a:pt x="154" y="63"/>
                    <a:pt x="163" y="63"/>
                    <a:pt x="160" y="62"/>
                  </a:cubicBezTo>
                  <a:cubicBezTo>
                    <a:pt x="154" y="61"/>
                    <a:pt x="149" y="62"/>
                    <a:pt x="143" y="62"/>
                  </a:cubicBezTo>
                  <a:cubicBezTo>
                    <a:pt x="140" y="62"/>
                    <a:pt x="136" y="61"/>
                    <a:pt x="134" y="62"/>
                  </a:cubicBezTo>
                  <a:cubicBezTo>
                    <a:pt x="133" y="62"/>
                    <a:pt x="133" y="63"/>
                    <a:pt x="134" y="63"/>
                  </a:cubicBezTo>
                  <a:cubicBezTo>
                    <a:pt x="137" y="65"/>
                    <a:pt x="141" y="63"/>
                    <a:pt x="145" y="63"/>
                  </a:cubicBezTo>
                  <a:cubicBezTo>
                    <a:pt x="147" y="63"/>
                    <a:pt x="149" y="63"/>
                    <a:pt x="151" y="63"/>
                  </a:cubicBezTo>
                  <a:close/>
                  <a:moveTo>
                    <a:pt x="172" y="63"/>
                  </a:moveTo>
                  <a:cubicBezTo>
                    <a:pt x="173" y="63"/>
                    <a:pt x="178" y="63"/>
                    <a:pt x="176" y="62"/>
                  </a:cubicBezTo>
                  <a:cubicBezTo>
                    <a:pt x="173" y="61"/>
                    <a:pt x="170" y="62"/>
                    <a:pt x="166" y="62"/>
                  </a:cubicBezTo>
                  <a:cubicBezTo>
                    <a:pt x="166" y="62"/>
                    <a:pt x="165" y="62"/>
                    <a:pt x="165" y="63"/>
                  </a:cubicBezTo>
                  <a:cubicBezTo>
                    <a:pt x="166" y="64"/>
                    <a:pt x="169" y="63"/>
                    <a:pt x="170" y="63"/>
                  </a:cubicBezTo>
                  <a:cubicBezTo>
                    <a:pt x="171" y="63"/>
                    <a:pt x="171" y="63"/>
                    <a:pt x="172" y="63"/>
                  </a:cubicBezTo>
                  <a:close/>
                  <a:moveTo>
                    <a:pt x="446" y="63"/>
                  </a:moveTo>
                  <a:cubicBezTo>
                    <a:pt x="446" y="63"/>
                    <a:pt x="444" y="63"/>
                    <a:pt x="444" y="63"/>
                  </a:cubicBezTo>
                  <a:cubicBezTo>
                    <a:pt x="444" y="64"/>
                    <a:pt x="445" y="64"/>
                    <a:pt x="446" y="63"/>
                  </a:cubicBezTo>
                  <a:close/>
                  <a:moveTo>
                    <a:pt x="436" y="64"/>
                  </a:moveTo>
                  <a:cubicBezTo>
                    <a:pt x="436" y="63"/>
                    <a:pt x="434" y="63"/>
                    <a:pt x="435" y="64"/>
                  </a:cubicBezTo>
                  <a:cubicBezTo>
                    <a:pt x="435" y="64"/>
                    <a:pt x="436" y="64"/>
                    <a:pt x="436" y="64"/>
                  </a:cubicBezTo>
                  <a:close/>
                  <a:moveTo>
                    <a:pt x="429" y="65"/>
                  </a:moveTo>
                  <a:cubicBezTo>
                    <a:pt x="430" y="64"/>
                    <a:pt x="423" y="63"/>
                    <a:pt x="424" y="64"/>
                  </a:cubicBezTo>
                  <a:cubicBezTo>
                    <a:pt x="425" y="65"/>
                    <a:pt x="426" y="65"/>
                    <a:pt x="427" y="65"/>
                  </a:cubicBezTo>
                  <a:cubicBezTo>
                    <a:pt x="428" y="65"/>
                    <a:pt x="429" y="65"/>
                    <a:pt x="429" y="65"/>
                  </a:cubicBezTo>
                  <a:close/>
                  <a:moveTo>
                    <a:pt x="430" y="65"/>
                  </a:moveTo>
                  <a:cubicBezTo>
                    <a:pt x="431" y="65"/>
                    <a:pt x="431" y="64"/>
                    <a:pt x="430" y="63"/>
                  </a:cubicBezTo>
                  <a:cubicBezTo>
                    <a:pt x="430" y="63"/>
                    <a:pt x="429" y="64"/>
                    <a:pt x="430" y="65"/>
                  </a:cubicBezTo>
                  <a:cubicBezTo>
                    <a:pt x="430" y="65"/>
                    <a:pt x="430" y="65"/>
                    <a:pt x="430" y="65"/>
                  </a:cubicBezTo>
                  <a:close/>
                  <a:moveTo>
                    <a:pt x="425" y="66"/>
                  </a:moveTo>
                  <a:cubicBezTo>
                    <a:pt x="426" y="65"/>
                    <a:pt x="420" y="65"/>
                    <a:pt x="421" y="66"/>
                  </a:cubicBezTo>
                  <a:cubicBezTo>
                    <a:pt x="423" y="66"/>
                    <a:pt x="424" y="67"/>
                    <a:pt x="425" y="66"/>
                  </a:cubicBezTo>
                  <a:close/>
                  <a:moveTo>
                    <a:pt x="414" y="66"/>
                  </a:moveTo>
                  <a:cubicBezTo>
                    <a:pt x="415" y="66"/>
                    <a:pt x="411" y="66"/>
                    <a:pt x="412" y="66"/>
                  </a:cubicBezTo>
                  <a:cubicBezTo>
                    <a:pt x="413" y="66"/>
                    <a:pt x="414" y="67"/>
                    <a:pt x="414" y="66"/>
                  </a:cubicBezTo>
                  <a:close/>
                  <a:moveTo>
                    <a:pt x="419" y="66"/>
                  </a:moveTo>
                  <a:cubicBezTo>
                    <a:pt x="420" y="66"/>
                    <a:pt x="420" y="64"/>
                    <a:pt x="419" y="64"/>
                  </a:cubicBezTo>
                  <a:cubicBezTo>
                    <a:pt x="419" y="64"/>
                    <a:pt x="419" y="65"/>
                    <a:pt x="418" y="65"/>
                  </a:cubicBezTo>
                  <a:cubicBezTo>
                    <a:pt x="417" y="65"/>
                    <a:pt x="416" y="64"/>
                    <a:pt x="416" y="65"/>
                  </a:cubicBezTo>
                  <a:cubicBezTo>
                    <a:pt x="415" y="66"/>
                    <a:pt x="418" y="67"/>
                    <a:pt x="419" y="66"/>
                  </a:cubicBezTo>
                  <a:close/>
                  <a:moveTo>
                    <a:pt x="109" y="67"/>
                  </a:moveTo>
                  <a:cubicBezTo>
                    <a:pt x="109" y="66"/>
                    <a:pt x="107" y="67"/>
                    <a:pt x="107" y="67"/>
                  </a:cubicBezTo>
                  <a:cubicBezTo>
                    <a:pt x="107" y="67"/>
                    <a:pt x="108" y="67"/>
                    <a:pt x="109" y="67"/>
                  </a:cubicBezTo>
                  <a:close/>
                  <a:moveTo>
                    <a:pt x="205" y="67"/>
                  </a:moveTo>
                  <a:cubicBezTo>
                    <a:pt x="206" y="67"/>
                    <a:pt x="204" y="67"/>
                    <a:pt x="204" y="67"/>
                  </a:cubicBezTo>
                  <a:cubicBezTo>
                    <a:pt x="204" y="67"/>
                    <a:pt x="205" y="67"/>
                    <a:pt x="205" y="67"/>
                  </a:cubicBezTo>
                  <a:close/>
                  <a:moveTo>
                    <a:pt x="268" y="67"/>
                  </a:moveTo>
                  <a:cubicBezTo>
                    <a:pt x="268" y="67"/>
                    <a:pt x="266" y="66"/>
                    <a:pt x="266" y="67"/>
                  </a:cubicBezTo>
                  <a:cubicBezTo>
                    <a:pt x="266" y="68"/>
                    <a:pt x="268" y="68"/>
                    <a:pt x="268" y="67"/>
                  </a:cubicBezTo>
                  <a:close/>
                  <a:moveTo>
                    <a:pt x="309" y="67"/>
                  </a:moveTo>
                  <a:cubicBezTo>
                    <a:pt x="309" y="67"/>
                    <a:pt x="307" y="66"/>
                    <a:pt x="307" y="67"/>
                  </a:cubicBezTo>
                  <a:cubicBezTo>
                    <a:pt x="307" y="67"/>
                    <a:pt x="308" y="67"/>
                    <a:pt x="309" y="67"/>
                  </a:cubicBezTo>
                  <a:close/>
                  <a:moveTo>
                    <a:pt x="319" y="67"/>
                  </a:moveTo>
                  <a:cubicBezTo>
                    <a:pt x="320" y="66"/>
                    <a:pt x="312" y="66"/>
                    <a:pt x="314" y="67"/>
                  </a:cubicBezTo>
                  <a:cubicBezTo>
                    <a:pt x="315" y="68"/>
                    <a:pt x="317" y="68"/>
                    <a:pt x="319" y="67"/>
                  </a:cubicBezTo>
                  <a:cubicBezTo>
                    <a:pt x="319" y="67"/>
                    <a:pt x="319" y="67"/>
                    <a:pt x="319" y="67"/>
                  </a:cubicBezTo>
                  <a:close/>
                  <a:moveTo>
                    <a:pt x="394" y="67"/>
                  </a:moveTo>
                  <a:cubicBezTo>
                    <a:pt x="395" y="66"/>
                    <a:pt x="393" y="66"/>
                    <a:pt x="392" y="66"/>
                  </a:cubicBezTo>
                  <a:cubicBezTo>
                    <a:pt x="390" y="66"/>
                    <a:pt x="387" y="66"/>
                    <a:pt x="388" y="67"/>
                  </a:cubicBezTo>
                  <a:cubicBezTo>
                    <a:pt x="388" y="68"/>
                    <a:pt x="389" y="67"/>
                    <a:pt x="390" y="67"/>
                  </a:cubicBezTo>
                  <a:cubicBezTo>
                    <a:pt x="392" y="67"/>
                    <a:pt x="393" y="68"/>
                    <a:pt x="394" y="67"/>
                  </a:cubicBezTo>
                  <a:close/>
                  <a:moveTo>
                    <a:pt x="399" y="67"/>
                  </a:moveTo>
                  <a:cubicBezTo>
                    <a:pt x="400" y="67"/>
                    <a:pt x="400" y="66"/>
                    <a:pt x="400" y="66"/>
                  </a:cubicBezTo>
                  <a:cubicBezTo>
                    <a:pt x="403" y="66"/>
                    <a:pt x="410" y="68"/>
                    <a:pt x="408" y="66"/>
                  </a:cubicBezTo>
                  <a:cubicBezTo>
                    <a:pt x="408" y="66"/>
                    <a:pt x="407" y="66"/>
                    <a:pt x="406" y="66"/>
                  </a:cubicBezTo>
                  <a:cubicBezTo>
                    <a:pt x="406" y="65"/>
                    <a:pt x="405" y="66"/>
                    <a:pt x="405" y="66"/>
                  </a:cubicBezTo>
                  <a:cubicBezTo>
                    <a:pt x="402" y="65"/>
                    <a:pt x="397" y="65"/>
                    <a:pt x="398" y="67"/>
                  </a:cubicBezTo>
                  <a:cubicBezTo>
                    <a:pt x="398" y="67"/>
                    <a:pt x="399" y="67"/>
                    <a:pt x="399" y="67"/>
                  </a:cubicBezTo>
                  <a:close/>
                  <a:moveTo>
                    <a:pt x="156" y="68"/>
                  </a:moveTo>
                  <a:cubicBezTo>
                    <a:pt x="157" y="67"/>
                    <a:pt x="151" y="67"/>
                    <a:pt x="153" y="68"/>
                  </a:cubicBezTo>
                  <a:cubicBezTo>
                    <a:pt x="154" y="68"/>
                    <a:pt x="155" y="69"/>
                    <a:pt x="156" y="68"/>
                  </a:cubicBezTo>
                  <a:close/>
                  <a:moveTo>
                    <a:pt x="168" y="68"/>
                  </a:moveTo>
                  <a:cubicBezTo>
                    <a:pt x="169" y="67"/>
                    <a:pt x="165" y="67"/>
                    <a:pt x="166" y="68"/>
                  </a:cubicBezTo>
                  <a:cubicBezTo>
                    <a:pt x="167" y="68"/>
                    <a:pt x="168" y="68"/>
                    <a:pt x="168" y="68"/>
                  </a:cubicBezTo>
                  <a:close/>
                  <a:moveTo>
                    <a:pt x="196" y="68"/>
                  </a:moveTo>
                  <a:cubicBezTo>
                    <a:pt x="197" y="67"/>
                    <a:pt x="195" y="67"/>
                    <a:pt x="195" y="67"/>
                  </a:cubicBezTo>
                  <a:cubicBezTo>
                    <a:pt x="195" y="68"/>
                    <a:pt x="196" y="68"/>
                    <a:pt x="196" y="68"/>
                  </a:cubicBezTo>
                  <a:close/>
                  <a:moveTo>
                    <a:pt x="233" y="68"/>
                  </a:moveTo>
                  <a:cubicBezTo>
                    <a:pt x="234" y="67"/>
                    <a:pt x="229" y="67"/>
                    <a:pt x="230" y="68"/>
                  </a:cubicBezTo>
                  <a:cubicBezTo>
                    <a:pt x="231" y="68"/>
                    <a:pt x="232" y="68"/>
                    <a:pt x="233" y="68"/>
                  </a:cubicBezTo>
                  <a:cubicBezTo>
                    <a:pt x="233" y="68"/>
                    <a:pt x="233" y="68"/>
                    <a:pt x="233" y="68"/>
                  </a:cubicBezTo>
                  <a:close/>
                  <a:moveTo>
                    <a:pt x="336" y="68"/>
                  </a:moveTo>
                  <a:cubicBezTo>
                    <a:pt x="336" y="67"/>
                    <a:pt x="333" y="67"/>
                    <a:pt x="334" y="68"/>
                  </a:cubicBezTo>
                  <a:cubicBezTo>
                    <a:pt x="334" y="68"/>
                    <a:pt x="335" y="68"/>
                    <a:pt x="336" y="68"/>
                  </a:cubicBezTo>
                  <a:close/>
                  <a:moveTo>
                    <a:pt x="132" y="68"/>
                  </a:moveTo>
                  <a:cubicBezTo>
                    <a:pt x="132" y="68"/>
                    <a:pt x="130" y="67"/>
                    <a:pt x="130" y="68"/>
                  </a:cubicBezTo>
                  <a:cubicBezTo>
                    <a:pt x="130" y="68"/>
                    <a:pt x="131" y="69"/>
                    <a:pt x="132" y="68"/>
                  </a:cubicBezTo>
                  <a:close/>
                  <a:moveTo>
                    <a:pt x="270" y="68"/>
                  </a:moveTo>
                  <a:cubicBezTo>
                    <a:pt x="271" y="67"/>
                    <a:pt x="263" y="68"/>
                    <a:pt x="265" y="68"/>
                  </a:cubicBezTo>
                  <a:cubicBezTo>
                    <a:pt x="267" y="69"/>
                    <a:pt x="268" y="69"/>
                    <a:pt x="270" y="68"/>
                  </a:cubicBezTo>
                  <a:cubicBezTo>
                    <a:pt x="270" y="68"/>
                    <a:pt x="270" y="68"/>
                    <a:pt x="270" y="68"/>
                  </a:cubicBezTo>
                  <a:close/>
                  <a:moveTo>
                    <a:pt x="289" y="68"/>
                  </a:moveTo>
                  <a:cubicBezTo>
                    <a:pt x="289" y="68"/>
                    <a:pt x="288" y="68"/>
                    <a:pt x="288" y="67"/>
                  </a:cubicBezTo>
                  <a:cubicBezTo>
                    <a:pt x="288" y="67"/>
                    <a:pt x="289" y="66"/>
                    <a:pt x="288" y="66"/>
                  </a:cubicBezTo>
                  <a:cubicBezTo>
                    <a:pt x="287" y="65"/>
                    <a:pt x="285" y="67"/>
                    <a:pt x="284" y="67"/>
                  </a:cubicBezTo>
                  <a:cubicBezTo>
                    <a:pt x="283" y="67"/>
                    <a:pt x="283" y="67"/>
                    <a:pt x="283" y="67"/>
                  </a:cubicBezTo>
                  <a:cubicBezTo>
                    <a:pt x="281" y="67"/>
                    <a:pt x="280" y="66"/>
                    <a:pt x="278" y="66"/>
                  </a:cubicBezTo>
                  <a:cubicBezTo>
                    <a:pt x="277" y="67"/>
                    <a:pt x="276" y="67"/>
                    <a:pt x="275" y="68"/>
                  </a:cubicBezTo>
                  <a:cubicBezTo>
                    <a:pt x="274" y="68"/>
                    <a:pt x="272" y="68"/>
                    <a:pt x="273" y="68"/>
                  </a:cubicBezTo>
                  <a:cubicBezTo>
                    <a:pt x="275" y="70"/>
                    <a:pt x="278" y="68"/>
                    <a:pt x="281" y="68"/>
                  </a:cubicBezTo>
                  <a:cubicBezTo>
                    <a:pt x="283" y="68"/>
                    <a:pt x="286" y="70"/>
                    <a:pt x="288" y="68"/>
                  </a:cubicBezTo>
                  <a:cubicBezTo>
                    <a:pt x="288" y="68"/>
                    <a:pt x="289" y="68"/>
                    <a:pt x="289" y="68"/>
                  </a:cubicBezTo>
                  <a:close/>
                  <a:moveTo>
                    <a:pt x="345" y="68"/>
                  </a:moveTo>
                  <a:cubicBezTo>
                    <a:pt x="345" y="68"/>
                    <a:pt x="342" y="67"/>
                    <a:pt x="342" y="68"/>
                  </a:cubicBezTo>
                  <a:cubicBezTo>
                    <a:pt x="343" y="69"/>
                    <a:pt x="344" y="69"/>
                    <a:pt x="345" y="68"/>
                  </a:cubicBezTo>
                  <a:close/>
                  <a:moveTo>
                    <a:pt x="367" y="68"/>
                  </a:moveTo>
                  <a:cubicBezTo>
                    <a:pt x="368" y="68"/>
                    <a:pt x="368" y="67"/>
                    <a:pt x="368" y="67"/>
                  </a:cubicBezTo>
                  <a:cubicBezTo>
                    <a:pt x="367" y="67"/>
                    <a:pt x="366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lose/>
                  <a:moveTo>
                    <a:pt x="376" y="68"/>
                  </a:moveTo>
                  <a:cubicBezTo>
                    <a:pt x="376" y="68"/>
                    <a:pt x="377" y="68"/>
                    <a:pt x="377" y="67"/>
                  </a:cubicBezTo>
                  <a:cubicBezTo>
                    <a:pt x="379" y="67"/>
                    <a:pt x="383" y="69"/>
                    <a:pt x="383" y="67"/>
                  </a:cubicBezTo>
                  <a:cubicBezTo>
                    <a:pt x="383" y="67"/>
                    <a:pt x="383" y="66"/>
                    <a:pt x="382" y="66"/>
                  </a:cubicBezTo>
                  <a:cubicBezTo>
                    <a:pt x="382" y="66"/>
                    <a:pt x="382" y="67"/>
                    <a:pt x="381" y="67"/>
                  </a:cubicBezTo>
                  <a:cubicBezTo>
                    <a:pt x="378" y="69"/>
                    <a:pt x="374" y="64"/>
                    <a:pt x="371" y="67"/>
                  </a:cubicBezTo>
                  <a:cubicBezTo>
                    <a:pt x="370" y="67"/>
                    <a:pt x="371" y="67"/>
                    <a:pt x="371" y="68"/>
                  </a:cubicBezTo>
                  <a:cubicBezTo>
                    <a:pt x="371" y="68"/>
                    <a:pt x="370" y="68"/>
                    <a:pt x="370" y="68"/>
                  </a:cubicBezTo>
                  <a:cubicBezTo>
                    <a:pt x="372" y="69"/>
                    <a:pt x="374" y="68"/>
                    <a:pt x="376" y="68"/>
                  </a:cubicBezTo>
                  <a:close/>
                  <a:moveTo>
                    <a:pt x="203" y="69"/>
                  </a:moveTo>
                  <a:cubicBezTo>
                    <a:pt x="203" y="68"/>
                    <a:pt x="202" y="67"/>
                    <a:pt x="201" y="68"/>
                  </a:cubicBezTo>
                  <a:cubicBezTo>
                    <a:pt x="201" y="68"/>
                    <a:pt x="202" y="69"/>
                    <a:pt x="203" y="69"/>
                  </a:cubicBezTo>
                  <a:close/>
                  <a:moveTo>
                    <a:pt x="212" y="69"/>
                  </a:moveTo>
                  <a:cubicBezTo>
                    <a:pt x="213" y="69"/>
                    <a:pt x="212" y="68"/>
                    <a:pt x="213" y="68"/>
                  </a:cubicBezTo>
                  <a:cubicBezTo>
                    <a:pt x="213" y="67"/>
                    <a:pt x="215" y="67"/>
                    <a:pt x="215" y="67"/>
                  </a:cubicBezTo>
                  <a:cubicBezTo>
                    <a:pt x="213" y="65"/>
                    <a:pt x="211" y="67"/>
                    <a:pt x="209" y="67"/>
                  </a:cubicBezTo>
                  <a:cubicBezTo>
                    <a:pt x="207" y="67"/>
                    <a:pt x="205" y="67"/>
                    <a:pt x="206" y="68"/>
                  </a:cubicBezTo>
                  <a:cubicBezTo>
                    <a:pt x="207" y="70"/>
                    <a:pt x="210" y="69"/>
                    <a:pt x="212" y="69"/>
                  </a:cubicBezTo>
                  <a:cubicBezTo>
                    <a:pt x="212" y="69"/>
                    <a:pt x="212" y="69"/>
                    <a:pt x="212" y="69"/>
                  </a:cubicBezTo>
                  <a:close/>
                  <a:moveTo>
                    <a:pt x="220" y="69"/>
                  </a:moveTo>
                  <a:cubicBezTo>
                    <a:pt x="221" y="68"/>
                    <a:pt x="215" y="68"/>
                    <a:pt x="216" y="69"/>
                  </a:cubicBezTo>
                  <a:cubicBezTo>
                    <a:pt x="217" y="69"/>
                    <a:pt x="219" y="70"/>
                    <a:pt x="220" y="69"/>
                  </a:cubicBezTo>
                  <a:close/>
                  <a:moveTo>
                    <a:pt x="230" y="69"/>
                  </a:moveTo>
                  <a:cubicBezTo>
                    <a:pt x="230" y="69"/>
                    <a:pt x="229" y="69"/>
                    <a:pt x="229" y="69"/>
                  </a:cubicBezTo>
                  <a:cubicBezTo>
                    <a:pt x="229" y="69"/>
                    <a:pt x="230" y="69"/>
                    <a:pt x="230" y="69"/>
                  </a:cubicBezTo>
                  <a:close/>
                  <a:moveTo>
                    <a:pt x="245" y="69"/>
                  </a:moveTo>
                  <a:cubicBezTo>
                    <a:pt x="246" y="69"/>
                    <a:pt x="245" y="68"/>
                    <a:pt x="245" y="68"/>
                  </a:cubicBezTo>
                  <a:cubicBezTo>
                    <a:pt x="246" y="67"/>
                    <a:pt x="248" y="67"/>
                    <a:pt x="247" y="67"/>
                  </a:cubicBezTo>
                  <a:cubicBezTo>
                    <a:pt x="246" y="66"/>
                    <a:pt x="245" y="67"/>
                    <a:pt x="243" y="67"/>
                  </a:cubicBezTo>
                  <a:cubicBezTo>
                    <a:pt x="241" y="67"/>
                    <a:pt x="238" y="67"/>
                    <a:pt x="236" y="67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5" y="69"/>
                    <a:pt x="232" y="68"/>
                    <a:pt x="233" y="69"/>
                  </a:cubicBezTo>
                  <a:cubicBezTo>
                    <a:pt x="236" y="70"/>
                    <a:pt x="239" y="69"/>
                    <a:pt x="242" y="69"/>
                  </a:cubicBezTo>
                  <a:cubicBezTo>
                    <a:pt x="243" y="69"/>
                    <a:pt x="245" y="70"/>
                    <a:pt x="245" y="69"/>
                  </a:cubicBezTo>
                  <a:close/>
                  <a:moveTo>
                    <a:pt x="248" y="69"/>
                  </a:moveTo>
                  <a:cubicBezTo>
                    <a:pt x="249" y="68"/>
                    <a:pt x="246" y="69"/>
                    <a:pt x="247" y="69"/>
                  </a:cubicBezTo>
                  <a:cubicBezTo>
                    <a:pt x="247" y="69"/>
                    <a:pt x="248" y="69"/>
                    <a:pt x="248" y="69"/>
                  </a:cubicBezTo>
                  <a:close/>
                  <a:moveTo>
                    <a:pt x="256" y="69"/>
                  </a:moveTo>
                  <a:cubicBezTo>
                    <a:pt x="256" y="68"/>
                    <a:pt x="255" y="68"/>
                    <a:pt x="254" y="67"/>
                  </a:cubicBezTo>
                  <a:cubicBezTo>
                    <a:pt x="253" y="66"/>
                    <a:pt x="249" y="67"/>
                    <a:pt x="250" y="68"/>
                  </a:cubicBezTo>
                  <a:cubicBezTo>
                    <a:pt x="250" y="70"/>
                    <a:pt x="253" y="69"/>
                    <a:pt x="255" y="69"/>
                  </a:cubicBezTo>
                  <a:cubicBezTo>
                    <a:pt x="255" y="69"/>
                    <a:pt x="256" y="69"/>
                    <a:pt x="256" y="69"/>
                  </a:cubicBezTo>
                  <a:close/>
                  <a:moveTo>
                    <a:pt x="260" y="69"/>
                  </a:moveTo>
                  <a:cubicBezTo>
                    <a:pt x="260" y="68"/>
                    <a:pt x="256" y="68"/>
                    <a:pt x="257" y="69"/>
                  </a:cubicBezTo>
                  <a:cubicBezTo>
                    <a:pt x="257" y="70"/>
                    <a:pt x="259" y="70"/>
                    <a:pt x="260" y="69"/>
                  </a:cubicBezTo>
                  <a:close/>
                  <a:moveTo>
                    <a:pt x="315" y="69"/>
                  </a:moveTo>
                  <a:cubicBezTo>
                    <a:pt x="316" y="69"/>
                    <a:pt x="315" y="67"/>
                    <a:pt x="314" y="68"/>
                  </a:cubicBezTo>
                  <a:cubicBezTo>
                    <a:pt x="314" y="68"/>
                    <a:pt x="315" y="69"/>
                    <a:pt x="315" y="69"/>
                  </a:cubicBezTo>
                  <a:close/>
                  <a:moveTo>
                    <a:pt x="364" y="69"/>
                  </a:moveTo>
                  <a:cubicBezTo>
                    <a:pt x="365" y="67"/>
                    <a:pt x="355" y="68"/>
                    <a:pt x="357" y="69"/>
                  </a:cubicBezTo>
                  <a:cubicBezTo>
                    <a:pt x="359" y="70"/>
                    <a:pt x="361" y="70"/>
                    <a:pt x="363" y="69"/>
                  </a:cubicBezTo>
                  <a:cubicBezTo>
                    <a:pt x="363" y="69"/>
                    <a:pt x="364" y="69"/>
                    <a:pt x="364" y="69"/>
                  </a:cubicBezTo>
                  <a:close/>
                  <a:moveTo>
                    <a:pt x="431" y="69"/>
                  </a:moveTo>
                  <a:cubicBezTo>
                    <a:pt x="432" y="69"/>
                    <a:pt x="433" y="68"/>
                    <a:pt x="432" y="68"/>
                  </a:cubicBezTo>
                  <a:cubicBezTo>
                    <a:pt x="430" y="67"/>
                    <a:pt x="427" y="66"/>
                    <a:pt x="425" y="68"/>
                  </a:cubicBezTo>
                  <a:cubicBezTo>
                    <a:pt x="425" y="68"/>
                    <a:pt x="424" y="69"/>
                    <a:pt x="425" y="69"/>
                  </a:cubicBezTo>
                  <a:cubicBezTo>
                    <a:pt x="426" y="70"/>
                    <a:pt x="428" y="69"/>
                    <a:pt x="430" y="69"/>
                  </a:cubicBezTo>
                  <a:cubicBezTo>
                    <a:pt x="431" y="69"/>
                    <a:pt x="431" y="69"/>
                    <a:pt x="431" y="69"/>
                  </a:cubicBezTo>
                  <a:close/>
                  <a:moveTo>
                    <a:pt x="170" y="69"/>
                  </a:moveTo>
                  <a:cubicBezTo>
                    <a:pt x="170" y="69"/>
                    <a:pt x="168" y="69"/>
                    <a:pt x="168" y="69"/>
                  </a:cubicBezTo>
                  <a:cubicBezTo>
                    <a:pt x="168" y="70"/>
                    <a:pt x="169" y="70"/>
                    <a:pt x="170" y="69"/>
                  </a:cubicBezTo>
                  <a:close/>
                  <a:moveTo>
                    <a:pt x="338" y="69"/>
                  </a:moveTo>
                  <a:cubicBezTo>
                    <a:pt x="339" y="69"/>
                    <a:pt x="336" y="69"/>
                    <a:pt x="337" y="69"/>
                  </a:cubicBezTo>
                  <a:cubicBezTo>
                    <a:pt x="337" y="70"/>
                    <a:pt x="338" y="70"/>
                    <a:pt x="338" y="69"/>
                  </a:cubicBezTo>
                  <a:close/>
                  <a:moveTo>
                    <a:pt x="342" y="69"/>
                  </a:moveTo>
                  <a:cubicBezTo>
                    <a:pt x="342" y="69"/>
                    <a:pt x="339" y="69"/>
                    <a:pt x="340" y="69"/>
                  </a:cubicBezTo>
                  <a:cubicBezTo>
                    <a:pt x="340" y="70"/>
                    <a:pt x="341" y="70"/>
                    <a:pt x="342" y="69"/>
                  </a:cubicBezTo>
                  <a:close/>
                  <a:moveTo>
                    <a:pt x="347" y="69"/>
                  </a:moveTo>
                  <a:cubicBezTo>
                    <a:pt x="348" y="69"/>
                    <a:pt x="343" y="69"/>
                    <a:pt x="344" y="69"/>
                  </a:cubicBezTo>
                  <a:cubicBezTo>
                    <a:pt x="345" y="70"/>
                    <a:pt x="346" y="70"/>
                    <a:pt x="347" y="69"/>
                  </a:cubicBezTo>
                  <a:close/>
                  <a:moveTo>
                    <a:pt x="353" y="69"/>
                  </a:moveTo>
                  <a:cubicBezTo>
                    <a:pt x="354" y="69"/>
                    <a:pt x="351" y="69"/>
                    <a:pt x="352" y="69"/>
                  </a:cubicBezTo>
                  <a:cubicBezTo>
                    <a:pt x="352" y="70"/>
                    <a:pt x="353" y="70"/>
                    <a:pt x="353" y="69"/>
                  </a:cubicBezTo>
                  <a:close/>
                  <a:moveTo>
                    <a:pt x="420" y="71"/>
                  </a:moveTo>
                  <a:cubicBezTo>
                    <a:pt x="421" y="71"/>
                    <a:pt x="418" y="71"/>
                    <a:pt x="419" y="71"/>
                  </a:cubicBezTo>
                  <a:cubicBezTo>
                    <a:pt x="419" y="71"/>
                    <a:pt x="420" y="71"/>
                    <a:pt x="420" y="71"/>
                  </a:cubicBezTo>
                  <a:close/>
                  <a:moveTo>
                    <a:pt x="414" y="72"/>
                  </a:moveTo>
                  <a:cubicBezTo>
                    <a:pt x="415" y="71"/>
                    <a:pt x="411" y="71"/>
                    <a:pt x="411" y="72"/>
                  </a:cubicBezTo>
                  <a:cubicBezTo>
                    <a:pt x="412" y="72"/>
                    <a:pt x="414" y="72"/>
                    <a:pt x="414" y="72"/>
                  </a:cubicBezTo>
                  <a:close/>
                  <a:moveTo>
                    <a:pt x="417" y="72"/>
                  </a:moveTo>
                  <a:cubicBezTo>
                    <a:pt x="417" y="71"/>
                    <a:pt x="416" y="72"/>
                    <a:pt x="416" y="72"/>
                  </a:cubicBezTo>
                  <a:cubicBezTo>
                    <a:pt x="416" y="72"/>
                    <a:pt x="417" y="72"/>
                    <a:pt x="417" y="72"/>
                  </a:cubicBezTo>
                  <a:close/>
                  <a:moveTo>
                    <a:pt x="409" y="72"/>
                  </a:moveTo>
                  <a:cubicBezTo>
                    <a:pt x="409" y="71"/>
                    <a:pt x="405" y="72"/>
                    <a:pt x="406" y="72"/>
                  </a:cubicBezTo>
                  <a:cubicBezTo>
                    <a:pt x="407" y="73"/>
                    <a:pt x="408" y="73"/>
                    <a:pt x="409" y="72"/>
                  </a:cubicBezTo>
                  <a:close/>
                  <a:moveTo>
                    <a:pt x="392" y="73"/>
                  </a:moveTo>
                  <a:cubicBezTo>
                    <a:pt x="393" y="71"/>
                    <a:pt x="384" y="72"/>
                    <a:pt x="386" y="73"/>
                  </a:cubicBezTo>
                  <a:cubicBezTo>
                    <a:pt x="388" y="73"/>
                    <a:pt x="390" y="74"/>
                    <a:pt x="391" y="73"/>
                  </a:cubicBezTo>
                  <a:cubicBezTo>
                    <a:pt x="391" y="73"/>
                    <a:pt x="392" y="73"/>
                    <a:pt x="392" y="73"/>
                  </a:cubicBezTo>
                  <a:close/>
                  <a:moveTo>
                    <a:pt x="394" y="73"/>
                  </a:moveTo>
                  <a:cubicBezTo>
                    <a:pt x="395" y="72"/>
                    <a:pt x="393" y="73"/>
                    <a:pt x="393" y="73"/>
                  </a:cubicBezTo>
                  <a:cubicBezTo>
                    <a:pt x="393" y="73"/>
                    <a:pt x="394" y="73"/>
                    <a:pt x="394" y="73"/>
                  </a:cubicBezTo>
                  <a:close/>
                  <a:moveTo>
                    <a:pt x="343" y="73"/>
                  </a:moveTo>
                  <a:cubicBezTo>
                    <a:pt x="344" y="73"/>
                    <a:pt x="344" y="73"/>
                    <a:pt x="345" y="72"/>
                  </a:cubicBezTo>
                  <a:cubicBezTo>
                    <a:pt x="345" y="72"/>
                    <a:pt x="346" y="72"/>
                    <a:pt x="346" y="72"/>
                  </a:cubicBezTo>
                  <a:cubicBezTo>
                    <a:pt x="345" y="71"/>
                    <a:pt x="344" y="72"/>
                    <a:pt x="342" y="72"/>
                  </a:cubicBezTo>
                  <a:cubicBezTo>
                    <a:pt x="339" y="72"/>
                    <a:pt x="336" y="71"/>
                    <a:pt x="333" y="72"/>
                  </a:cubicBezTo>
                  <a:cubicBezTo>
                    <a:pt x="331" y="72"/>
                    <a:pt x="330" y="72"/>
                    <a:pt x="328" y="71"/>
                  </a:cubicBezTo>
                  <a:cubicBezTo>
                    <a:pt x="328" y="71"/>
                    <a:pt x="328" y="72"/>
                    <a:pt x="328" y="72"/>
                  </a:cubicBezTo>
                  <a:cubicBezTo>
                    <a:pt x="327" y="72"/>
                    <a:pt x="326" y="71"/>
                    <a:pt x="325" y="71"/>
                  </a:cubicBezTo>
                  <a:cubicBezTo>
                    <a:pt x="322" y="70"/>
                    <a:pt x="319" y="70"/>
                    <a:pt x="315" y="70"/>
                  </a:cubicBezTo>
                  <a:cubicBezTo>
                    <a:pt x="314" y="70"/>
                    <a:pt x="312" y="70"/>
                    <a:pt x="312" y="71"/>
                  </a:cubicBezTo>
                  <a:cubicBezTo>
                    <a:pt x="313" y="72"/>
                    <a:pt x="314" y="73"/>
                    <a:pt x="315" y="73"/>
                  </a:cubicBezTo>
                  <a:cubicBezTo>
                    <a:pt x="312" y="73"/>
                    <a:pt x="309" y="73"/>
                    <a:pt x="311" y="74"/>
                  </a:cubicBezTo>
                  <a:cubicBezTo>
                    <a:pt x="315" y="75"/>
                    <a:pt x="319" y="74"/>
                    <a:pt x="323" y="74"/>
                  </a:cubicBezTo>
                  <a:cubicBezTo>
                    <a:pt x="324" y="74"/>
                    <a:pt x="325" y="75"/>
                    <a:pt x="326" y="74"/>
                  </a:cubicBezTo>
                  <a:cubicBezTo>
                    <a:pt x="327" y="73"/>
                    <a:pt x="321" y="73"/>
                    <a:pt x="319" y="73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20" y="73"/>
                    <a:pt x="322" y="73"/>
                    <a:pt x="323" y="73"/>
                  </a:cubicBezTo>
                  <a:cubicBezTo>
                    <a:pt x="329" y="73"/>
                    <a:pt x="335" y="74"/>
                    <a:pt x="341" y="73"/>
                  </a:cubicBezTo>
                  <a:cubicBezTo>
                    <a:pt x="342" y="73"/>
                    <a:pt x="342" y="73"/>
                    <a:pt x="343" y="73"/>
                  </a:cubicBezTo>
                  <a:close/>
                  <a:moveTo>
                    <a:pt x="352" y="73"/>
                  </a:moveTo>
                  <a:cubicBezTo>
                    <a:pt x="368" y="72"/>
                    <a:pt x="382" y="71"/>
                    <a:pt x="399" y="70"/>
                  </a:cubicBezTo>
                  <a:cubicBezTo>
                    <a:pt x="404" y="70"/>
                    <a:pt x="408" y="71"/>
                    <a:pt x="413" y="70"/>
                  </a:cubicBezTo>
                  <a:cubicBezTo>
                    <a:pt x="414" y="70"/>
                    <a:pt x="416" y="69"/>
                    <a:pt x="416" y="68"/>
                  </a:cubicBezTo>
                  <a:cubicBezTo>
                    <a:pt x="414" y="68"/>
                    <a:pt x="413" y="69"/>
                    <a:pt x="412" y="69"/>
                  </a:cubicBezTo>
                  <a:cubicBezTo>
                    <a:pt x="404" y="71"/>
                    <a:pt x="397" y="69"/>
                    <a:pt x="389" y="69"/>
                  </a:cubicBezTo>
                  <a:cubicBezTo>
                    <a:pt x="387" y="70"/>
                    <a:pt x="384" y="71"/>
                    <a:pt x="381" y="70"/>
                  </a:cubicBezTo>
                  <a:cubicBezTo>
                    <a:pt x="378" y="70"/>
                    <a:pt x="374" y="70"/>
                    <a:pt x="370" y="70"/>
                  </a:cubicBezTo>
                  <a:cubicBezTo>
                    <a:pt x="369" y="70"/>
                    <a:pt x="368" y="71"/>
                    <a:pt x="367" y="71"/>
                  </a:cubicBezTo>
                  <a:cubicBezTo>
                    <a:pt x="364" y="71"/>
                    <a:pt x="361" y="71"/>
                    <a:pt x="358" y="72"/>
                  </a:cubicBezTo>
                  <a:cubicBezTo>
                    <a:pt x="356" y="72"/>
                    <a:pt x="354" y="72"/>
                    <a:pt x="353" y="72"/>
                  </a:cubicBezTo>
                  <a:cubicBezTo>
                    <a:pt x="351" y="71"/>
                    <a:pt x="347" y="70"/>
                    <a:pt x="348" y="72"/>
                  </a:cubicBezTo>
                  <a:cubicBezTo>
                    <a:pt x="348" y="73"/>
                    <a:pt x="350" y="73"/>
                    <a:pt x="352" y="73"/>
                  </a:cubicBezTo>
                  <a:close/>
                  <a:moveTo>
                    <a:pt x="382" y="73"/>
                  </a:moveTo>
                  <a:cubicBezTo>
                    <a:pt x="384" y="71"/>
                    <a:pt x="376" y="72"/>
                    <a:pt x="373" y="73"/>
                  </a:cubicBezTo>
                  <a:cubicBezTo>
                    <a:pt x="373" y="73"/>
                    <a:pt x="371" y="73"/>
                    <a:pt x="372" y="73"/>
                  </a:cubicBezTo>
                  <a:cubicBezTo>
                    <a:pt x="374" y="74"/>
                    <a:pt x="377" y="74"/>
                    <a:pt x="380" y="73"/>
                  </a:cubicBezTo>
                  <a:cubicBezTo>
                    <a:pt x="380" y="73"/>
                    <a:pt x="381" y="74"/>
                    <a:pt x="382" y="73"/>
                  </a:cubicBezTo>
                  <a:close/>
                  <a:moveTo>
                    <a:pt x="358" y="74"/>
                  </a:moveTo>
                  <a:cubicBezTo>
                    <a:pt x="359" y="74"/>
                    <a:pt x="355" y="74"/>
                    <a:pt x="356" y="74"/>
                  </a:cubicBezTo>
                  <a:cubicBezTo>
                    <a:pt x="357" y="75"/>
                    <a:pt x="358" y="75"/>
                    <a:pt x="358" y="74"/>
                  </a:cubicBezTo>
                  <a:close/>
                  <a:moveTo>
                    <a:pt x="339" y="75"/>
                  </a:moveTo>
                  <a:cubicBezTo>
                    <a:pt x="341" y="73"/>
                    <a:pt x="334" y="74"/>
                    <a:pt x="332" y="74"/>
                  </a:cubicBezTo>
                  <a:cubicBezTo>
                    <a:pt x="330" y="74"/>
                    <a:pt x="326" y="74"/>
                    <a:pt x="328" y="74"/>
                  </a:cubicBezTo>
                  <a:cubicBezTo>
                    <a:pt x="330" y="75"/>
                    <a:pt x="332" y="75"/>
                    <a:pt x="334" y="75"/>
                  </a:cubicBezTo>
                  <a:cubicBezTo>
                    <a:pt x="336" y="75"/>
                    <a:pt x="338" y="76"/>
                    <a:pt x="339" y="75"/>
                  </a:cubicBezTo>
                  <a:close/>
                  <a:moveTo>
                    <a:pt x="346" y="75"/>
                  </a:moveTo>
                  <a:cubicBezTo>
                    <a:pt x="346" y="75"/>
                    <a:pt x="345" y="75"/>
                    <a:pt x="345" y="75"/>
                  </a:cubicBezTo>
                  <a:cubicBezTo>
                    <a:pt x="345" y="75"/>
                    <a:pt x="346" y="75"/>
                    <a:pt x="346" y="75"/>
                  </a:cubicBezTo>
                  <a:close/>
                  <a:moveTo>
                    <a:pt x="21" y="78"/>
                  </a:moveTo>
                  <a:cubicBezTo>
                    <a:pt x="28" y="78"/>
                    <a:pt x="34" y="77"/>
                    <a:pt x="40" y="77"/>
                  </a:cubicBezTo>
                  <a:cubicBezTo>
                    <a:pt x="46" y="76"/>
                    <a:pt x="51" y="74"/>
                    <a:pt x="57" y="74"/>
                  </a:cubicBezTo>
                  <a:cubicBezTo>
                    <a:pt x="88" y="74"/>
                    <a:pt x="114" y="75"/>
                    <a:pt x="144" y="75"/>
                  </a:cubicBezTo>
                  <a:cubicBezTo>
                    <a:pt x="181" y="75"/>
                    <a:pt x="212" y="74"/>
                    <a:pt x="249" y="74"/>
                  </a:cubicBezTo>
                  <a:cubicBezTo>
                    <a:pt x="253" y="74"/>
                    <a:pt x="257" y="73"/>
                    <a:pt x="261" y="73"/>
                  </a:cubicBezTo>
                  <a:cubicBezTo>
                    <a:pt x="276" y="75"/>
                    <a:pt x="289" y="73"/>
                    <a:pt x="304" y="73"/>
                  </a:cubicBezTo>
                  <a:cubicBezTo>
                    <a:pt x="305" y="73"/>
                    <a:pt x="307" y="73"/>
                    <a:pt x="307" y="72"/>
                  </a:cubicBezTo>
                  <a:cubicBezTo>
                    <a:pt x="307" y="72"/>
                    <a:pt x="305" y="71"/>
                    <a:pt x="306" y="71"/>
                  </a:cubicBezTo>
                  <a:cubicBezTo>
                    <a:pt x="307" y="71"/>
                    <a:pt x="309" y="71"/>
                    <a:pt x="308" y="70"/>
                  </a:cubicBezTo>
                  <a:cubicBezTo>
                    <a:pt x="306" y="69"/>
                    <a:pt x="304" y="71"/>
                    <a:pt x="301" y="71"/>
                  </a:cubicBezTo>
                  <a:cubicBezTo>
                    <a:pt x="297" y="71"/>
                    <a:pt x="294" y="70"/>
                    <a:pt x="290" y="70"/>
                  </a:cubicBezTo>
                  <a:cubicBezTo>
                    <a:pt x="284" y="72"/>
                    <a:pt x="280" y="70"/>
                    <a:pt x="274" y="70"/>
                  </a:cubicBezTo>
                  <a:cubicBezTo>
                    <a:pt x="271" y="71"/>
                    <a:pt x="268" y="71"/>
                    <a:pt x="264" y="71"/>
                  </a:cubicBezTo>
                  <a:cubicBezTo>
                    <a:pt x="262" y="71"/>
                    <a:pt x="260" y="71"/>
                    <a:pt x="258" y="71"/>
                  </a:cubicBezTo>
                  <a:cubicBezTo>
                    <a:pt x="244" y="71"/>
                    <a:pt x="231" y="70"/>
                    <a:pt x="216" y="71"/>
                  </a:cubicBezTo>
                  <a:cubicBezTo>
                    <a:pt x="212" y="71"/>
                    <a:pt x="208" y="70"/>
                    <a:pt x="203" y="70"/>
                  </a:cubicBezTo>
                  <a:cubicBezTo>
                    <a:pt x="193" y="71"/>
                    <a:pt x="185" y="71"/>
                    <a:pt x="175" y="71"/>
                  </a:cubicBezTo>
                  <a:cubicBezTo>
                    <a:pt x="160" y="71"/>
                    <a:pt x="148" y="71"/>
                    <a:pt x="133" y="70"/>
                  </a:cubicBezTo>
                  <a:cubicBezTo>
                    <a:pt x="128" y="70"/>
                    <a:pt x="124" y="69"/>
                    <a:pt x="120" y="69"/>
                  </a:cubicBezTo>
                  <a:cubicBezTo>
                    <a:pt x="119" y="69"/>
                    <a:pt x="117" y="69"/>
                    <a:pt x="118" y="68"/>
                  </a:cubicBezTo>
                  <a:cubicBezTo>
                    <a:pt x="121" y="67"/>
                    <a:pt x="129" y="69"/>
                    <a:pt x="126" y="67"/>
                  </a:cubicBezTo>
                  <a:cubicBezTo>
                    <a:pt x="124" y="66"/>
                    <a:pt x="121" y="67"/>
                    <a:pt x="118" y="67"/>
                  </a:cubicBezTo>
                  <a:cubicBezTo>
                    <a:pt x="116" y="67"/>
                    <a:pt x="115" y="67"/>
                    <a:pt x="113" y="67"/>
                  </a:cubicBezTo>
                  <a:cubicBezTo>
                    <a:pt x="113" y="67"/>
                    <a:pt x="113" y="68"/>
                    <a:pt x="113" y="68"/>
                  </a:cubicBezTo>
                  <a:cubicBezTo>
                    <a:pt x="111" y="70"/>
                    <a:pt x="109" y="68"/>
                    <a:pt x="106" y="68"/>
                  </a:cubicBezTo>
                  <a:cubicBezTo>
                    <a:pt x="105" y="68"/>
                    <a:pt x="104" y="68"/>
                    <a:pt x="103" y="68"/>
                  </a:cubicBezTo>
                  <a:cubicBezTo>
                    <a:pt x="103" y="68"/>
                    <a:pt x="104" y="67"/>
                    <a:pt x="104" y="67"/>
                  </a:cubicBezTo>
                  <a:cubicBezTo>
                    <a:pt x="103" y="66"/>
                    <a:pt x="101" y="68"/>
                    <a:pt x="100" y="68"/>
                  </a:cubicBezTo>
                  <a:cubicBezTo>
                    <a:pt x="100" y="68"/>
                    <a:pt x="99" y="67"/>
                    <a:pt x="99" y="67"/>
                  </a:cubicBezTo>
                  <a:cubicBezTo>
                    <a:pt x="98" y="67"/>
                    <a:pt x="99" y="67"/>
                    <a:pt x="99" y="67"/>
                  </a:cubicBezTo>
                  <a:cubicBezTo>
                    <a:pt x="97" y="66"/>
                    <a:pt x="95" y="66"/>
                    <a:pt x="92" y="66"/>
                  </a:cubicBezTo>
                  <a:cubicBezTo>
                    <a:pt x="87" y="66"/>
                    <a:pt x="83" y="66"/>
                    <a:pt x="77" y="66"/>
                  </a:cubicBezTo>
                  <a:cubicBezTo>
                    <a:pt x="56" y="66"/>
                    <a:pt x="38" y="66"/>
                    <a:pt x="18" y="68"/>
                  </a:cubicBezTo>
                  <a:cubicBezTo>
                    <a:pt x="17" y="68"/>
                    <a:pt x="14" y="68"/>
                    <a:pt x="15" y="67"/>
                  </a:cubicBezTo>
                  <a:cubicBezTo>
                    <a:pt x="17" y="66"/>
                    <a:pt x="19" y="67"/>
                    <a:pt x="21" y="66"/>
                  </a:cubicBezTo>
                  <a:cubicBezTo>
                    <a:pt x="22" y="66"/>
                    <a:pt x="23" y="65"/>
                    <a:pt x="24" y="64"/>
                  </a:cubicBezTo>
                  <a:cubicBezTo>
                    <a:pt x="28" y="63"/>
                    <a:pt x="33" y="64"/>
                    <a:pt x="37" y="63"/>
                  </a:cubicBezTo>
                  <a:cubicBezTo>
                    <a:pt x="62" y="61"/>
                    <a:pt x="83" y="63"/>
                    <a:pt x="108" y="63"/>
                  </a:cubicBezTo>
                  <a:cubicBezTo>
                    <a:pt x="116" y="63"/>
                    <a:pt x="138" y="64"/>
                    <a:pt x="130" y="62"/>
                  </a:cubicBezTo>
                  <a:cubicBezTo>
                    <a:pt x="124" y="61"/>
                    <a:pt x="118" y="63"/>
                    <a:pt x="112" y="62"/>
                  </a:cubicBezTo>
                  <a:cubicBezTo>
                    <a:pt x="94" y="60"/>
                    <a:pt x="78" y="62"/>
                    <a:pt x="59" y="61"/>
                  </a:cubicBezTo>
                  <a:cubicBezTo>
                    <a:pt x="58" y="61"/>
                    <a:pt x="56" y="60"/>
                    <a:pt x="56" y="60"/>
                  </a:cubicBezTo>
                  <a:cubicBezTo>
                    <a:pt x="58" y="58"/>
                    <a:pt x="60" y="60"/>
                    <a:pt x="62" y="60"/>
                  </a:cubicBezTo>
                  <a:cubicBezTo>
                    <a:pt x="91" y="60"/>
                    <a:pt x="116" y="62"/>
                    <a:pt x="146" y="61"/>
                  </a:cubicBezTo>
                  <a:cubicBezTo>
                    <a:pt x="168" y="60"/>
                    <a:pt x="187" y="60"/>
                    <a:pt x="210" y="60"/>
                  </a:cubicBezTo>
                  <a:cubicBezTo>
                    <a:pt x="214" y="60"/>
                    <a:pt x="218" y="60"/>
                    <a:pt x="222" y="59"/>
                  </a:cubicBezTo>
                  <a:cubicBezTo>
                    <a:pt x="229" y="58"/>
                    <a:pt x="236" y="59"/>
                    <a:pt x="243" y="58"/>
                  </a:cubicBezTo>
                  <a:cubicBezTo>
                    <a:pt x="258" y="57"/>
                    <a:pt x="272" y="59"/>
                    <a:pt x="287" y="58"/>
                  </a:cubicBezTo>
                  <a:cubicBezTo>
                    <a:pt x="311" y="57"/>
                    <a:pt x="331" y="59"/>
                    <a:pt x="355" y="58"/>
                  </a:cubicBezTo>
                  <a:cubicBezTo>
                    <a:pt x="386" y="57"/>
                    <a:pt x="414" y="57"/>
                    <a:pt x="445" y="53"/>
                  </a:cubicBezTo>
                  <a:cubicBezTo>
                    <a:pt x="450" y="53"/>
                    <a:pt x="455" y="53"/>
                    <a:pt x="460" y="52"/>
                  </a:cubicBezTo>
                  <a:cubicBezTo>
                    <a:pt x="469" y="50"/>
                    <a:pt x="477" y="51"/>
                    <a:pt x="486" y="49"/>
                  </a:cubicBezTo>
                  <a:cubicBezTo>
                    <a:pt x="488" y="48"/>
                    <a:pt x="490" y="48"/>
                    <a:pt x="492" y="47"/>
                  </a:cubicBezTo>
                  <a:cubicBezTo>
                    <a:pt x="493" y="46"/>
                    <a:pt x="494" y="46"/>
                    <a:pt x="494" y="45"/>
                  </a:cubicBezTo>
                  <a:cubicBezTo>
                    <a:pt x="495" y="44"/>
                    <a:pt x="495" y="42"/>
                    <a:pt x="496" y="41"/>
                  </a:cubicBezTo>
                  <a:cubicBezTo>
                    <a:pt x="497" y="40"/>
                    <a:pt x="500" y="40"/>
                    <a:pt x="500" y="39"/>
                  </a:cubicBezTo>
                  <a:cubicBezTo>
                    <a:pt x="500" y="36"/>
                    <a:pt x="496" y="34"/>
                    <a:pt x="496" y="32"/>
                  </a:cubicBezTo>
                  <a:cubicBezTo>
                    <a:pt x="494" y="27"/>
                    <a:pt x="496" y="23"/>
                    <a:pt x="494" y="19"/>
                  </a:cubicBezTo>
                  <a:cubicBezTo>
                    <a:pt x="493" y="17"/>
                    <a:pt x="492" y="16"/>
                    <a:pt x="492" y="14"/>
                  </a:cubicBezTo>
                  <a:cubicBezTo>
                    <a:pt x="490" y="11"/>
                    <a:pt x="487" y="9"/>
                    <a:pt x="484" y="8"/>
                  </a:cubicBezTo>
                  <a:cubicBezTo>
                    <a:pt x="482" y="8"/>
                    <a:pt x="481" y="7"/>
                    <a:pt x="480" y="6"/>
                  </a:cubicBezTo>
                  <a:cubicBezTo>
                    <a:pt x="479" y="5"/>
                    <a:pt x="477" y="5"/>
                    <a:pt x="476" y="5"/>
                  </a:cubicBezTo>
                  <a:cubicBezTo>
                    <a:pt x="472" y="3"/>
                    <a:pt x="470" y="2"/>
                    <a:pt x="466" y="1"/>
                  </a:cubicBezTo>
                  <a:cubicBezTo>
                    <a:pt x="459" y="0"/>
                    <a:pt x="454" y="0"/>
                    <a:pt x="447" y="0"/>
                  </a:cubicBezTo>
                  <a:cubicBezTo>
                    <a:pt x="422" y="0"/>
                    <a:pt x="400" y="3"/>
                    <a:pt x="375" y="3"/>
                  </a:cubicBezTo>
                  <a:cubicBezTo>
                    <a:pt x="371" y="3"/>
                    <a:pt x="368" y="2"/>
                    <a:pt x="364" y="2"/>
                  </a:cubicBezTo>
                  <a:cubicBezTo>
                    <a:pt x="339" y="4"/>
                    <a:pt x="317" y="3"/>
                    <a:pt x="291" y="2"/>
                  </a:cubicBezTo>
                  <a:cubicBezTo>
                    <a:pt x="283" y="1"/>
                    <a:pt x="275" y="1"/>
                    <a:pt x="267" y="1"/>
                  </a:cubicBezTo>
                  <a:cubicBezTo>
                    <a:pt x="240" y="2"/>
                    <a:pt x="217" y="1"/>
                    <a:pt x="190" y="1"/>
                  </a:cubicBezTo>
                  <a:cubicBezTo>
                    <a:pt x="156" y="1"/>
                    <a:pt x="127" y="3"/>
                    <a:pt x="93" y="1"/>
                  </a:cubicBezTo>
                  <a:cubicBezTo>
                    <a:pt x="66" y="0"/>
                    <a:pt x="43" y="0"/>
                    <a:pt x="16" y="2"/>
                  </a:cubicBezTo>
                  <a:cubicBezTo>
                    <a:pt x="12" y="3"/>
                    <a:pt x="8" y="3"/>
                    <a:pt x="6" y="7"/>
                  </a:cubicBezTo>
                  <a:cubicBezTo>
                    <a:pt x="2" y="13"/>
                    <a:pt x="3" y="20"/>
                    <a:pt x="1" y="27"/>
                  </a:cubicBezTo>
                  <a:cubicBezTo>
                    <a:pt x="0" y="34"/>
                    <a:pt x="1" y="40"/>
                    <a:pt x="3" y="46"/>
                  </a:cubicBezTo>
                  <a:cubicBezTo>
                    <a:pt x="4" y="51"/>
                    <a:pt x="1" y="57"/>
                    <a:pt x="3" y="61"/>
                  </a:cubicBezTo>
                  <a:cubicBezTo>
                    <a:pt x="3" y="63"/>
                    <a:pt x="4" y="63"/>
                    <a:pt x="6" y="64"/>
                  </a:cubicBezTo>
                  <a:cubicBezTo>
                    <a:pt x="6" y="64"/>
                    <a:pt x="7" y="64"/>
                    <a:pt x="7" y="64"/>
                  </a:cubicBezTo>
                  <a:cubicBezTo>
                    <a:pt x="8" y="64"/>
                    <a:pt x="10" y="63"/>
                    <a:pt x="11" y="64"/>
                  </a:cubicBezTo>
                  <a:cubicBezTo>
                    <a:pt x="11" y="64"/>
                    <a:pt x="10" y="65"/>
                    <a:pt x="11" y="65"/>
                  </a:cubicBezTo>
                  <a:cubicBezTo>
                    <a:pt x="11" y="65"/>
                    <a:pt x="13" y="65"/>
                    <a:pt x="12" y="66"/>
                  </a:cubicBezTo>
                  <a:cubicBezTo>
                    <a:pt x="12" y="67"/>
                    <a:pt x="10" y="66"/>
                    <a:pt x="9" y="67"/>
                  </a:cubicBezTo>
                  <a:cubicBezTo>
                    <a:pt x="8" y="68"/>
                    <a:pt x="14" y="68"/>
                    <a:pt x="13" y="68"/>
                  </a:cubicBezTo>
                  <a:cubicBezTo>
                    <a:pt x="10" y="69"/>
                    <a:pt x="4" y="69"/>
                    <a:pt x="6" y="71"/>
                  </a:cubicBezTo>
                  <a:cubicBezTo>
                    <a:pt x="6" y="71"/>
                    <a:pt x="7" y="71"/>
                    <a:pt x="7" y="72"/>
                  </a:cubicBezTo>
                  <a:cubicBezTo>
                    <a:pt x="6" y="73"/>
                    <a:pt x="3" y="73"/>
                    <a:pt x="4" y="74"/>
                  </a:cubicBezTo>
                  <a:cubicBezTo>
                    <a:pt x="6" y="76"/>
                    <a:pt x="8" y="75"/>
                    <a:pt x="10" y="76"/>
                  </a:cubicBezTo>
                  <a:cubicBezTo>
                    <a:pt x="14" y="77"/>
                    <a:pt x="17" y="79"/>
                    <a:pt x="21" y="78"/>
                  </a:cubicBezTo>
                  <a:close/>
                  <a:moveTo>
                    <a:pt x="98" y="67"/>
                  </a:moveTo>
                  <a:cubicBezTo>
                    <a:pt x="99" y="68"/>
                    <a:pt x="92" y="68"/>
                    <a:pt x="93" y="67"/>
                  </a:cubicBezTo>
                  <a:cubicBezTo>
                    <a:pt x="95" y="67"/>
                    <a:pt x="97" y="66"/>
                    <a:pt x="98" y="67"/>
                  </a:cubicBezTo>
                  <a:close/>
                  <a:moveTo>
                    <a:pt x="271" y="79"/>
                  </a:moveTo>
                  <a:cubicBezTo>
                    <a:pt x="271" y="79"/>
                    <a:pt x="270" y="79"/>
                    <a:pt x="270" y="79"/>
                  </a:cubicBezTo>
                  <a:cubicBezTo>
                    <a:pt x="270" y="79"/>
                    <a:pt x="270" y="80"/>
                    <a:pt x="271" y="79"/>
                  </a:cubicBezTo>
                  <a:close/>
                  <a:moveTo>
                    <a:pt x="273" y="79"/>
                  </a:moveTo>
                  <a:cubicBezTo>
                    <a:pt x="273" y="79"/>
                    <a:pt x="272" y="79"/>
                    <a:pt x="272" y="79"/>
                  </a:cubicBezTo>
                  <a:cubicBezTo>
                    <a:pt x="272" y="79"/>
                    <a:pt x="273" y="80"/>
                    <a:pt x="273" y="79"/>
                  </a:cubicBezTo>
                  <a:close/>
                  <a:moveTo>
                    <a:pt x="414" y="79"/>
                  </a:moveTo>
                  <a:cubicBezTo>
                    <a:pt x="414" y="79"/>
                    <a:pt x="412" y="79"/>
                    <a:pt x="412" y="79"/>
                  </a:cubicBezTo>
                  <a:cubicBezTo>
                    <a:pt x="412" y="80"/>
                    <a:pt x="413" y="80"/>
                    <a:pt x="414" y="79"/>
                  </a:cubicBezTo>
                  <a:close/>
                  <a:moveTo>
                    <a:pt x="238" y="80"/>
                  </a:moveTo>
                  <a:cubicBezTo>
                    <a:pt x="239" y="79"/>
                    <a:pt x="236" y="80"/>
                    <a:pt x="237" y="80"/>
                  </a:cubicBezTo>
                  <a:cubicBezTo>
                    <a:pt x="237" y="80"/>
                    <a:pt x="238" y="80"/>
                    <a:pt x="238" y="80"/>
                  </a:cubicBezTo>
                  <a:close/>
                  <a:moveTo>
                    <a:pt x="240" y="80"/>
                  </a:moveTo>
                  <a:cubicBezTo>
                    <a:pt x="241" y="80"/>
                    <a:pt x="239" y="80"/>
                    <a:pt x="239" y="80"/>
                  </a:cubicBezTo>
                  <a:cubicBezTo>
                    <a:pt x="239" y="80"/>
                    <a:pt x="240" y="80"/>
                    <a:pt x="240" y="80"/>
                  </a:cubicBezTo>
                  <a:close/>
                  <a:moveTo>
                    <a:pt x="258" y="80"/>
                  </a:moveTo>
                  <a:cubicBezTo>
                    <a:pt x="260" y="78"/>
                    <a:pt x="252" y="79"/>
                    <a:pt x="249" y="79"/>
                  </a:cubicBezTo>
                  <a:cubicBezTo>
                    <a:pt x="248" y="79"/>
                    <a:pt x="246" y="80"/>
                    <a:pt x="247" y="80"/>
                  </a:cubicBezTo>
                  <a:cubicBezTo>
                    <a:pt x="250" y="81"/>
                    <a:pt x="252" y="80"/>
                    <a:pt x="255" y="80"/>
                  </a:cubicBezTo>
                  <a:cubicBezTo>
                    <a:pt x="256" y="80"/>
                    <a:pt x="257" y="80"/>
                    <a:pt x="258" y="80"/>
                  </a:cubicBezTo>
                  <a:close/>
                  <a:moveTo>
                    <a:pt x="267" y="80"/>
                  </a:moveTo>
                  <a:cubicBezTo>
                    <a:pt x="268" y="80"/>
                    <a:pt x="267" y="79"/>
                    <a:pt x="267" y="79"/>
                  </a:cubicBezTo>
                  <a:cubicBezTo>
                    <a:pt x="265" y="78"/>
                    <a:pt x="259" y="79"/>
                    <a:pt x="261" y="80"/>
                  </a:cubicBezTo>
                  <a:cubicBezTo>
                    <a:pt x="262" y="81"/>
                    <a:pt x="264" y="80"/>
                    <a:pt x="266" y="80"/>
                  </a:cubicBezTo>
                  <a:cubicBezTo>
                    <a:pt x="267" y="80"/>
                    <a:pt x="267" y="80"/>
                    <a:pt x="267" y="80"/>
                  </a:cubicBezTo>
                  <a:close/>
                  <a:moveTo>
                    <a:pt x="235" y="80"/>
                  </a:moveTo>
                  <a:cubicBezTo>
                    <a:pt x="235" y="80"/>
                    <a:pt x="235" y="79"/>
                    <a:pt x="234" y="79"/>
                  </a:cubicBezTo>
                  <a:cubicBezTo>
                    <a:pt x="231" y="78"/>
                    <a:pt x="228" y="79"/>
                    <a:pt x="226" y="80"/>
                  </a:cubicBezTo>
                  <a:cubicBezTo>
                    <a:pt x="225" y="80"/>
                    <a:pt x="224" y="79"/>
                    <a:pt x="224" y="80"/>
                  </a:cubicBezTo>
                  <a:cubicBezTo>
                    <a:pt x="225" y="82"/>
                    <a:pt x="229" y="80"/>
                    <a:pt x="232" y="80"/>
                  </a:cubicBezTo>
                  <a:cubicBezTo>
                    <a:pt x="233" y="80"/>
                    <a:pt x="234" y="81"/>
                    <a:pt x="235" y="80"/>
                  </a:cubicBezTo>
                  <a:close/>
                  <a:moveTo>
                    <a:pt x="339" y="80"/>
                  </a:moveTo>
                  <a:cubicBezTo>
                    <a:pt x="341" y="79"/>
                    <a:pt x="331" y="80"/>
                    <a:pt x="333" y="80"/>
                  </a:cubicBezTo>
                  <a:cubicBezTo>
                    <a:pt x="333" y="80"/>
                    <a:pt x="333" y="81"/>
                    <a:pt x="334" y="81"/>
                  </a:cubicBezTo>
                  <a:cubicBezTo>
                    <a:pt x="332" y="80"/>
                    <a:pt x="331" y="80"/>
                    <a:pt x="330" y="80"/>
                  </a:cubicBezTo>
                  <a:cubicBezTo>
                    <a:pt x="329" y="80"/>
                    <a:pt x="326" y="81"/>
                    <a:pt x="327" y="81"/>
                  </a:cubicBezTo>
                  <a:cubicBezTo>
                    <a:pt x="329" y="83"/>
                    <a:pt x="331" y="82"/>
                    <a:pt x="333" y="82"/>
                  </a:cubicBezTo>
                  <a:cubicBezTo>
                    <a:pt x="334" y="82"/>
                    <a:pt x="336" y="83"/>
                    <a:pt x="336" y="82"/>
                  </a:cubicBezTo>
                  <a:cubicBezTo>
                    <a:pt x="336" y="82"/>
                    <a:pt x="336" y="81"/>
                    <a:pt x="336" y="81"/>
                  </a:cubicBezTo>
                  <a:cubicBezTo>
                    <a:pt x="337" y="81"/>
                    <a:pt x="338" y="81"/>
                    <a:pt x="339" y="80"/>
                  </a:cubicBezTo>
                  <a:cubicBezTo>
                    <a:pt x="339" y="80"/>
                    <a:pt x="339" y="80"/>
                    <a:pt x="339" y="80"/>
                  </a:cubicBezTo>
                  <a:close/>
                  <a:moveTo>
                    <a:pt x="342" y="80"/>
                  </a:moveTo>
                  <a:cubicBezTo>
                    <a:pt x="342" y="80"/>
                    <a:pt x="341" y="80"/>
                    <a:pt x="341" y="80"/>
                  </a:cubicBezTo>
                  <a:cubicBezTo>
                    <a:pt x="341" y="80"/>
                    <a:pt x="342" y="81"/>
                    <a:pt x="342" y="80"/>
                  </a:cubicBezTo>
                  <a:close/>
                  <a:moveTo>
                    <a:pt x="399" y="80"/>
                  </a:moveTo>
                  <a:cubicBezTo>
                    <a:pt x="400" y="80"/>
                    <a:pt x="402" y="80"/>
                    <a:pt x="402" y="79"/>
                  </a:cubicBezTo>
                  <a:cubicBezTo>
                    <a:pt x="400" y="78"/>
                    <a:pt x="398" y="79"/>
                    <a:pt x="396" y="79"/>
                  </a:cubicBezTo>
                  <a:cubicBezTo>
                    <a:pt x="395" y="79"/>
                    <a:pt x="395" y="80"/>
                    <a:pt x="395" y="80"/>
                  </a:cubicBezTo>
                  <a:cubicBezTo>
                    <a:pt x="396" y="81"/>
                    <a:pt x="397" y="80"/>
                    <a:pt x="398" y="80"/>
                  </a:cubicBezTo>
                  <a:cubicBezTo>
                    <a:pt x="399" y="80"/>
                    <a:pt x="399" y="80"/>
                    <a:pt x="399" y="80"/>
                  </a:cubicBezTo>
                  <a:close/>
                  <a:moveTo>
                    <a:pt x="281" y="81"/>
                  </a:moveTo>
                  <a:cubicBezTo>
                    <a:pt x="282" y="80"/>
                    <a:pt x="279" y="80"/>
                    <a:pt x="278" y="80"/>
                  </a:cubicBezTo>
                  <a:cubicBezTo>
                    <a:pt x="278" y="80"/>
                    <a:pt x="278" y="81"/>
                    <a:pt x="278" y="81"/>
                  </a:cubicBezTo>
                  <a:cubicBezTo>
                    <a:pt x="279" y="81"/>
                    <a:pt x="280" y="82"/>
                    <a:pt x="281" y="81"/>
                  </a:cubicBezTo>
                  <a:close/>
                  <a:moveTo>
                    <a:pt x="284" y="81"/>
                  </a:moveTo>
                  <a:cubicBezTo>
                    <a:pt x="285" y="80"/>
                    <a:pt x="282" y="80"/>
                    <a:pt x="282" y="81"/>
                  </a:cubicBezTo>
                  <a:cubicBezTo>
                    <a:pt x="282" y="82"/>
                    <a:pt x="284" y="82"/>
                    <a:pt x="284" y="81"/>
                  </a:cubicBezTo>
                  <a:close/>
                  <a:moveTo>
                    <a:pt x="295" y="81"/>
                  </a:moveTo>
                  <a:cubicBezTo>
                    <a:pt x="296" y="80"/>
                    <a:pt x="292" y="80"/>
                    <a:pt x="292" y="81"/>
                  </a:cubicBezTo>
                  <a:cubicBezTo>
                    <a:pt x="293" y="82"/>
                    <a:pt x="294" y="82"/>
                    <a:pt x="295" y="81"/>
                  </a:cubicBezTo>
                  <a:close/>
                  <a:moveTo>
                    <a:pt x="388" y="81"/>
                  </a:moveTo>
                  <a:cubicBezTo>
                    <a:pt x="389" y="81"/>
                    <a:pt x="390" y="80"/>
                    <a:pt x="389" y="80"/>
                  </a:cubicBezTo>
                  <a:cubicBezTo>
                    <a:pt x="388" y="79"/>
                    <a:pt x="382" y="79"/>
                    <a:pt x="384" y="80"/>
                  </a:cubicBezTo>
                  <a:cubicBezTo>
                    <a:pt x="385" y="81"/>
                    <a:pt x="387" y="81"/>
                    <a:pt x="388" y="81"/>
                  </a:cubicBezTo>
                  <a:close/>
                  <a:moveTo>
                    <a:pt x="173" y="81"/>
                  </a:moveTo>
                  <a:cubicBezTo>
                    <a:pt x="174" y="81"/>
                    <a:pt x="172" y="80"/>
                    <a:pt x="171" y="80"/>
                  </a:cubicBezTo>
                  <a:cubicBezTo>
                    <a:pt x="168" y="79"/>
                    <a:pt x="165" y="79"/>
                    <a:pt x="162" y="80"/>
                  </a:cubicBezTo>
                  <a:cubicBezTo>
                    <a:pt x="162" y="80"/>
                    <a:pt x="160" y="80"/>
                    <a:pt x="160" y="81"/>
                  </a:cubicBezTo>
                  <a:cubicBezTo>
                    <a:pt x="162" y="83"/>
                    <a:pt x="164" y="80"/>
                    <a:pt x="166" y="80"/>
                  </a:cubicBezTo>
                  <a:cubicBezTo>
                    <a:pt x="168" y="80"/>
                    <a:pt x="170" y="81"/>
                    <a:pt x="172" y="81"/>
                  </a:cubicBezTo>
                  <a:cubicBezTo>
                    <a:pt x="172" y="81"/>
                    <a:pt x="173" y="82"/>
                    <a:pt x="173" y="81"/>
                  </a:cubicBezTo>
                  <a:close/>
                  <a:moveTo>
                    <a:pt x="184" y="82"/>
                  </a:moveTo>
                  <a:cubicBezTo>
                    <a:pt x="185" y="81"/>
                    <a:pt x="180" y="81"/>
                    <a:pt x="181" y="82"/>
                  </a:cubicBezTo>
                  <a:cubicBezTo>
                    <a:pt x="181" y="83"/>
                    <a:pt x="183" y="83"/>
                    <a:pt x="184" y="82"/>
                  </a:cubicBezTo>
                  <a:cubicBezTo>
                    <a:pt x="184" y="82"/>
                    <a:pt x="184" y="82"/>
                    <a:pt x="184" y="82"/>
                  </a:cubicBezTo>
                  <a:close/>
                  <a:moveTo>
                    <a:pt x="190" y="82"/>
                  </a:moveTo>
                  <a:cubicBezTo>
                    <a:pt x="190" y="82"/>
                    <a:pt x="190" y="81"/>
                    <a:pt x="190" y="81"/>
                  </a:cubicBezTo>
                  <a:cubicBezTo>
                    <a:pt x="190" y="81"/>
                    <a:pt x="189" y="80"/>
                    <a:pt x="189" y="80"/>
                  </a:cubicBezTo>
                  <a:cubicBezTo>
                    <a:pt x="191" y="80"/>
                    <a:pt x="192" y="81"/>
                    <a:pt x="194" y="81"/>
                  </a:cubicBezTo>
                  <a:cubicBezTo>
                    <a:pt x="199" y="81"/>
                    <a:pt x="204" y="80"/>
                    <a:pt x="209" y="80"/>
                  </a:cubicBezTo>
                  <a:cubicBezTo>
                    <a:pt x="212" y="81"/>
                    <a:pt x="214" y="80"/>
                    <a:pt x="217" y="80"/>
                  </a:cubicBezTo>
                  <a:cubicBezTo>
                    <a:pt x="218" y="80"/>
                    <a:pt x="221" y="80"/>
                    <a:pt x="220" y="79"/>
                  </a:cubicBezTo>
                  <a:cubicBezTo>
                    <a:pt x="218" y="78"/>
                    <a:pt x="215" y="79"/>
                    <a:pt x="213" y="79"/>
                  </a:cubicBezTo>
                  <a:cubicBezTo>
                    <a:pt x="204" y="79"/>
                    <a:pt x="196" y="78"/>
                    <a:pt x="188" y="79"/>
                  </a:cubicBezTo>
                  <a:cubicBezTo>
                    <a:pt x="187" y="79"/>
                    <a:pt x="184" y="80"/>
                    <a:pt x="185" y="81"/>
                  </a:cubicBezTo>
                  <a:cubicBezTo>
                    <a:pt x="186" y="81"/>
                    <a:pt x="187" y="81"/>
                    <a:pt x="188" y="81"/>
                  </a:cubicBezTo>
                  <a:cubicBezTo>
                    <a:pt x="189" y="81"/>
                    <a:pt x="189" y="82"/>
                    <a:pt x="190" y="82"/>
                  </a:cubicBezTo>
                  <a:close/>
                  <a:moveTo>
                    <a:pt x="239" y="82"/>
                  </a:moveTo>
                  <a:cubicBezTo>
                    <a:pt x="240" y="82"/>
                    <a:pt x="240" y="81"/>
                    <a:pt x="240" y="81"/>
                  </a:cubicBezTo>
                  <a:cubicBezTo>
                    <a:pt x="239" y="80"/>
                    <a:pt x="236" y="81"/>
                    <a:pt x="237" y="81"/>
                  </a:cubicBezTo>
                  <a:cubicBezTo>
                    <a:pt x="237" y="82"/>
                    <a:pt x="239" y="82"/>
                    <a:pt x="239" y="82"/>
                  </a:cubicBezTo>
                  <a:close/>
                  <a:moveTo>
                    <a:pt x="254" y="82"/>
                  </a:moveTo>
                  <a:cubicBezTo>
                    <a:pt x="254" y="82"/>
                    <a:pt x="254" y="81"/>
                    <a:pt x="254" y="81"/>
                  </a:cubicBezTo>
                  <a:cubicBezTo>
                    <a:pt x="254" y="80"/>
                    <a:pt x="251" y="81"/>
                    <a:pt x="251" y="81"/>
                  </a:cubicBezTo>
                  <a:cubicBezTo>
                    <a:pt x="252" y="82"/>
                    <a:pt x="253" y="82"/>
                    <a:pt x="254" y="82"/>
                  </a:cubicBezTo>
                  <a:close/>
                  <a:moveTo>
                    <a:pt x="272" y="82"/>
                  </a:moveTo>
                  <a:cubicBezTo>
                    <a:pt x="274" y="82"/>
                    <a:pt x="276" y="81"/>
                    <a:pt x="275" y="80"/>
                  </a:cubicBezTo>
                  <a:cubicBezTo>
                    <a:pt x="273" y="79"/>
                    <a:pt x="270" y="80"/>
                    <a:pt x="267" y="80"/>
                  </a:cubicBezTo>
                  <a:cubicBezTo>
                    <a:pt x="266" y="80"/>
                    <a:pt x="263" y="81"/>
                    <a:pt x="264" y="81"/>
                  </a:cubicBezTo>
                  <a:cubicBezTo>
                    <a:pt x="265" y="83"/>
                    <a:pt x="267" y="82"/>
                    <a:pt x="269" y="82"/>
                  </a:cubicBezTo>
                  <a:cubicBezTo>
                    <a:pt x="270" y="82"/>
                    <a:pt x="271" y="82"/>
                    <a:pt x="272" y="82"/>
                  </a:cubicBezTo>
                  <a:close/>
                  <a:moveTo>
                    <a:pt x="19" y="84"/>
                  </a:moveTo>
                  <a:cubicBezTo>
                    <a:pt x="20" y="85"/>
                    <a:pt x="22" y="83"/>
                    <a:pt x="21" y="83"/>
                  </a:cubicBezTo>
                  <a:cubicBezTo>
                    <a:pt x="20" y="83"/>
                    <a:pt x="19" y="84"/>
                    <a:pt x="19" y="84"/>
                  </a:cubicBezTo>
                  <a:close/>
                </a:path>
              </a:pathLst>
            </a:custGeom>
            <a:solidFill>
              <a:srgbClr val="3F89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05750" y="144819"/>
            <a:ext cx="450278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3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数字检查问题</a:t>
            </a:r>
            <a:endParaRPr lang="zh-CN" altLang="en-US" sz="4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0" y="1078865"/>
            <a:ext cx="1150366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题意：编写程序，提示用户输入一个整数，并检查该数字（1）是否可以</a:t>
            </a:r>
            <a:endParaRPr lang="zh-CN" altLang="en-US" sz="28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  <a:p>
            <a:r>
              <a:rPr lang="zh-CN" altLang="en-US"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同时被 5 和 7 整除，（2）是否可以被 5 或 7 整除，（3）是否只可以被其中一个整除，但不能同时被两者整除。</a:t>
            </a:r>
            <a:endParaRPr lang="zh-CN" altLang="en-US" sz="28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-41912" y="2496343"/>
            <a:ext cx="2889886" cy="3722688"/>
            <a:chOff x="1424939" y="1642268"/>
            <a:chExt cx="2889886" cy="3722688"/>
          </a:xfrm>
        </p:grpSpPr>
        <p:sp>
          <p:nvSpPr>
            <p:cNvPr id="57" name="矩形 56"/>
            <p:cNvSpPr/>
            <p:nvPr/>
          </p:nvSpPr>
          <p:spPr>
            <a:xfrm>
              <a:off x="1764506" y="1885950"/>
              <a:ext cx="2550319" cy="3479006"/>
            </a:xfrm>
            <a:prstGeom prst="rect">
              <a:avLst/>
            </a:prstGeom>
            <a:noFill/>
            <a:ln w="25400">
              <a:solidFill>
                <a:srgbClr val="77B1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8" name="Freeform 5"/>
            <p:cNvSpPr>
              <a:spLocks noEditPoints="1"/>
            </p:cNvSpPr>
            <p:nvPr/>
          </p:nvSpPr>
          <p:spPr bwMode="auto">
            <a:xfrm rot="19688968">
              <a:off x="1424939" y="1642268"/>
              <a:ext cx="1443515" cy="687388"/>
            </a:xfrm>
            <a:custGeom>
              <a:avLst/>
              <a:gdLst>
                <a:gd name="T0" fmla="*/ 211 w 326"/>
                <a:gd name="T1" fmla="*/ 150 h 154"/>
                <a:gd name="T2" fmla="*/ 208 w 326"/>
                <a:gd name="T3" fmla="*/ 150 h 154"/>
                <a:gd name="T4" fmla="*/ 230 w 326"/>
                <a:gd name="T5" fmla="*/ 5 h 154"/>
                <a:gd name="T6" fmla="*/ 141 w 326"/>
                <a:gd name="T7" fmla="*/ 2 h 154"/>
                <a:gd name="T8" fmla="*/ 71 w 326"/>
                <a:gd name="T9" fmla="*/ 9 h 154"/>
                <a:gd name="T10" fmla="*/ 48 w 326"/>
                <a:gd name="T11" fmla="*/ 19 h 154"/>
                <a:gd name="T12" fmla="*/ 30 w 326"/>
                <a:gd name="T13" fmla="*/ 30 h 154"/>
                <a:gd name="T14" fmla="*/ 50 w 326"/>
                <a:gd name="T15" fmla="*/ 30 h 154"/>
                <a:gd name="T16" fmla="*/ 24 w 326"/>
                <a:gd name="T17" fmla="*/ 39 h 154"/>
                <a:gd name="T18" fmla="*/ 26 w 326"/>
                <a:gd name="T19" fmla="*/ 45 h 154"/>
                <a:gd name="T20" fmla="*/ 37 w 326"/>
                <a:gd name="T21" fmla="*/ 53 h 154"/>
                <a:gd name="T22" fmla="*/ 55 w 326"/>
                <a:gd name="T23" fmla="*/ 57 h 154"/>
                <a:gd name="T24" fmla="*/ 26 w 326"/>
                <a:gd name="T25" fmla="*/ 68 h 154"/>
                <a:gd name="T26" fmla="*/ 27 w 326"/>
                <a:gd name="T27" fmla="*/ 74 h 154"/>
                <a:gd name="T28" fmla="*/ 48 w 326"/>
                <a:gd name="T29" fmla="*/ 80 h 154"/>
                <a:gd name="T30" fmla="*/ 32 w 326"/>
                <a:gd name="T31" fmla="*/ 88 h 154"/>
                <a:gd name="T32" fmla="*/ 104 w 326"/>
                <a:gd name="T33" fmla="*/ 87 h 154"/>
                <a:gd name="T34" fmla="*/ 108 w 326"/>
                <a:gd name="T35" fmla="*/ 92 h 154"/>
                <a:gd name="T36" fmla="*/ 117 w 326"/>
                <a:gd name="T37" fmla="*/ 95 h 154"/>
                <a:gd name="T38" fmla="*/ 123 w 326"/>
                <a:gd name="T39" fmla="*/ 107 h 154"/>
                <a:gd name="T40" fmla="*/ 119 w 326"/>
                <a:gd name="T41" fmla="*/ 118 h 154"/>
                <a:gd name="T42" fmla="*/ 127 w 326"/>
                <a:gd name="T43" fmla="*/ 126 h 154"/>
                <a:gd name="T44" fmla="*/ 139 w 326"/>
                <a:gd name="T45" fmla="*/ 134 h 154"/>
                <a:gd name="T46" fmla="*/ 129 w 326"/>
                <a:gd name="T47" fmla="*/ 140 h 154"/>
                <a:gd name="T48" fmla="*/ 149 w 326"/>
                <a:gd name="T49" fmla="*/ 143 h 154"/>
                <a:gd name="T50" fmla="*/ 203 w 326"/>
                <a:gd name="T51" fmla="*/ 139 h 154"/>
                <a:gd name="T52" fmla="*/ 234 w 326"/>
                <a:gd name="T53" fmla="*/ 134 h 154"/>
                <a:gd name="T54" fmla="*/ 234 w 326"/>
                <a:gd name="T55" fmla="*/ 127 h 154"/>
                <a:gd name="T56" fmla="*/ 243 w 326"/>
                <a:gd name="T57" fmla="*/ 123 h 154"/>
                <a:gd name="T58" fmla="*/ 293 w 326"/>
                <a:gd name="T59" fmla="*/ 120 h 154"/>
                <a:gd name="T60" fmla="*/ 292 w 326"/>
                <a:gd name="T61" fmla="*/ 114 h 154"/>
                <a:gd name="T62" fmla="*/ 303 w 326"/>
                <a:gd name="T63" fmla="*/ 108 h 154"/>
                <a:gd name="T64" fmla="*/ 268 w 326"/>
                <a:gd name="T65" fmla="*/ 95 h 154"/>
                <a:gd name="T66" fmla="*/ 306 w 326"/>
                <a:gd name="T67" fmla="*/ 84 h 154"/>
                <a:gd name="T68" fmla="*/ 298 w 326"/>
                <a:gd name="T69" fmla="*/ 72 h 154"/>
                <a:gd name="T70" fmla="*/ 284 w 326"/>
                <a:gd name="T71" fmla="*/ 59 h 154"/>
                <a:gd name="T72" fmla="*/ 282 w 326"/>
                <a:gd name="T73" fmla="*/ 48 h 154"/>
                <a:gd name="T74" fmla="*/ 286 w 326"/>
                <a:gd name="T75" fmla="*/ 40 h 154"/>
                <a:gd name="T76" fmla="*/ 253 w 326"/>
                <a:gd name="T77" fmla="*/ 31 h 154"/>
                <a:gd name="T78" fmla="*/ 238 w 326"/>
                <a:gd name="T79" fmla="*/ 27 h 154"/>
                <a:gd name="T80" fmla="*/ 238 w 326"/>
                <a:gd name="T81" fmla="*/ 20 h 154"/>
                <a:gd name="T82" fmla="*/ 189 w 326"/>
                <a:gd name="T83" fmla="*/ 10 h 154"/>
                <a:gd name="T84" fmla="*/ 34 w 326"/>
                <a:gd name="T85" fmla="*/ 56 h 154"/>
                <a:gd name="T86" fmla="*/ 51 w 326"/>
                <a:gd name="T87" fmla="*/ 85 h 154"/>
                <a:gd name="T88" fmla="*/ 70 w 326"/>
                <a:gd name="T89" fmla="*/ 18 h 154"/>
                <a:gd name="T90" fmla="*/ 101 w 326"/>
                <a:gd name="T91" fmla="*/ 12 h 154"/>
                <a:gd name="T92" fmla="*/ 152 w 326"/>
                <a:gd name="T93" fmla="*/ 9 h 154"/>
                <a:gd name="T94" fmla="*/ 138 w 326"/>
                <a:gd name="T95" fmla="*/ 124 h 154"/>
                <a:gd name="T96" fmla="*/ 168 w 326"/>
                <a:gd name="T97" fmla="*/ 114 h 154"/>
                <a:gd name="T98" fmla="*/ 193 w 326"/>
                <a:gd name="T99" fmla="*/ 127 h 154"/>
                <a:gd name="T100" fmla="*/ 190 w 326"/>
                <a:gd name="T101" fmla="*/ 125 h 154"/>
                <a:gd name="T102" fmla="*/ 239 w 326"/>
                <a:gd name="T103" fmla="*/ 115 h 154"/>
                <a:gd name="T104" fmla="*/ 258 w 326"/>
                <a:gd name="T105" fmla="*/ 116 h 154"/>
                <a:gd name="T106" fmla="*/ 219 w 326"/>
                <a:gd name="T107" fmla="*/ 146 h 154"/>
                <a:gd name="T108" fmla="*/ 219 w 326"/>
                <a:gd name="T109" fmla="*/ 140 h 154"/>
                <a:gd name="T110" fmla="*/ 203 w 326"/>
                <a:gd name="T111" fmla="*/ 141 h 154"/>
                <a:gd name="T112" fmla="*/ 75 w 326"/>
                <a:gd name="T113" fmla="*/ 95 h 154"/>
                <a:gd name="T114" fmla="*/ 47 w 326"/>
                <a:gd name="T115" fmla="*/ 96 h 154"/>
                <a:gd name="T116" fmla="*/ 20 w 326"/>
                <a:gd name="T117" fmla="*/ 84 h 154"/>
                <a:gd name="T118" fmla="*/ 19 w 326"/>
                <a:gd name="T119" fmla="*/ 59 h 154"/>
                <a:gd name="T120" fmla="*/ 17 w 326"/>
                <a:gd name="T121" fmla="*/ 59 h 154"/>
                <a:gd name="T122" fmla="*/ 13 w 326"/>
                <a:gd name="T123" fmla="*/ 3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6" h="154">
                  <a:moveTo>
                    <a:pt x="2" y="50"/>
                  </a:moveTo>
                  <a:cubicBezTo>
                    <a:pt x="0" y="51"/>
                    <a:pt x="3" y="51"/>
                    <a:pt x="4" y="51"/>
                  </a:cubicBezTo>
                  <a:cubicBezTo>
                    <a:pt x="4" y="50"/>
                    <a:pt x="3" y="49"/>
                    <a:pt x="2" y="50"/>
                  </a:cubicBezTo>
                  <a:close/>
                  <a:moveTo>
                    <a:pt x="211" y="150"/>
                  </a:moveTo>
                  <a:cubicBezTo>
                    <a:pt x="209" y="150"/>
                    <a:pt x="218" y="150"/>
                    <a:pt x="221" y="150"/>
                  </a:cubicBezTo>
                  <a:cubicBezTo>
                    <a:pt x="221" y="150"/>
                    <a:pt x="226" y="150"/>
                    <a:pt x="220" y="149"/>
                  </a:cubicBezTo>
                  <a:cubicBezTo>
                    <a:pt x="220" y="149"/>
                    <a:pt x="213" y="149"/>
                    <a:pt x="211" y="150"/>
                  </a:cubicBezTo>
                  <a:close/>
                  <a:moveTo>
                    <a:pt x="215" y="146"/>
                  </a:moveTo>
                  <a:cubicBezTo>
                    <a:pt x="214" y="146"/>
                    <a:pt x="207" y="145"/>
                    <a:pt x="207" y="146"/>
                  </a:cubicBezTo>
                  <a:cubicBezTo>
                    <a:pt x="207" y="147"/>
                    <a:pt x="217" y="147"/>
                    <a:pt x="217" y="147"/>
                  </a:cubicBezTo>
                  <a:cubicBezTo>
                    <a:pt x="218" y="146"/>
                    <a:pt x="214" y="146"/>
                    <a:pt x="215" y="146"/>
                  </a:cubicBezTo>
                  <a:close/>
                  <a:moveTo>
                    <a:pt x="208" y="150"/>
                  </a:moveTo>
                  <a:cubicBezTo>
                    <a:pt x="202" y="148"/>
                    <a:pt x="207" y="152"/>
                    <a:pt x="209" y="150"/>
                  </a:cubicBezTo>
                  <a:cubicBezTo>
                    <a:pt x="209" y="149"/>
                    <a:pt x="208" y="150"/>
                    <a:pt x="208" y="150"/>
                  </a:cubicBezTo>
                  <a:close/>
                  <a:moveTo>
                    <a:pt x="132" y="153"/>
                  </a:moveTo>
                  <a:cubicBezTo>
                    <a:pt x="131" y="154"/>
                    <a:pt x="135" y="153"/>
                    <a:pt x="137" y="153"/>
                  </a:cubicBezTo>
                  <a:cubicBezTo>
                    <a:pt x="143" y="152"/>
                    <a:pt x="149" y="152"/>
                    <a:pt x="156" y="152"/>
                  </a:cubicBezTo>
                  <a:cubicBezTo>
                    <a:pt x="161" y="151"/>
                    <a:pt x="155" y="150"/>
                    <a:pt x="154" y="150"/>
                  </a:cubicBezTo>
                  <a:cubicBezTo>
                    <a:pt x="151" y="150"/>
                    <a:pt x="144" y="152"/>
                    <a:pt x="141" y="152"/>
                  </a:cubicBezTo>
                  <a:cubicBezTo>
                    <a:pt x="138" y="152"/>
                    <a:pt x="135" y="152"/>
                    <a:pt x="132" y="153"/>
                  </a:cubicBezTo>
                  <a:close/>
                  <a:moveTo>
                    <a:pt x="230" y="5"/>
                  </a:moveTo>
                  <a:cubicBezTo>
                    <a:pt x="221" y="6"/>
                    <a:pt x="209" y="1"/>
                    <a:pt x="198" y="3"/>
                  </a:cubicBezTo>
                  <a:cubicBezTo>
                    <a:pt x="197" y="3"/>
                    <a:pt x="196" y="4"/>
                    <a:pt x="195" y="4"/>
                  </a:cubicBezTo>
                  <a:cubicBezTo>
                    <a:pt x="193" y="4"/>
                    <a:pt x="191" y="4"/>
                    <a:pt x="189" y="4"/>
                  </a:cubicBezTo>
                  <a:cubicBezTo>
                    <a:pt x="183" y="4"/>
                    <a:pt x="176" y="5"/>
                    <a:pt x="172" y="4"/>
                  </a:cubicBezTo>
                  <a:cubicBezTo>
                    <a:pt x="171" y="4"/>
                    <a:pt x="170" y="3"/>
                    <a:pt x="170" y="2"/>
                  </a:cubicBezTo>
                  <a:cubicBezTo>
                    <a:pt x="164" y="1"/>
                    <a:pt x="154" y="1"/>
                    <a:pt x="145" y="1"/>
                  </a:cubicBezTo>
                  <a:cubicBezTo>
                    <a:pt x="142" y="1"/>
                    <a:pt x="135" y="1"/>
                    <a:pt x="141" y="2"/>
                  </a:cubicBezTo>
                  <a:cubicBezTo>
                    <a:pt x="147" y="4"/>
                    <a:pt x="138" y="3"/>
                    <a:pt x="136" y="3"/>
                  </a:cubicBezTo>
                  <a:cubicBezTo>
                    <a:pt x="131" y="3"/>
                    <a:pt x="119" y="3"/>
                    <a:pt x="114" y="4"/>
                  </a:cubicBezTo>
                  <a:cubicBezTo>
                    <a:pt x="109" y="4"/>
                    <a:pt x="106" y="5"/>
                    <a:pt x="99" y="6"/>
                  </a:cubicBezTo>
                  <a:cubicBezTo>
                    <a:pt x="96" y="6"/>
                    <a:pt x="92" y="6"/>
                    <a:pt x="89" y="7"/>
                  </a:cubicBezTo>
                  <a:cubicBezTo>
                    <a:pt x="88" y="7"/>
                    <a:pt x="90" y="8"/>
                    <a:pt x="90" y="8"/>
                  </a:cubicBezTo>
                  <a:cubicBezTo>
                    <a:pt x="90" y="9"/>
                    <a:pt x="75" y="10"/>
                    <a:pt x="74" y="10"/>
                  </a:cubicBezTo>
                  <a:cubicBezTo>
                    <a:pt x="73" y="10"/>
                    <a:pt x="72" y="9"/>
                    <a:pt x="71" y="9"/>
                  </a:cubicBezTo>
                  <a:cubicBezTo>
                    <a:pt x="69" y="9"/>
                    <a:pt x="52" y="11"/>
                    <a:pt x="51" y="12"/>
                  </a:cubicBezTo>
                  <a:cubicBezTo>
                    <a:pt x="53" y="10"/>
                    <a:pt x="53" y="15"/>
                    <a:pt x="51" y="13"/>
                  </a:cubicBezTo>
                  <a:cubicBezTo>
                    <a:pt x="53" y="15"/>
                    <a:pt x="57" y="12"/>
                    <a:pt x="59" y="13"/>
                  </a:cubicBezTo>
                  <a:cubicBezTo>
                    <a:pt x="60" y="13"/>
                    <a:pt x="61" y="15"/>
                    <a:pt x="61" y="15"/>
                  </a:cubicBezTo>
                  <a:cubicBezTo>
                    <a:pt x="61" y="16"/>
                    <a:pt x="58" y="17"/>
                    <a:pt x="58" y="16"/>
                  </a:cubicBezTo>
                  <a:cubicBezTo>
                    <a:pt x="59" y="18"/>
                    <a:pt x="72" y="16"/>
                    <a:pt x="66" y="17"/>
                  </a:cubicBezTo>
                  <a:cubicBezTo>
                    <a:pt x="60" y="19"/>
                    <a:pt x="54" y="19"/>
                    <a:pt x="48" y="19"/>
                  </a:cubicBezTo>
                  <a:cubicBezTo>
                    <a:pt x="45" y="19"/>
                    <a:pt x="46" y="21"/>
                    <a:pt x="49" y="21"/>
                  </a:cubicBezTo>
                  <a:cubicBezTo>
                    <a:pt x="52" y="21"/>
                    <a:pt x="61" y="19"/>
                    <a:pt x="62" y="21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3" y="25"/>
                    <a:pt x="40" y="24"/>
                    <a:pt x="37" y="25"/>
                  </a:cubicBezTo>
                  <a:cubicBezTo>
                    <a:pt x="36" y="25"/>
                    <a:pt x="31" y="27"/>
                    <a:pt x="31" y="27"/>
                  </a:cubicBezTo>
                  <a:cubicBezTo>
                    <a:pt x="31" y="27"/>
                    <a:pt x="32" y="31"/>
                    <a:pt x="32" y="29"/>
                  </a:cubicBezTo>
                  <a:cubicBezTo>
                    <a:pt x="32" y="30"/>
                    <a:pt x="29" y="30"/>
                    <a:pt x="30" y="30"/>
                  </a:cubicBezTo>
                  <a:cubicBezTo>
                    <a:pt x="31" y="30"/>
                    <a:pt x="28" y="29"/>
                    <a:pt x="28" y="30"/>
                  </a:cubicBezTo>
                  <a:cubicBezTo>
                    <a:pt x="28" y="31"/>
                    <a:pt x="33" y="31"/>
                    <a:pt x="33" y="31"/>
                  </a:cubicBezTo>
                  <a:cubicBezTo>
                    <a:pt x="33" y="31"/>
                    <a:pt x="32" y="29"/>
                    <a:pt x="35" y="29"/>
                  </a:cubicBezTo>
                  <a:cubicBezTo>
                    <a:pt x="37" y="29"/>
                    <a:pt x="34" y="30"/>
                    <a:pt x="35" y="31"/>
                  </a:cubicBezTo>
                  <a:cubicBezTo>
                    <a:pt x="36" y="32"/>
                    <a:pt x="41" y="30"/>
                    <a:pt x="45" y="30"/>
                  </a:cubicBezTo>
                  <a:cubicBezTo>
                    <a:pt x="46" y="30"/>
                    <a:pt x="47" y="31"/>
                    <a:pt x="47" y="31"/>
                  </a:cubicBezTo>
                  <a:cubicBezTo>
                    <a:pt x="48" y="31"/>
                    <a:pt x="48" y="28"/>
                    <a:pt x="50" y="30"/>
                  </a:cubicBezTo>
                  <a:cubicBezTo>
                    <a:pt x="51" y="31"/>
                    <a:pt x="42" y="34"/>
                    <a:pt x="40" y="34"/>
                  </a:cubicBezTo>
                  <a:cubicBezTo>
                    <a:pt x="39" y="34"/>
                    <a:pt x="38" y="33"/>
                    <a:pt x="37" y="33"/>
                  </a:cubicBezTo>
                  <a:cubicBezTo>
                    <a:pt x="36" y="33"/>
                    <a:pt x="36" y="34"/>
                    <a:pt x="35" y="35"/>
                  </a:cubicBezTo>
                  <a:cubicBezTo>
                    <a:pt x="33" y="36"/>
                    <a:pt x="28" y="35"/>
                    <a:pt x="25" y="35"/>
                  </a:cubicBezTo>
                  <a:cubicBezTo>
                    <a:pt x="23" y="35"/>
                    <a:pt x="21" y="37"/>
                    <a:pt x="21" y="37"/>
                  </a:cubicBezTo>
                  <a:cubicBezTo>
                    <a:pt x="20" y="37"/>
                    <a:pt x="17" y="36"/>
                    <a:pt x="21" y="37"/>
                  </a:cubicBezTo>
                  <a:cubicBezTo>
                    <a:pt x="25" y="38"/>
                    <a:pt x="20" y="38"/>
                    <a:pt x="24" y="39"/>
                  </a:cubicBezTo>
                  <a:cubicBezTo>
                    <a:pt x="27" y="39"/>
                    <a:pt x="39" y="37"/>
                    <a:pt x="42" y="38"/>
                  </a:cubicBezTo>
                  <a:cubicBezTo>
                    <a:pt x="43" y="38"/>
                    <a:pt x="43" y="40"/>
                    <a:pt x="46" y="41"/>
                  </a:cubicBezTo>
                  <a:cubicBezTo>
                    <a:pt x="51" y="42"/>
                    <a:pt x="47" y="41"/>
                    <a:pt x="44" y="42"/>
                  </a:cubicBezTo>
                  <a:cubicBezTo>
                    <a:pt x="44" y="42"/>
                    <a:pt x="42" y="43"/>
                    <a:pt x="39" y="43"/>
                  </a:cubicBezTo>
                  <a:cubicBezTo>
                    <a:pt x="36" y="43"/>
                    <a:pt x="37" y="40"/>
                    <a:pt x="33" y="42"/>
                  </a:cubicBezTo>
                  <a:cubicBezTo>
                    <a:pt x="32" y="42"/>
                    <a:pt x="34" y="44"/>
                    <a:pt x="34" y="44"/>
                  </a:cubicBezTo>
                  <a:cubicBezTo>
                    <a:pt x="34" y="44"/>
                    <a:pt x="26" y="44"/>
                    <a:pt x="26" y="45"/>
                  </a:cubicBezTo>
                  <a:cubicBezTo>
                    <a:pt x="26" y="46"/>
                    <a:pt x="41" y="45"/>
                    <a:pt x="33" y="47"/>
                  </a:cubicBezTo>
                  <a:cubicBezTo>
                    <a:pt x="25" y="49"/>
                    <a:pt x="14" y="47"/>
                    <a:pt x="7" y="49"/>
                  </a:cubicBezTo>
                  <a:cubicBezTo>
                    <a:pt x="3" y="50"/>
                    <a:pt x="7" y="50"/>
                    <a:pt x="10" y="50"/>
                  </a:cubicBezTo>
                  <a:cubicBezTo>
                    <a:pt x="10" y="50"/>
                    <a:pt x="17" y="51"/>
                    <a:pt x="20" y="51"/>
                  </a:cubicBezTo>
                  <a:cubicBezTo>
                    <a:pt x="25" y="50"/>
                    <a:pt x="28" y="48"/>
                    <a:pt x="31" y="48"/>
                  </a:cubicBezTo>
                  <a:cubicBezTo>
                    <a:pt x="40" y="49"/>
                    <a:pt x="31" y="51"/>
                    <a:pt x="27" y="51"/>
                  </a:cubicBezTo>
                  <a:cubicBezTo>
                    <a:pt x="20" y="52"/>
                    <a:pt x="38" y="54"/>
                    <a:pt x="37" y="53"/>
                  </a:cubicBezTo>
                  <a:cubicBezTo>
                    <a:pt x="38" y="55"/>
                    <a:pt x="31" y="55"/>
                    <a:pt x="29" y="56"/>
                  </a:cubicBezTo>
                  <a:cubicBezTo>
                    <a:pt x="26" y="56"/>
                    <a:pt x="21" y="56"/>
                    <a:pt x="19" y="56"/>
                  </a:cubicBezTo>
                  <a:cubicBezTo>
                    <a:pt x="17" y="56"/>
                    <a:pt x="13" y="56"/>
                    <a:pt x="18" y="56"/>
                  </a:cubicBezTo>
                  <a:cubicBezTo>
                    <a:pt x="20" y="57"/>
                    <a:pt x="23" y="57"/>
                    <a:pt x="24" y="58"/>
                  </a:cubicBezTo>
                  <a:cubicBezTo>
                    <a:pt x="24" y="58"/>
                    <a:pt x="24" y="59"/>
                    <a:pt x="24" y="59"/>
                  </a:cubicBezTo>
                  <a:cubicBezTo>
                    <a:pt x="27" y="60"/>
                    <a:pt x="33" y="59"/>
                    <a:pt x="38" y="59"/>
                  </a:cubicBezTo>
                  <a:cubicBezTo>
                    <a:pt x="45" y="58"/>
                    <a:pt x="50" y="58"/>
                    <a:pt x="55" y="57"/>
                  </a:cubicBezTo>
                  <a:cubicBezTo>
                    <a:pt x="56" y="57"/>
                    <a:pt x="59" y="55"/>
                    <a:pt x="60" y="57"/>
                  </a:cubicBezTo>
                  <a:cubicBezTo>
                    <a:pt x="60" y="59"/>
                    <a:pt x="55" y="58"/>
                    <a:pt x="55" y="58"/>
                  </a:cubicBezTo>
                  <a:cubicBezTo>
                    <a:pt x="54" y="58"/>
                    <a:pt x="54" y="60"/>
                    <a:pt x="54" y="60"/>
                  </a:cubicBezTo>
                  <a:cubicBezTo>
                    <a:pt x="52" y="61"/>
                    <a:pt x="41" y="60"/>
                    <a:pt x="40" y="60"/>
                  </a:cubicBezTo>
                  <a:cubicBezTo>
                    <a:pt x="39" y="61"/>
                    <a:pt x="40" y="62"/>
                    <a:pt x="39" y="63"/>
                  </a:cubicBezTo>
                  <a:cubicBezTo>
                    <a:pt x="35" y="66"/>
                    <a:pt x="29" y="62"/>
                    <a:pt x="26" y="64"/>
                  </a:cubicBezTo>
                  <a:cubicBezTo>
                    <a:pt x="25" y="65"/>
                    <a:pt x="29" y="66"/>
                    <a:pt x="26" y="68"/>
                  </a:cubicBezTo>
                  <a:cubicBezTo>
                    <a:pt x="22" y="70"/>
                    <a:pt x="33" y="70"/>
                    <a:pt x="37" y="69"/>
                  </a:cubicBezTo>
                  <a:cubicBezTo>
                    <a:pt x="42" y="68"/>
                    <a:pt x="43" y="68"/>
                    <a:pt x="50" y="68"/>
                  </a:cubicBezTo>
                  <a:cubicBezTo>
                    <a:pt x="54" y="69"/>
                    <a:pt x="71" y="70"/>
                    <a:pt x="63" y="71"/>
                  </a:cubicBezTo>
                  <a:cubicBezTo>
                    <a:pt x="59" y="71"/>
                    <a:pt x="50" y="69"/>
                    <a:pt x="49" y="72"/>
                  </a:cubicBezTo>
                  <a:cubicBezTo>
                    <a:pt x="48" y="72"/>
                    <a:pt x="50" y="74"/>
                    <a:pt x="50" y="74"/>
                  </a:cubicBezTo>
                  <a:cubicBezTo>
                    <a:pt x="44" y="77"/>
                    <a:pt x="33" y="71"/>
                    <a:pt x="27" y="73"/>
                  </a:cubicBezTo>
                  <a:cubicBezTo>
                    <a:pt x="26" y="73"/>
                    <a:pt x="27" y="74"/>
                    <a:pt x="27" y="74"/>
                  </a:cubicBezTo>
                  <a:cubicBezTo>
                    <a:pt x="26" y="75"/>
                    <a:pt x="26" y="74"/>
                    <a:pt x="24" y="75"/>
                  </a:cubicBezTo>
                  <a:cubicBezTo>
                    <a:pt x="21" y="78"/>
                    <a:pt x="22" y="80"/>
                    <a:pt x="26" y="79"/>
                  </a:cubicBezTo>
                  <a:cubicBezTo>
                    <a:pt x="28" y="78"/>
                    <a:pt x="29" y="77"/>
                    <a:pt x="30" y="76"/>
                  </a:cubicBezTo>
                  <a:cubicBezTo>
                    <a:pt x="37" y="75"/>
                    <a:pt x="44" y="76"/>
                    <a:pt x="46" y="76"/>
                  </a:cubicBezTo>
                  <a:cubicBezTo>
                    <a:pt x="47" y="76"/>
                    <a:pt x="56" y="73"/>
                    <a:pt x="54" y="76"/>
                  </a:cubicBezTo>
                  <a:cubicBezTo>
                    <a:pt x="54" y="79"/>
                    <a:pt x="50" y="77"/>
                    <a:pt x="49" y="78"/>
                  </a:cubicBezTo>
                  <a:cubicBezTo>
                    <a:pt x="48" y="78"/>
                    <a:pt x="50" y="79"/>
                    <a:pt x="48" y="80"/>
                  </a:cubicBezTo>
                  <a:cubicBezTo>
                    <a:pt x="47" y="81"/>
                    <a:pt x="38" y="80"/>
                    <a:pt x="33" y="81"/>
                  </a:cubicBezTo>
                  <a:cubicBezTo>
                    <a:pt x="29" y="82"/>
                    <a:pt x="33" y="82"/>
                    <a:pt x="29" y="82"/>
                  </a:cubicBezTo>
                  <a:cubicBezTo>
                    <a:pt x="25" y="82"/>
                    <a:pt x="29" y="84"/>
                    <a:pt x="31" y="84"/>
                  </a:cubicBezTo>
                  <a:cubicBezTo>
                    <a:pt x="31" y="84"/>
                    <a:pt x="39" y="82"/>
                    <a:pt x="40" y="85"/>
                  </a:cubicBezTo>
                  <a:cubicBezTo>
                    <a:pt x="41" y="86"/>
                    <a:pt x="36" y="85"/>
                    <a:pt x="39" y="86"/>
                  </a:cubicBezTo>
                  <a:cubicBezTo>
                    <a:pt x="41" y="88"/>
                    <a:pt x="53" y="86"/>
                    <a:pt x="53" y="88"/>
                  </a:cubicBezTo>
                  <a:cubicBezTo>
                    <a:pt x="54" y="92"/>
                    <a:pt x="33" y="88"/>
                    <a:pt x="32" y="88"/>
                  </a:cubicBezTo>
                  <a:cubicBezTo>
                    <a:pt x="33" y="88"/>
                    <a:pt x="27" y="89"/>
                    <a:pt x="31" y="90"/>
                  </a:cubicBezTo>
                  <a:cubicBezTo>
                    <a:pt x="33" y="90"/>
                    <a:pt x="38" y="90"/>
                    <a:pt x="39" y="90"/>
                  </a:cubicBezTo>
                  <a:cubicBezTo>
                    <a:pt x="42" y="91"/>
                    <a:pt x="42" y="92"/>
                    <a:pt x="46" y="93"/>
                  </a:cubicBezTo>
                  <a:cubicBezTo>
                    <a:pt x="47" y="93"/>
                    <a:pt x="48" y="91"/>
                    <a:pt x="49" y="91"/>
                  </a:cubicBezTo>
                  <a:cubicBezTo>
                    <a:pt x="53" y="90"/>
                    <a:pt x="60" y="90"/>
                    <a:pt x="65" y="89"/>
                  </a:cubicBezTo>
                  <a:cubicBezTo>
                    <a:pt x="69" y="88"/>
                    <a:pt x="71" y="88"/>
                    <a:pt x="77" y="89"/>
                  </a:cubicBezTo>
                  <a:cubicBezTo>
                    <a:pt x="84" y="90"/>
                    <a:pt x="98" y="86"/>
                    <a:pt x="104" y="87"/>
                  </a:cubicBezTo>
                  <a:cubicBezTo>
                    <a:pt x="106" y="87"/>
                    <a:pt x="106" y="88"/>
                    <a:pt x="103" y="89"/>
                  </a:cubicBezTo>
                  <a:cubicBezTo>
                    <a:pt x="102" y="90"/>
                    <a:pt x="98" y="89"/>
                    <a:pt x="97" y="90"/>
                  </a:cubicBezTo>
                  <a:cubicBezTo>
                    <a:pt x="97" y="91"/>
                    <a:pt x="102" y="90"/>
                    <a:pt x="103" y="90"/>
                  </a:cubicBezTo>
                  <a:cubicBezTo>
                    <a:pt x="108" y="89"/>
                    <a:pt x="113" y="88"/>
                    <a:pt x="117" y="87"/>
                  </a:cubicBezTo>
                  <a:cubicBezTo>
                    <a:pt x="119" y="87"/>
                    <a:pt x="121" y="88"/>
                    <a:pt x="121" y="88"/>
                  </a:cubicBezTo>
                  <a:cubicBezTo>
                    <a:pt x="122" y="90"/>
                    <a:pt x="115" y="89"/>
                    <a:pt x="115" y="89"/>
                  </a:cubicBezTo>
                  <a:cubicBezTo>
                    <a:pt x="113" y="90"/>
                    <a:pt x="111" y="91"/>
                    <a:pt x="108" y="92"/>
                  </a:cubicBezTo>
                  <a:cubicBezTo>
                    <a:pt x="104" y="93"/>
                    <a:pt x="99" y="92"/>
                    <a:pt x="95" y="92"/>
                  </a:cubicBezTo>
                  <a:cubicBezTo>
                    <a:pt x="93" y="92"/>
                    <a:pt x="87" y="94"/>
                    <a:pt x="83" y="94"/>
                  </a:cubicBezTo>
                  <a:cubicBezTo>
                    <a:pt x="78" y="95"/>
                    <a:pt x="84" y="96"/>
                    <a:pt x="89" y="95"/>
                  </a:cubicBezTo>
                  <a:cubicBezTo>
                    <a:pt x="91" y="95"/>
                    <a:pt x="95" y="94"/>
                    <a:pt x="96" y="94"/>
                  </a:cubicBezTo>
                  <a:cubicBezTo>
                    <a:pt x="102" y="95"/>
                    <a:pt x="103" y="98"/>
                    <a:pt x="109" y="96"/>
                  </a:cubicBezTo>
                  <a:cubicBezTo>
                    <a:pt x="110" y="96"/>
                    <a:pt x="111" y="95"/>
                    <a:pt x="112" y="95"/>
                  </a:cubicBezTo>
                  <a:cubicBezTo>
                    <a:pt x="113" y="94"/>
                    <a:pt x="114" y="95"/>
                    <a:pt x="117" y="95"/>
                  </a:cubicBezTo>
                  <a:cubicBezTo>
                    <a:pt x="120" y="95"/>
                    <a:pt x="121" y="95"/>
                    <a:pt x="124" y="96"/>
                  </a:cubicBezTo>
                  <a:cubicBezTo>
                    <a:pt x="128" y="97"/>
                    <a:pt x="128" y="96"/>
                    <a:pt x="124" y="97"/>
                  </a:cubicBezTo>
                  <a:cubicBezTo>
                    <a:pt x="122" y="98"/>
                    <a:pt x="106" y="99"/>
                    <a:pt x="106" y="101"/>
                  </a:cubicBezTo>
                  <a:cubicBezTo>
                    <a:pt x="105" y="103"/>
                    <a:pt x="112" y="102"/>
                    <a:pt x="107" y="104"/>
                  </a:cubicBezTo>
                  <a:cubicBezTo>
                    <a:pt x="106" y="104"/>
                    <a:pt x="91" y="106"/>
                    <a:pt x="102" y="106"/>
                  </a:cubicBezTo>
                  <a:cubicBezTo>
                    <a:pt x="105" y="106"/>
                    <a:pt x="106" y="106"/>
                    <a:pt x="110" y="107"/>
                  </a:cubicBezTo>
                  <a:cubicBezTo>
                    <a:pt x="114" y="107"/>
                    <a:pt x="120" y="104"/>
                    <a:pt x="123" y="107"/>
                  </a:cubicBezTo>
                  <a:cubicBezTo>
                    <a:pt x="124" y="108"/>
                    <a:pt x="120" y="109"/>
                    <a:pt x="120" y="109"/>
                  </a:cubicBezTo>
                  <a:cubicBezTo>
                    <a:pt x="119" y="109"/>
                    <a:pt x="121" y="110"/>
                    <a:pt x="121" y="110"/>
                  </a:cubicBezTo>
                  <a:cubicBezTo>
                    <a:pt x="121" y="110"/>
                    <a:pt x="105" y="115"/>
                    <a:pt x="102" y="115"/>
                  </a:cubicBezTo>
                  <a:cubicBezTo>
                    <a:pt x="102" y="115"/>
                    <a:pt x="100" y="114"/>
                    <a:pt x="100" y="114"/>
                  </a:cubicBezTo>
                  <a:cubicBezTo>
                    <a:pt x="101" y="113"/>
                    <a:pt x="100" y="115"/>
                    <a:pt x="102" y="116"/>
                  </a:cubicBezTo>
                  <a:cubicBezTo>
                    <a:pt x="103" y="117"/>
                    <a:pt x="112" y="114"/>
                    <a:pt x="116" y="115"/>
                  </a:cubicBezTo>
                  <a:cubicBezTo>
                    <a:pt x="117" y="115"/>
                    <a:pt x="118" y="117"/>
                    <a:pt x="119" y="118"/>
                  </a:cubicBezTo>
                  <a:cubicBezTo>
                    <a:pt x="122" y="118"/>
                    <a:pt x="129" y="115"/>
                    <a:pt x="134" y="116"/>
                  </a:cubicBezTo>
                  <a:cubicBezTo>
                    <a:pt x="135" y="117"/>
                    <a:pt x="136" y="118"/>
                    <a:pt x="137" y="118"/>
                  </a:cubicBezTo>
                  <a:cubicBezTo>
                    <a:pt x="138" y="118"/>
                    <a:pt x="142" y="118"/>
                    <a:pt x="143" y="118"/>
                  </a:cubicBezTo>
                  <a:cubicBezTo>
                    <a:pt x="143" y="119"/>
                    <a:pt x="137" y="121"/>
                    <a:pt x="136" y="121"/>
                  </a:cubicBezTo>
                  <a:cubicBezTo>
                    <a:pt x="135" y="121"/>
                    <a:pt x="128" y="122"/>
                    <a:pt x="128" y="122"/>
                  </a:cubicBezTo>
                  <a:cubicBezTo>
                    <a:pt x="128" y="123"/>
                    <a:pt x="136" y="123"/>
                    <a:pt x="136" y="124"/>
                  </a:cubicBezTo>
                  <a:cubicBezTo>
                    <a:pt x="138" y="126"/>
                    <a:pt x="127" y="126"/>
                    <a:pt x="127" y="126"/>
                  </a:cubicBezTo>
                  <a:cubicBezTo>
                    <a:pt x="126" y="128"/>
                    <a:pt x="133" y="128"/>
                    <a:pt x="134" y="128"/>
                  </a:cubicBezTo>
                  <a:cubicBezTo>
                    <a:pt x="139" y="127"/>
                    <a:pt x="142" y="126"/>
                    <a:pt x="148" y="126"/>
                  </a:cubicBezTo>
                  <a:cubicBezTo>
                    <a:pt x="150" y="125"/>
                    <a:pt x="155" y="125"/>
                    <a:pt x="155" y="125"/>
                  </a:cubicBezTo>
                  <a:cubicBezTo>
                    <a:pt x="156" y="126"/>
                    <a:pt x="153" y="128"/>
                    <a:pt x="152" y="127"/>
                  </a:cubicBezTo>
                  <a:cubicBezTo>
                    <a:pt x="154" y="129"/>
                    <a:pt x="155" y="126"/>
                    <a:pt x="157" y="128"/>
                  </a:cubicBezTo>
                  <a:cubicBezTo>
                    <a:pt x="158" y="129"/>
                    <a:pt x="145" y="134"/>
                    <a:pt x="142" y="135"/>
                  </a:cubicBezTo>
                  <a:cubicBezTo>
                    <a:pt x="141" y="135"/>
                    <a:pt x="140" y="134"/>
                    <a:pt x="139" y="134"/>
                  </a:cubicBezTo>
                  <a:cubicBezTo>
                    <a:pt x="139" y="134"/>
                    <a:pt x="135" y="135"/>
                    <a:pt x="139" y="135"/>
                  </a:cubicBezTo>
                  <a:cubicBezTo>
                    <a:pt x="140" y="135"/>
                    <a:pt x="147" y="136"/>
                    <a:pt x="150" y="135"/>
                  </a:cubicBezTo>
                  <a:cubicBezTo>
                    <a:pt x="151" y="134"/>
                    <a:pt x="151" y="134"/>
                    <a:pt x="154" y="134"/>
                  </a:cubicBezTo>
                  <a:cubicBezTo>
                    <a:pt x="156" y="134"/>
                    <a:pt x="160" y="134"/>
                    <a:pt x="160" y="134"/>
                  </a:cubicBezTo>
                  <a:cubicBezTo>
                    <a:pt x="161" y="135"/>
                    <a:pt x="158" y="137"/>
                    <a:pt x="158" y="137"/>
                  </a:cubicBezTo>
                  <a:cubicBezTo>
                    <a:pt x="155" y="138"/>
                    <a:pt x="146" y="138"/>
                    <a:pt x="143" y="138"/>
                  </a:cubicBezTo>
                  <a:cubicBezTo>
                    <a:pt x="139" y="139"/>
                    <a:pt x="133" y="140"/>
                    <a:pt x="129" y="140"/>
                  </a:cubicBezTo>
                  <a:cubicBezTo>
                    <a:pt x="125" y="140"/>
                    <a:pt x="132" y="141"/>
                    <a:pt x="133" y="140"/>
                  </a:cubicBezTo>
                  <a:cubicBezTo>
                    <a:pt x="147" y="140"/>
                    <a:pt x="162" y="136"/>
                    <a:pt x="178" y="138"/>
                  </a:cubicBezTo>
                  <a:cubicBezTo>
                    <a:pt x="180" y="138"/>
                    <a:pt x="190" y="138"/>
                    <a:pt x="181" y="140"/>
                  </a:cubicBezTo>
                  <a:cubicBezTo>
                    <a:pt x="176" y="141"/>
                    <a:pt x="161" y="143"/>
                    <a:pt x="157" y="143"/>
                  </a:cubicBezTo>
                  <a:cubicBezTo>
                    <a:pt x="154" y="143"/>
                    <a:pt x="153" y="142"/>
                    <a:pt x="150" y="142"/>
                  </a:cubicBezTo>
                  <a:cubicBezTo>
                    <a:pt x="151" y="142"/>
                    <a:pt x="148" y="142"/>
                    <a:pt x="147" y="142"/>
                  </a:cubicBezTo>
                  <a:cubicBezTo>
                    <a:pt x="145" y="145"/>
                    <a:pt x="172" y="146"/>
                    <a:pt x="149" y="143"/>
                  </a:cubicBezTo>
                  <a:cubicBezTo>
                    <a:pt x="154" y="144"/>
                    <a:pt x="162" y="143"/>
                    <a:pt x="166" y="144"/>
                  </a:cubicBezTo>
                  <a:cubicBezTo>
                    <a:pt x="169" y="145"/>
                    <a:pt x="175" y="143"/>
                    <a:pt x="180" y="143"/>
                  </a:cubicBezTo>
                  <a:cubicBezTo>
                    <a:pt x="182" y="142"/>
                    <a:pt x="185" y="143"/>
                    <a:pt x="187" y="142"/>
                  </a:cubicBezTo>
                  <a:cubicBezTo>
                    <a:pt x="187" y="142"/>
                    <a:pt x="189" y="141"/>
                    <a:pt x="189" y="141"/>
                  </a:cubicBezTo>
                  <a:cubicBezTo>
                    <a:pt x="192" y="140"/>
                    <a:pt x="197" y="141"/>
                    <a:pt x="199" y="140"/>
                  </a:cubicBezTo>
                  <a:cubicBezTo>
                    <a:pt x="199" y="140"/>
                    <a:pt x="197" y="140"/>
                    <a:pt x="197" y="140"/>
                  </a:cubicBezTo>
                  <a:cubicBezTo>
                    <a:pt x="197" y="137"/>
                    <a:pt x="201" y="139"/>
                    <a:pt x="203" y="139"/>
                  </a:cubicBezTo>
                  <a:cubicBezTo>
                    <a:pt x="203" y="139"/>
                    <a:pt x="202" y="138"/>
                    <a:pt x="202" y="137"/>
                  </a:cubicBezTo>
                  <a:cubicBezTo>
                    <a:pt x="204" y="135"/>
                    <a:pt x="209" y="138"/>
                    <a:pt x="213" y="137"/>
                  </a:cubicBezTo>
                  <a:cubicBezTo>
                    <a:pt x="215" y="136"/>
                    <a:pt x="216" y="134"/>
                    <a:pt x="218" y="135"/>
                  </a:cubicBezTo>
                  <a:cubicBezTo>
                    <a:pt x="218" y="135"/>
                    <a:pt x="213" y="137"/>
                    <a:pt x="219" y="137"/>
                  </a:cubicBezTo>
                  <a:cubicBezTo>
                    <a:pt x="219" y="137"/>
                    <a:pt x="221" y="136"/>
                    <a:pt x="222" y="136"/>
                  </a:cubicBezTo>
                  <a:cubicBezTo>
                    <a:pt x="227" y="135"/>
                    <a:pt x="240" y="136"/>
                    <a:pt x="247" y="136"/>
                  </a:cubicBezTo>
                  <a:cubicBezTo>
                    <a:pt x="253" y="135"/>
                    <a:pt x="236" y="134"/>
                    <a:pt x="234" y="134"/>
                  </a:cubicBezTo>
                  <a:cubicBezTo>
                    <a:pt x="231" y="133"/>
                    <a:pt x="234" y="132"/>
                    <a:pt x="230" y="132"/>
                  </a:cubicBezTo>
                  <a:cubicBezTo>
                    <a:pt x="229" y="132"/>
                    <a:pt x="227" y="133"/>
                    <a:pt x="225" y="133"/>
                  </a:cubicBezTo>
                  <a:cubicBezTo>
                    <a:pt x="223" y="133"/>
                    <a:pt x="221" y="131"/>
                    <a:pt x="220" y="131"/>
                  </a:cubicBezTo>
                  <a:cubicBezTo>
                    <a:pt x="217" y="131"/>
                    <a:pt x="201" y="132"/>
                    <a:pt x="210" y="128"/>
                  </a:cubicBezTo>
                  <a:cubicBezTo>
                    <a:pt x="211" y="128"/>
                    <a:pt x="214" y="129"/>
                    <a:pt x="216" y="129"/>
                  </a:cubicBezTo>
                  <a:cubicBezTo>
                    <a:pt x="218" y="129"/>
                    <a:pt x="219" y="127"/>
                    <a:pt x="220" y="127"/>
                  </a:cubicBezTo>
                  <a:cubicBezTo>
                    <a:pt x="225" y="126"/>
                    <a:pt x="230" y="128"/>
                    <a:pt x="234" y="127"/>
                  </a:cubicBezTo>
                  <a:cubicBezTo>
                    <a:pt x="239" y="126"/>
                    <a:pt x="246" y="128"/>
                    <a:pt x="257" y="127"/>
                  </a:cubicBezTo>
                  <a:cubicBezTo>
                    <a:pt x="258" y="127"/>
                    <a:pt x="259" y="126"/>
                    <a:pt x="259" y="126"/>
                  </a:cubicBezTo>
                  <a:cubicBezTo>
                    <a:pt x="263" y="125"/>
                    <a:pt x="269" y="127"/>
                    <a:pt x="272" y="126"/>
                  </a:cubicBezTo>
                  <a:cubicBezTo>
                    <a:pt x="274" y="125"/>
                    <a:pt x="270" y="125"/>
                    <a:pt x="267" y="125"/>
                  </a:cubicBezTo>
                  <a:cubicBezTo>
                    <a:pt x="261" y="125"/>
                    <a:pt x="252" y="126"/>
                    <a:pt x="247" y="125"/>
                  </a:cubicBezTo>
                  <a:cubicBezTo>
                    <a:pt x="244" y="125"/>
                    <a:pt x="238" y="125"/>
                    <a:pt x="237" y="124"/>
                  </a:cubicBezTo>
                  <a:cubicBezTo>
                    <a:pt x="236" y="123"/>
                    <a:pt x="242" y="123"/>
                    <a:pt x="243" y="123"/>
                  </a:cubicBezTo>
                  <a:cubicBezTo>
                    <a:pt x="248" y="123"/>
                    <a:pt x="258" y="124"/>
                    <a:pt x="262" y="124"/>
                  </a:cubicBezTo>
                  <a:cubicBezTo>
                    <a:pt x="265" y="124"/>
                    <a:pt x="265" y="123"/>
                    <a:pt x="267" y="122"/>
                  </a:cubicBezTo>
                  <a:cubicBezTo>
                    <a:pt x="274" y="120"/>
                    <a:pt x="282" y="122"/>
                    <a:pt x="291" y="122"/>
                  </a:cubicBezTo>
                  <a:cubicBezTo>
                    <a:pt x="298" y="123"/>
                    <a:pt x="309" y="123"/>
                    <a:pt x="315" y="123"/>
                  </a:cubicBezTo>
                  <a:cubicBezTo>
                    <a:pt x="315" y="123"/>
                    <a:pt x="321" y="122"/>
                    <a:pt x="315" y="122"/>
                  </a:cubicBezTo>
                  <a:cubicBezTo>
                    <a:pt x="310" y="121"/>
                    <a:pt x="312" y="122"/>
                    <a:pt x="307" y="121"/>
                  </a:cubicBezTo>
                  <a:cubicBezTo>
                    <a:pt x="301" y="121"/>
                    <a:pt x="297" y="120"/>
                    <a:pt x="293" y="120"/>
                  </a:cubicBezTo>
                  <a:cubicBezTo>
                    <a:pt x="290" y="120"/>
                    <a:pt x="284" y="120"/>
                    <a:pt x="282" y="120"/>
                  </a:cubicBezTo>
                  <a:cubicBezTo>
                    <a:pt x="277" y="119"/>
                    <a:pt x="274" y="118"/>
                    <a:pt x="269" y="118"/>
                  </a:cubicBezTo>
                  <a:cubicBezTo>
                    <a:pt x="268" y="118"/>
                    <a:pt x="264" y="117"/>
                    <a:pt x="263" y="116"/>
                  </a:cubicBezTo>
                  <a:cubicBezTo>
                    <a:pt x="263" y="115"/>
                    <a:pt x="268" y="115"/>
                    <a:pt x="268" y="115"/>
                  </a:cubicBezTo>
                  <a:cubicBezTo>
                    <a:pt x="274" y="115"/>
                    <a:pt x="286" y="115"/>
                    <a:pt x="290" y="115"/>
                  </a:cubicBezTo>
                  <a:cubicBezTo>
                    <a:pt x="291" y="115"/>
                    <a:pt x="296" y="118"/>
                    <a:pt x="298" y="117"/>
                  </a:cubicBezTo>
                  <a:cubicBezTo>
                    <a:pt x="299" y="116"/>
                    <a:pt x="292" y="115"/>
                    <a:pt x="292" y="114"/>
                  </a:cubicBezTo>
                  <a:cubicBezTo>
                    <a:pt x="292" y="112"/>
                    <a:pt x="300" y="113"/>
                    <a:pt x="301" y="113"/>
                  </a:cubicBezTo>
                  <a:cubicBezTo>
                    <a:pt x="309" y="113"/>
                    <a:pt x="295" y="111"/>
                    <a:pt x="293" y="111"/>
                  </a:cubicBezTo>
                  <a:cubicBezTo>
                    <a:pt x="287" y="110"/>
                    <a:pt x="277" y="111"/>
                    <a:pt x="271" y="110"/>
                  </a:cubicBezTo>
                  <a:cubicBezTo>
                    <a:pt x="270" y="110"/>
                    <a:pt x="268" y="110"/>
                    <a:pt x="269" y="109"/>
                  </a:cubicBezTo>
                  <a:cubicBezTo>
                    <a:pt x="269" y="107"/>
                    <a:pt x="281" y="110"/>
                    <a:pt x="284" y="109"/>
                  </a:cubicBezTo>
                  <a:cubicBezTo>
                    <a:pt x="284" y="109"/>
                    <a:pt x="284" y="108"/>
                    <a:pt x="284" y="108"/>
                  </a:cubicBezTo>
                  <a:cubicBezTo>
                    <a:pt x="288" y="106"/>
                    <a:pt x="297" y="109"/>
                    <a:pt x="303" y="108"/>
                  </a:cubicBezTo>
                  <a:cubicBezTo>
                    <a:pt x="303" y="108"/>
                    <a:pt x="311" y="106"/>
                    <a:pt x="311" y="106"/>
                  </a:cubicBezTo>
                  <a:cubicBezTo>
                    <a:pt x="311" y="107"/>
                    <a:pt x="305" y="104"/>
                    <a:pt x="305" y="104"/>
                  </a:cubicBezTo>
                  <a:cubicBezTo>
                    <a:pt x="301" y="103"/>
                    <a:pt x="291" y="102"/>
                    <a:pt x="300" y="102"/>
                  </a:cubicBezTo>
                  <a:cubicBezTo>
                    <a:pt x="301" y="102"/>
                    <a:pt x="305" y="102"/>
                    <a:pt x="305" y="102"/>
                  </a:cubicBezTo>
                  <a:cubicBezTo>
                    <a:pt x="305" y="101"/>
                    <a:pt x="301" y="100"/>
                    <a:pt x="301" y="100"/>
                  </a:cubicBezTo>
                  <a:cubicBezTo>
                    <a:pt x="296" y="99"/>
                    <a:pt x="287" y="100"/>
                    <a:pt x="282" y="98"/>
                  </a:cubicBezTo>
                  <a:cubicBezTo>
                    <a:pt x="280" y="98"/>
                    <a:pt x="258" y="95"/>
                    <a:pt x="268" y="95"/>
                  </a:cubicBezTo>
                  <a:cubicBezTo>
                    <a:pt x="274" y="95"/>
                    <a:pt x="279" y="94"/>
                    <a:pt x="284" y="94"/>
                  </a:cubicBezTo>
                  <a:cubicBezTo>
                    <a:pt x="288" y="93"/>
                    <a:pt x="293" y="95"/>
                    <a:pt x="295" y="94"/>
                  </a:cubicBezTo>
                  <a:cubicBezTo>
                    <a:pt x="295" y="94"/>
                    <a:pt x="295" y="92"/>
                    <a:pt x="295" y="92"/>
                  </a:cubicBezTo>
                  <a:cubicBezTo>
                    <a:pt x="297" y="92"/>
                    <a:pt x="302" y="93"/>
                    <a:pt x="302" y="92"/>
                  </a:cubicBezTo>
                  <a:cubicBezTo>
                    <a:pt x="303" y="90"/>
                    <a:pt x="292" y="91"/>
                    <a:pt x="291" y="89"/>
                  </a:cubicBezTo>
                  <a:cubicBezTo>
                    <a:pt x="291" y="88"/>
                    <a:pt x="302" y="89"/>
                    <a:pt x="303" y="88"/>
                  </a:cubicBezTo>
                  <a:cubicBezTo>
                    <a:pt x="304" y="88"/>
                    <a:pt x="304" y="85"/>
                    <a:pt x="306" y="84"/>
                  </a:cubicBezTo>
                  <a:cubicBezTo>
                    <a:pt x="306" y="84"/>
                    <a:pt x="310" y="83"/>
                    <a:pt x="310" y="83"/>
                  </a:cubicBezTo>
                  <a:cubicBezTo>
                    <a:pt x="309" y="81"/>
                    <a:pt x="297" y="84"/>
                    <a:pt x="296" y="82"/>
                  </a:cubicBezTo>
                  <a:cubicBezTo>
                    <a:pt x="295" y="78"/>
                    <a:pt x="309" y="80"/>
                    <a:pt x="310" y="79"/>
                  </a:cubicBezTo>
                  <a:cubicBezTo>
                    <a:pt x="309" y="81"/>
                    <a:pt x="304" y="76"/>
                    <a:pt x="305" y="76"/>
                  </a:cubicBezTo>
                  <a:cubicBezTo>
                    <a:pt x="304" y="75"/>
                    <a:pt x="289" y="74"/>
                    <a:pt x="289" y="73"/>
                  </a:cubicBezTo>
                  <a:cubicBezTo>
                    <a:pt x="289" y="72"/>
                    <a:pt x="303" y="72"/>
                    <a:pt x="294" y="73"/>
                  </a:cubicBezTo>
                  <a:cubicBezTo>
                    <a:pt x="295" y="73"/>
                    <a:pt x="295" y="74"/>
                    <a:pt x="298" y="72"/>
                  </a:cubicBezTo>
                  <a:cubicBezTo>
                    <a:pt x="296" y="74"/>
                    <a:pt x="296" y="67"/>
                    <a:pt x="299" y="70"/>
                  </a:cubicBezTo>
                  <a:cubicBezTo>
                    <a:pt x="297" y="69"/>
                    <a:pt x="283" y="69"/>
                    <a:pt x="293" y="68"/>
                  </a:cubicBezTo>
                  <a:cubicBezTo>
                    <a:pt x="294" y="68"/>
                    <a:pt x="304" y="69"/>
                    <a:pt x="304" y="68"/>
                  </a:cubicBezTo>
                  <a:cubicBezTo>
                    <a:pt x="304" y="68"/>
                    <a:pt x="300" y="66"/>
                    <a:pt x="300" y="66"/>
                  </a:cubicBezTo>
                  <a:cubicBezTo>
                    <a:pt x="298" y="65"/>
                    <a:pt x="292" y="65"/>
                    <a:pt x="289" y="63"/>
                  </a:cubicBezTo>
                  <a:cubicBezTo>
                    <a:pt x="288" y="63"/>
                    <a:pt x="289" y="62"/>
                    <a:pt x="289" y="61"/>
                  </a:cubicBezTo>
                  <a:cubicBezTo>
                    <a:pt x="289" y="61"/>
                    <a:pt x="284" y="59"/>
                    <a:pt x="284" y="59"/>
                  </a:cubicBezTo>
                  <a:cubicBezTo>
                    <a:pt x="283" y="56"/>
                    <a:pt x="278" y="59"/>
                    <a:pt x="277" y="56"/>
                  </a:cubicBezTo>
                  <a:cubicBezTo>
                    <a:pt x="277" y="55"/>
                    <a:pt x="284" y="55"/>
                    <a:pt x="285" y="55"/>
                  </a:cubicBezTo>
                  <a:cubicBezTo>
                    <a:pt x="297" y="55"/>
                    <a:pt x="308" y="54"/>
                    <a:pt x="321" y="54"/>
                  </a:cubicBezTo>
                  <a:cubicBezTo>
                    <a:pt x="326" y="54"/>
                    <a:pt x="316" y="53"/>
                    <a:pt x="315" y="52"/>
                  </a:cubicBezTo>
                  <a:cubicBezTo>
                    <a:pt x="314" y="52"/>
                    <a:pt x="314" y="51"/>
                    <a:pt x="313" y="50"/>
                  </a:cubicBezTo>
                  <a:cubicBezTo>
                    <a:pt x="311" y="50"/>
                    <a:pt x="309" y="51"/>
                    <a:pt x="306" y="51"/>
                  </a:cubicBezTo>
                  <a:cubicBezTo>
                    <a:pt x="298" y="50"/>
                    <a:pt x="286" y="49"/>
                    <a:pt x="282" y="48"/>
                  </a:cubicBezTo>
                  <a:cubicBezTo>
                    <a:pt x="280" y="48"/>
                    <a:pt x="275" y="45"/>
                    <a:pt x="275" y="46"/>
                  </a:cubicBezTo>
                  <a:cubicBezTo>
                    <a:pt x="274" y="44"/>
                    <a:pt x="286" y="45"/>
                    <a:pt x="287" y="45"/>
                  </a:cubicBezTo>
                  <a:cubicBezTo>
                    <a:pt x="290" y="45"/>
                    <a:pt x="295" y="45"/>
                    <a:pt x="298" y="45"/>
                  </a:cubicBezTo>
                  <a:cubicBezTo>
                    <a:pt x="303" y="45"/>
                    <a:pt x="291" y="44"/>
                    <a:pt x="290" y="43"/>
                  </a:cubicBezTo>
                  <a:cubicBezTo>
                    <a:pt x="285" y="42"/>
                    <a:pt x="277" y="42"/>
                    <a:pt x="270" y="42"/>
                  </a:cubicBezTo>
                  <a:cubicBezTo>
                    <a:pt x="266" y="41"/>
                    <a:pt x="262" y="40"/>
                    <a:pt x="269" y="40"/>
                  </a:cubicBezTo>
                  <a:cubicBezTo>
                    <a:pt x="275" y="40"/>
                    <a:pt x="281" y="41"/>
                    <a:pt x="286" y="40"/>
                  </a:cubicBezTo>
                  <a:cubicBezTo>
                    <a:pt x="290" y="40"/>
                    <a:pt x="284" y="39"/>
                    <a:pt x="282" y="39"/>
                  </a:cubicBezTo>
                  <a:cubicBezTo>
                    <a:pt x="272" y="39"/>
                    <a:pt x="265" y="38"/>
                    <a:pt x="254" y="38"/>
                  </a:cubicBezTo>
                  <a:cubicBezTo>
                    <a:pt x="252" y="38"/>
                    <a:pt x="244" y="39"/>
                    <a:pt x="243" y="38"/>
                  </a:cubicBezTo>
                  <a:cubicBezTo>
                    <a:pt x="242" y="37"/>
                    <a:pt x="256" y="36"/>
                    <a:pt x="257" y="36"/>
                  </a:cubicBezTo>
                  <a:cubicBezTo>
                    <a:pt x="262" y="34"/>
                    <a:pt x="252" y="35"/>
                    <a:pt x="252" y="34"/>
                  </a:cubicBezTo>
                  <a:cubicBezTo>
                    <a:pt x="250" y="32"/>
                    <a:pt x="259" y="31"/>
                    <a:pt x="259" y="31"/>
                  </a:cubicBezTo>
                  <a:cubicBezTo>
                    <a:pt x="264" y="31"/>
                    <a:pt x="255" y="31"/>
                    <a:pt x="253" y="31"/>
                  </a:cubicBezTo>
                  <a:cubicBezTo>
                    <a:pt x="240" y="30"/>
                    <a:pt x="228" y="30"/>
                    <a:pt x="216" y="29"/>
                  </a:cubicBezTo>
                  <a:cubicBezTo>
                    <a:pt x="215" y="29"/>
                    <a:pt x="213" y="30"/>
                    <a:pt x="213" y="30"/>
                  </a:cubicBezTo>
                  <a:cubicBezTo>
                    <a:pt x="218" y="30"/>
                    <a:pt x="211" y="30"/>
                    <a:pt x="211" y="29"/>
                  </a:cubicBezTo>
                  <a:cubicBezTo>
                    <a:pt x="211" y="27"/>
                    <a:pt x="229" y="27"/>
                    <a:pt x="214" y="28"/>
                  </a:cubicBezTo>
                  <a:cubicBezTo>
                    <a:pt x="217" y="28"/>
                    <a:pt x="224" y="28"/>
                    <a:pt x="226" y="28"/>
                  </a:cubicBezTo>
                  <a:cubicBezTo>
                    <a:pt x="228" y="28"/>
                    <a:pt x="229" y="27"/>
                    <a:pt x="229" y="27"/>
                  </a:cubicBezTo>
                  <a:cubicBezTo>
                    <a:pt x="231" y="27"/>
                    <a:pt x="236" y="28"/>
                    <a:pt x="238" y="27"/>
                  </a:cubicBezTo>
                  <a:cubicBezTo>
                    <a:pt x="238" y="27"/>
                    <a:pt x="237" y="26"/>
                    <a:pt x="237" y="26"/>
                  </a:cubicBezTo>
                  <a:cubicBezTo>
                    <a:pt x="238" y="24"/>
                    <a:pt x="251" y="25"/>
                    <a:pt x="255" y="25"/>
                  </a:cubicBezTo>
                  <a:cubicBezTo>
                    <a:pt x="259" y="25"/>
                    <a:pt x="259" y="26"/>
                    <a:pt x="260" y="23"/>
                  </a:cubicBezTo>
                  <a:cubicBezTo>
                    <a:pt x="260" y="23"/>
                    <a:pt x="261" y="22"/>
                    <a:pt x="261" y="22"/>
                  </a:cubicBezTo>
                  <a:cubicBezTo>
                    <a:pt x="260" y="20"/>
                    <a:pt x="255" y="22"/>
                    <a:pt x="255" y="22"/>
                  </a:cubicBezTo>
                  <a:cubicBezTo>
                    <a:pt x="254" y="22"/>
                    <a:pt x="249" y="21"/>
                    <a:pt x="247" y="21"/>
                  </a:cubicBezTo>
                  <a:cubicBezTo>
                    <a:pt x="246" y="21"/>
                    <a:pt x="238" y="21"/>
                    <a:pt x="238" y="20"/>
                  </a:cubicBezTo>
                  <a:cubicBezTo>
                    <a:pt x="237" y="19"/>
                    <a:pt x="251" y="19"/>
                    <a:pt x="244" y="18"/>
                  </a:cubicBezTo>
                  <a:cubicBezTo>
                    <a:pt x="238" y="18"/>
                    <a:pt x="223" y="19"/>
                    <a:pt x="214" y="17"/>
                  </a:cubicBezTo>
                  <a:cubicBezTo>
                    <a:pt x="210" y="16"/>
                    <a:pt x="205" y="16"/>
                    <a:pt x="199" y="15"/>
                  </a:cubicBezTo>
                  <a:cubicBezTo>
                    <a:pt x="187" y="14"/>
                    <a:pt x="204" y="12"/>
                    <a:pt x="208" y="12"/>
                  </a:cubicBezTo>
                  <a:cubicBezTo>
                    <a:pt x="216" y="11"/>
                    <a:pt x="220" y="12"/>
                    <a:pt x="227" y="12"/>
                  </a:cubicBezTo>
                  <a:cubicBezTo>
                    <a:pt x="233" y="11"/>
                    <a:pt x="222" y="10"/>
                    <a:pt x="222" y="10"/>
                  </a:cubicBezTo>
                  <a:cubicBezTo>
                    <a:pt x="212" y="9"/>
                    <a:pt x="196" y="10"/>
                    <a:pt x="189" y="10"/>
                  </a:cubicBezTo>
                  <a:cubicBezTo>
                    <a:pt x="187" y="9"/>
                    <a:pt x="186" y="9"/>
                    <a:pt x="184" y="8"/>
                  </a:cubicBezTo>
                  <a:cubicBezTo>
                    <a:pt x="182" y="8"/>
                    <a:pt x="177" y="8"/>
                    <a:pt x="182" y="7"/>
                  </a:cubicBezTo>
                  <a:cubicBezTo>
                    <a:pt x="189" y="7"/>
                    <a:pt x="198" y="8"/>
                    <a:pt x="205" y="8"/>
                  </a:cubicBezTo>
                  <a:cubicBezTo>
                    <a:pt x="215" y="8"/>
                    <a:pt x="224" y="7"/>
                    <a:pt x="234" y="6"/>
                  </a:cubicBezTo>
                  <a:cubicBezTo>
                    <a:pt x="232" y="5"/>
                    <a:pt x="231" y="5"/>
                    <a:pt x="230" y="5"/>
                  </a:cubicBezTo>
                  <a:close/>
                  <a:moveTo>
                    <a:pt x="38" y="57"/>
                  </a:moveTo>
                  <a:cubicBezTo>
                    <a:pt x="37" y="59"/>
                    <a:pt x="32" y="57"/>
                    <a:pt x="34" y="56"/>
                  </a:cubicBezTo>
                  <a:cubicBezTo>
                    <a:pt x="34" y="55"/>
                    <a:pt x="38" y="56"/>
                    <a:pt x="38" y="57"/>
                  </a:cubicBezTo>
                  <a:close/>
                  <a:moveTo>
                    <a:pt x="51" y="52"/>
                  </a:moveTo>
                  <a:cubicBezTo>
                    <a:pt x="52" y="53"/>
                    <a:pt x="44" y="53"/>
                    <a:pt x="46" y="52"/>
                  </a:cubicBezTo>
                  <a:cubicBezTo>
                    <a:pt x="46" y="51"/>
                    <a:pt x="51" y="50"/>
                    <a:pt x="51" y="52"/>
                  </a:cubicBezTo>
                  <a:close/>
                  <a:moveTo>
                    <a:pt x="51" y="85"/>
                  </a:moveTo>
                  <a:cubicBezTo>
                    <a:pt x="51" y="86"/>
                    <a:pt x="44" y="86"/>
                    <a:pt x="44" y="85"/>
                  </a:cubicBezTo>
                  <a:cubicBezTo>
                    <a:pt x="45" y="84"/>
                    <a:pt x="51" y="84"/>
                    <a:pt x="51" y="85"/>
                  </a:cubicBezTo>
                  <a:close/>
                  <a:moveTo>
                    <a:pt x="55" y="83"/>
                  </a:moveTo>
                  <a:cubicBezTo>
                    <a:pt x="55" y="84"/>
                    <a:pt x="45" y="83"/>
                    <a:pt x="45" y="83"/>
                  </a:cubicBezTo>
                  <a:cubicBezTo>
                    <a:pt x="46" y="82"/>
                    <a:pt x="55" y="81"/>
                    <a:pt x="55" y="83"/>
                  </a:cubicBezTo>
                  <a:close/>
                  <a:moveTo>
                    <a:pt x="70" y="18"/>
                  </a:moveTo>
                  <a:cubicBezTo>
                    <a:pt x="72" y="18"/>
                    <a:pt x="79" y="17"/>
                    <a:pt x="75" y="19"/>
                  </a:cubicBezTo>
                  <a:cubicBezTo>
                    <a:pt x="73" y="19"/>
                    <a:pt x="63" y="21"/>
                    <a:pt x="65" y="20"/>
                  </a:cubicBezTo>
                  <a:cubicBezTo>
                    <a:pt x="66" y="19"/>
                    <a:pt x="69" y="18"/>
                    <a:pt x="70" y="18"/>
                  </a:cubicBezTo>
                  <a:close/>
                  <a:moveTo>
                    <a:pt x="55" y="80"/>
                  </a:moveTo>
                  <a:cubicBezTo>
                    <a:pt x="57" y="82"/>
                    <a:pt x="51" y="80"/>
                    <a:pt x="54" y="80"/>
                  </a:cubicBezTo>
                  <a:cubicBezTo>
                    <a:pt x="54" y="79"/>
                    <a:pt x="55" y="80"/>
                    <a:pt x="55" y="80"/>
                  </a:cubicBezTo>
                  <a:close/>
                  <a:moveTo>
                    <a:pt x="61" y="88"/>
                  </a:moveTo>
                  <a:cubicBezTo>
                    <a:pt x="62" y="89"/>
                    <a:pt x="53" y="89"/>
                    <a:pt x="55" y="88"/>
                  </a:cubicBezTo>
                  <a:cubicBezTo>
                    <a:pt x="56" y="87"/>
                    <a:pt x="60" y="86"/>
                    <a:pt x="61" y="88"/>
                  </a:cubicBezTo>
                  <a:close/>
                  <a:moveTo>
                    <a:pt x="101" y="12"/>
                  </a:moveTo>
                  <a:cubicBezTo>
                    <a:pt x="103" y="12"/>
                    <a:pt x="104" y="12"/>
                    <a:pt x="102" y="13"/>
                  </a:cubicBezTo>
                  <a:cubicBezTo>
                    <a:pt x="100" y="14"/>
                    <a:pt x="85" y="16"/>
                    <a:pt x="86" y="14"/>
                  </a:cubicBezTo>
                  <a:cubicBezTo>
                    <a:pt x="86" y="13"/>
                    <a:pt x="99" y="12"/>
                    <a:pt x="101" y="12"/>
                  </a:cubicBezTo>
                  <a:close/>
                  <a:moveTo>
                    <a:pt x="151" y="7"/>
                  </a:moveTo>
                  <a:cubicBezTo>
                    <a:pt x="157" y="7"/>
                    <a:pt x="167" y="7"/>
                    <a:pt x="170" y="8"/>
                  </a:cubicBezTo>
                  <a:cubicBezTo>
                    <a:pt x="171" y="8"/>
                    <a:pt x="178" y="7"/>
                    <a:pt x="175" y="8"/>
                  </a:cubicBezTo>
                  <a:cubicBezTo>
                    <a:pt x="173" y="10"/>
                    <a:pt x="154" y="9"/>
                    <a:pt x="152" y="9"/>
                  </a:cubicBezTo>
                  <a:cubicBezTo>
                    <a:pt x="150" y="8"/>
                    <a:pt x="149" y="8"/>
                    <a:pt x="149" y="7"/>
                  </a:cubicBezTo>
                  <a:cubicBezTo>
                    <a:pt x="149" y="8"/>
                    <a:pt x="152" y="7"/>
                    <a:pt x="151" y="7"/>
                  </a:cubicBezTo>
                  <a:close/>
                  <a:moveTo>
                    <a:pt x="135" y="106"/>
                  </a:moveTo>
                  <a:cubicBezTo>
                    <a:pt x="135" y="107"/>
                    <a:pt x="130" y="107"/>
                    <a:pt x="130" y="106"/>
                  </a:cubicBezTo>
                  <a:cubicBezTo>
                    <a:pt x="131" y="106"/>
                    <a:pt x="135" y="105"/>
                    <a:pt x="135" y="106"/>
                  </a:cubicBezTo>
                  <a:close/>
                  <a:moveTo>
                    <a:pt x="141" y="124"/>
                  </a:moveTo>
                  <a:cubicBezTo>
                    <a:pt x="150" y="123"/>
                    <a:pt x="137" y="126"/>
                    <a:pt x="138" y="124"/>
                  </a:cubicBezTo>
                  <a:cubicBezTo>
                    <a:pt x="138" y="124"/>
                    <a:pt x="141" y="124"/>
                    <a:pt x="141" y="124"/>
                  </a:cubicBezTo>
                  <a:close/>
                  <a:moveTo>
                    <a:pt x="160" y="117"/>
                  </a:moveTo>
                  <a:cubicBezTo>
                    <a:pt x="164" y="118"/>
                    <a:pt x="163" y="119"/>
                    <a:pt x="161" y="119"/>
                  </a:cubicBezTo>
                  <a:cubicBezTo>
                    <a:pt x="158" y="119"/>
                    <a:pt x="145" y="120"/>
                    <a:pt x="146" y="118"/>
                  </a:cubicBezTo>
                  <a:cubicBezTo>
                    <a:pt x="147" y="117"/>
                    <a:pt x="156" y="117"/>
                    <a:pt x="160" y="117"/>
                  </a:cubicBezTo>
                  <a:close/>
                  <a:moveTo>
                    <a:pt x="166" y="115"/>
                  </a:moveTo>
                  <a:cubicBezTo>
                    <a:pt x="167" y="115"/>
                    <a:pt x="167" y="114"/>
                    <a:pt x="168" y="114"/>
                  </a:cubicBezTo>
                  <a:cubicBezTo>
                    <a:pt x="179" y="114"/>
                    <a:pt x="162" y="118"/>
                    <a:pt x="163" y="116"/>
                  </a:cubicBezTo>
                  <a:cubicBezTo>
                    <a:pt x="164" y="114"/>
                    <a:pt x="165" y="115"/>
                    <a:pt x="166" y="115"/>
                  </a:cubicBezTo>
                  <a:close/>
                  <a:moveTo>
                    <a:pt x="161" y="134"/>
                  </a:moveTo>
                  <a:cubicBezTo>
                    <a:pt x="162" y="133"/>
                    <a:pt x="167" y="133"/>
                    <a:pt x="168" y="133"/>
                  </a:cubicBezTo>
                  <a:cubicBezTo>
                    <a:pt x="171" y="134"/>
                    <a:pt x="161" y="135"/>
                    <a:pt x="161" y="134"/>
                  </a:cubicBezTo>
                  <a:close/>
                  <a:moveTo>
                    <a:pt x="188" y="129"/>
                  </a:moveTo>
                  <a:cubicBezTo>
                    <a:pt x="190" y="129"/>
                    <a:pt x="191" y="127"/>
                    <a:pt x="193" y="127"/>
                  </a:cubicBezTo>
                  <a:cubicBezTo>
                    <a:pt x="197" y="127"/>
                    <a:pt x="204" y="128"/>
                    <a:pt x="198" y="129"/>
                  </a:cubicBezTo>
                  <a:cubicBezTo>
                    <a:pt x="190" y="131"/>
                    <a:pt x="176" y="133"/>
                    <a:pt x="172" y="128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5" y="126"/>
                    <a:pt x="185" y="129"/>
                    <a:pt x="188" y="129"/>
                  </a:cubicBezTo>
                  <a:close/>
                  <a:moveTo>
                    <a:pt x="190" y="125"/>
                  </a:moveTo>
                  <a:cubicBezTo>
                    <a:pt x="190" y="125"/>
                    <a:pt x="181" y="127"/>
                    <a:pt x="182" y="125"/>
                  </a:cubicBezTo>
                  <a:cubicBezTo>
                    <a:pt x="183" y="125"/>
                    <a:pt x="190" y="124"/>
                    <a:pt x="190" y="125"/>
                  </a:cubicBezTo>
                  <a:close/>
                  <a:moveTo>
                    <a:pt x="222" y="122"/>
                  </a:moveTo>
                  <a:cubicBezTo>
                    <a:pt x="223" y="122"/>
                    <a:pt x="229" y="123"/>
                    <a:pt x="229" y="124"/>
                  </a:cubicBezTo>
                  <a:cubicBezTo>
                    <a:pt x="229" y="123"/>
                    <a:pt x="209" y="125"/>
                    <a:pt x="213" y="122"/>
                  </a:cubicBezTo>
                  <a:cubicBezTo>
                    <a:pt x="214" y="121"/>
                    <a:pt x="220" y="122"/>
                    <a:pt x="222" y="122"/>
                  </a:cubicBezTo>
                  <a:close/>
                  <a:moveTo>
                    <a:pt x="243" y="115"/>
                  </a:moveTo>
                  <a:cubicBezTo>
                    <a:pt x="242" y="114"/>
                    <a:pt x="248" y="117"/>
                    <a:pt x="248" y="116"/>
                  </a:cubicBezTo>
                  <a:cubicBezTo>
                    <a:pt x="248" y="117"/>
                    <a:pt x="236" y="116"/>
                    <a:pt x="239" y="115"/>
                  </a:cubicBezTo>
                  <a:cubicBezTo>
                    <a:pt x="240" y="114"/>
                    <a:pt x="243" y="115"/>
                    <a:pt x="243" y="115"/>
                  </a:cubicBezTo>
                  <a:close/>
                  <a:moveTo>
                    <a:pt x="272" y="46"/>
                  </a:moveTo>
                  <a:cubicBezTo>
                    <a:pt x="272" y="46"/>
                    <a:pt x="261" y="47"/>
                    <a:pt x="263" y="45"/>
                  </a:cubicBezTo>
                  <a:cubicBezTo>
                    <a:pt x="263" y="45"/>
                    <a:pt x="272" y="45"/>
                    <a:pt x="272" y="46"/>
                  </a:cubicBezTo>
                  <a:close/>
                  <a:moveTo>
                    <a:pt x="258" y="116"/>
                  </a:moveTo>
                  <a:cubicBezTo>
                    <a:pt x="264" y="117"/>
                    <a:pt x="254" y="118"/>
                    <a:pt x="255" y="116"/>
                  </a:cubicBezTo>
                  <a:cubicBezTo>
                    <a:pt x="256" y="116"/>
                    <a:pt x="257" y="116"/>
                    <a:pt x="258" y="116"/>
                  </a:cubicBezTo>
                  <a:close/>
                  <a:moveTo>
                    <a:pt x="302" y="85"/>
                  </a:moveTo>
                  <a:cubicBezTo>
                    <a:pt x="303" y="87"/>
                    <a:pt x="294" y="87"/>
                    <a:pt x="296" y="85"/>
                  </a:cubicBezTo>
                  <a:cubicBezTo>
                    <a:pt x="296" y="85"/>
                    <a:pt x="301" y="83"/>
                    <a:pt x="302" y="85"/>
                  </a:cubicBezTo>
                  <a:close/>
                  <a:moveTo>
                    <a:pt x="241" y="150"/>
                  </a:moveTo>
                  <a:cubicBezTo>
                    <a:pt x="241" y="150"/>
                    <a:pt x="244" y="152"/>
                    <a:pt x="245" y="151"/>
                  </a:cubicBezTo>
                  <a:cubicBezTo>
                    <a:pt x="246" y="150"/>
                    <a:pt x="242" y="150"/>
                    <a:pt x="241" y="150"/>
                  </a:cubicBezTo>
                  <a:close/>
                  <a:moveTo>
                    <a:pt x="219" y="146"/>
                  </a:moveTo>
                  <a:cubicBezTo>
                    <a:pt x="219" y="146"/>
                    <a:pt x="233" y="147"/>
                    <a:pt x="236" y="146"/>
                  </a:cubicBezTo>
                  <a:cubicBezTo>
                    <a:pt x="224" y="149"/>
                    <a:pt x="237" y="146"/>
                    <a:pt x="237" y="145"/>
                  </a:cubicBezTo>
                  <a:cubicBezTo>
                    <a:pt x="237" y="145"/>
                    <a:pt x="232" y="145"/>
                    <a:pt x="233" y="145"/>
                  </a:cubicBezTo>
                  <a:cubicBezTo>
                    <a:pt x="231" y="145"/>
                    <a:pt x="221" y="144"/>
                    <a:pt x="219" y="146"/>
                  </a:cubicBezTo>
                  <a:close/>
                  <a:moveTo>
                    <a:pt x="219" y="140"/>
                  </a:moveTo>
                  <a:cubicBezTo>
                    <a:pt x="218" y="140"/>
                    <a:pt x="222" y="141"/>
                    <a:pt x="222" y="141"/>
                  </a:cubicBezTo>
                  <a:cubicBezTo>
                    <a:pt x="222" y="140"/>
                    <a:pt x="220" y="140"/>
                    <a:pt x="219" y="140"/>
                  </a:cubicBezTo>
                  <a:close/>
                  <a:moveTo>
                    <a:pt x="208" y="138"/>
                  </a:moveTo>
                  <a:cubicBezTo>
                    <a:pt x="206" y="139"/>
                    <a:pt x="210" y="140"/>
                    <a:pt x="211" y="139"/>
                  </a:cubicBezTo>
                  <a:cubicBezTo>
                    <a:pt x="211" y="139"/>
                    <a:pt x="210" y="137"/>
                    <a:pt x="208" y="138"/>
                  </a:cubicBezTo>
                  <a:close/>
                  <a:moveTo>
                    <a:pt x="203" y="141"/>
                  </a:moveTo>
                  <a:cubicBezTo>
                    <a:pt x="202" y="142"/>
                    <a:pt x="209" y="141"/>
                    <a:pt x="212" y="141"/>
                  </a:cubicBezTo>
                  <a:cubicBezTo>
                    <a:pt x="215" y="140"/>
                    <a:pt x="205" y="140"/>
                    <a:pt x="203" y="140"/>
                  </a:cubicBezTo>
                  <a:cubicBezTo>
                    <a:pt x="203" y="140"/>
                    <a:pt x="203" y="141"/>
                    <a:pt x="203" y="141"/>
                  </a:cubicBezTo>
                  <a:close/>
                  <a:moveTo>
                    <a:pt x="164" y="151"/>
                  </a:moveTo>
                  <a:cubicBezTo>
                    <a:pt x="164" y="151"/>
                    <a:pt x="164" y="151"/>
                    <a:pt x="166" y="152"/>
                  </a:cubicBezTo>
                  <a:cubicBezTo>
                    <a:pt x="170" y="152"/>
                    <a:pt x="180" y="150"/>
                    <a:pt x="187" y="150"/>
                  </a:cubicBezTo>
                  <a:cubicBezTo>
                    <a:pt x="192" y="150"/>
                    <a:pt x="185" y="148"/>
                    <a:pt x="184" y="148"/>
                  </a:cubicBezTo>
                  <a:cubicBezTo>
                    <a:pt x="182" y="148"/>
                    <a:pt x="171" y="150"/>
                    <a:pt x="166" y="151"/>
                  </a:cubicBezTo>
                  <a:cubicBezTo>
                    <a:pt x="166" y="151"/>
                    <a:pt x="164" y="151"/>
                    <a:pt x="164" y="151"/>
                  </a:cubicBezTo>
                  <a:close/>
                  <a:moveTo>
                    <a:pt x="75" y="95"/>
                  </a:moveTo>
                  <a:cubicBezTo>
                    <a:pt x="72" y="96"/>
                    <a:pt x="77" y="96"/>
                    <a:pt x="78" y="95"/>
                  </a:cubicBezTo>
                  <a:cubicBezTo>
                    <a:pt x="78" y="94"/>
                    <a:pt x="76" y="94"/>
                    <a:pt x="75" y="95"/>
                  </a:cubicBezTo>
                  <a:close/>
                  <a:moveTo>
                    <a:pt x="94" y="2"/>
                  </a:moveTo>
                  <a:cubicBezTo>
                    <a:pt x="93" y="3"/>
                    <a:pt x="109" y="1"/>
                    <a:pt x="111" y="1"/>
                  </a:cubicBezTo>
                  <a:cubicBezTo>
                    <a:pt x="114" y="0"/>
                    <a:pt x="106" y="1"/>
                    <a:pt x="104" y="1"/>
                  </a:cubicBezTo>
                  <a:cubicBezTo>
                    <a:pt x="102" y="1"/>
                    <a:pt x="95" y="0"/>
                    <a:pt x="94" y="2"/>
                  </a:cubicBezTo>
                  <a:close/>
                  <a:moveTo>
                    <a:pt x="47" y="96"/>
                  </a:moveTo>
                  <a:cubicBezTo>
                    <a:pt x="47" y="97"/>
                    <a:pt x="61" y="98"/>
                    <a:pt x="65" y="97"/>
                  </a:cubicBezTo>
                  <a:cubicBezTo>
                    <a:pt x="68" y="96"/>
                    <a:pt x="61" y="97"/>
                    <a:pt x="58" y="96"/>
                  </a:cubicBezTo>
                  <a:cubicBezTo>
                    <a:pt x="57" y="95"/>
                    <a:pt x="56" y="94"/>
                    <a:pt x="56" y="94"/>
                  </a:cubicBezTo>
                  <a:cubicBezTo>
                    <a:pt x="52" y="94"/>
                    <a:pt x="48" y="95"/>
                    <a:pt x="47" y="96"/>
                  </a:cubicBezTo>
                  <a:close/>
                  <a:moveTo>
                    <a:pt x="20" y="84"/>
                  </a:moveTo>
                  <a:cubicBezTo>
                    <a:pt x="18" y="86"/>
                    <a:pt x="26" y="87"/>
                    <a:pt x="25" y="85"/>
                  </a:cubicBezTo>
                  <a:cubicBezTo>
                    <a:pt x="24" y="84"/>
                    <a:pt x="20" y="84"/>
                    <a:pt x="20" y="84"/>
                  </a:cubicBezTo>
                  <a:close/>
                  <a:moveTo>
                    <a:pt x="17" y="65"/>
                  </a:moveTo>
                  <a:cubicBezTo>
                    <a:pt x="16" y="65"/>
                    <a:pt x="21" y="70"/>
                    <a:pt x="24" y="68"/>
                  </a:cubicBezTo>
                  <a:cubicBezTo>
                    <a:pt x="25" y="68"/>
                    <a:pt x="22" y="67"/>
                    <a:pt x="22" y="67"/>
                  </a:cubicBezTo>
                  <a:cubicBezTo>
                    <a:pt x="22" y="65"/>
                    <a:pt x="24" y="65"/>
                    <a:pt x="23" y="65"/>
                  </a:cubicBezTo>
                  <a:cubicBezTo>
                    <a:pt x="20" y="62"/>
                    <a:pt x="23" y="65"/>
                    <a:pt x="21" y="65"/>
                  </a:cubicBezTo>
                  <a:cubicBezTo>
                    <a:pt x="19" y="65"/>
                    <a:pt x="18" y="64"/>
                    <a:pt x="17" y="65"/>
                  </a:cubicBezTo>
                  <a:close/>
                  <a:moveTo>
                    <a:pt x="19" y="59"/>
                  </a:moveTo>
                  <a:cubicBezTo>
                    <a:pt x="17" y="60"/>
                    <a:pt x="21" y="60"/>
                    <a:pt x="21" y="59"/>
                  </a:cubicBezTo>
                  <a:cubicBezTo>
                    <a:pt x="22" y="59"/>
                    <a:pt x="20" y="58"/>
                    <a:pt x="19" y="59"/>
                  </a:cubicBezTo>
                  <a:close/>
                  <a:moveTo>
                    <a:pt x="15" y="67"/>
                  </a:moveTo>
                  <a:cubicBezTo>
                    <a:pt x="13" y="68"/>
                    <a:pt x="16" y="69"/>
                    <a:pt x="17" y="68"/>
                  </a:cubicBezTo>
                  <a:cubicBezTo>
                    <a:pt x="17" y="68"/>
                    <a:pt x="16" y="66"/>
                    <a:pt x="15" y="67"/>
                  </a:cubicBezTo>
                  <a:close/>
                  <a:moveTo>
                    <a:pt x="13" y="59"/>
                  </a:moveTo>
                  <a:cubicBezTo>
                    <a:pt x="11" y="60"/>
                    <a:pt x="18" y="60"/>
                    <a:pt x="17" y="59"/>
                  </a:cubicBezTo>
                  <a:cubicBezTo>
                    <a:pt x="16" y="57"/>
                    <a:pt x="14" y="58"/>
                    <a:pt x="13" y="59"/>
                  </a:cubicBezTo>
                  <a:close/>
                  <a:moveTo>
                    <a:pt x="6" y="58"/>
                  </a:moveTo>
                  <a:cubicBezTo>
                    <a:pt x="5" y="59"/>
                    <a:pt x="9" y="60"/>
                    <a:pt x="10" y="60"/>
                  </a:cubicBezTo>
                  <a:cubicBezTo>
                    <a:pt x="11" y="59"/>
                    <a:pt x="8" y="57"/>
                    <a:pt x="6" y="58"/>
                  </a:cubicBezTo>
                  <a:close/>
                  <a:moveTo>
                    <a:pt x="13" y="30"/>
                  </a:moveTo>
                  <a:cubicBezTo>
                    <a:pt x="11" y="31"/>
                    <a:pt x="19" y="33"/>
                    <a:pt x="20" y="32"/>
                  </a:cubicBezTo>
                  <a:cubicBezTo>
                    <a:pt x="20" y="32"/>
                    <a:pt x="14" y="30"/>
                    <a:pt x="13" y="30"/>
                  </a:cubicBezTo>
                  <a:close/>
                  <a:moveTo>
                    <a:pt x="4" y="64"/>
                  </a:moveTo>
                  <a:cubicBezTo>
                    <a:pt x="3" y="65"/>
                    <a:pt x="9" y="65"/>
                    <a:pt x="8" y="64"/>
                  </a:cubicBezTo>
                  <a:cubicBezTo>
                    <a:pt x="7" y="63"/>
                    <a:pt x="5" y="64"/>
                    <a:pt x="4" y="64"/>
                  </a:cubicBezTo>
                  <a:close/>
                </a:path>
              </a:pathLst>
            </a:custGeom>
            <a:blipFill>
              <a:blip r:embed="rId1"/>
              <a:tile tx="0" ty="0" sx="80000" sy="80000" flip="xy" algn="ctr"/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383293" y="3015192"/>
            <a:ext cx="2379041" cy="13220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/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按照题目要求直接编写三个判断语句，对输入数据进行判断并输出即可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12562" t="33775" r="37281" b="21467"/>
          <a:stretch>
            <a:fillRect/>
          </a:stretch>
        </p:blipFill>
        <p:spPr>
          <a:xfrm>
            <a:off x="3319145" y="2696210"/>
            <a:ext cx="7074535" cy="39458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500" y="76051"/>
            <a:ext cx="4250890" cy="1451183"/>
            <a:chOff x="965635" y="1745537"/>
            <a:chExt cx="4250890" cy="1451183"/>
          </a:xfrm>
        </p:grpSpPr>
        <p:sp>
          <p:nvSpPr>
            <p:cNvPr id="36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049338" y="1885641"/>
              <a:ext cx="4167187" cy="723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7" name="Freeform 13"/>
            <p:cNvSpPr>
              <a:spLocks noEditPoints="1"/>
            </p:cNvSpPr>
            <p:nvPr/>
          </p:nvSpPr>
          <p:spPr bwMode="auto">
            <a:xfrm>
              <a:off x="965635" y="1745537"/>
              <a:ext cx="4034990" cy="1451183"/>
            </a:xfrm>
            <a:custGeom>
              <a:avLst/>
              <a:gdLst>
                <a:gd name="T0" fmla="*/ 123 w 500"/>
                <a:gd name="T1" fmla="*/ 83 h 85"/>
                <a:gd name="T2" fmla="*/ 46 w 500"/>
                <a:gd name="T3" fmla="*/ 78 h 85"/>
                <a:gd name="T4" fmla="*/ 24 w 500"/>
                <a:gd name="T5" fmla="*/ 84 h 85"/>
                <a:gd name="T6" fmla="*/ 212 w 500"/>
                <a:gd name="T7" fmla="*/ 62 h 85"/>
                <a:gd name="T8" fmla="*/ 191 w 500"/>
                <a:gd name="T9" fmla="*/ 63 h 85"/>
                <a:gd name="T10" fmla="*/ 205 w 500"/>
                <a:gd name="T11" fmla="*/ 63 h 85"/>
                <a:gd name="T12" fmla="*/ 218 w 500"/>
                <a:gd name="T13" fmla="*/ 63 h 85"/>
                <a:gd name="T14" fmla="*/ 134 w 500"/>
                <a:gd name="T15" fmla="*/ 62 h 85"/>
                <a:gd name="T16" fmla="*/ 170 w 500"/>
                <a:gd name="T17" fmla="*/ 63 h 85"/>
                <a:gd name="T18" fmla="*/ 429 w 500"/>
                <a:gd name="T19" fmla="*/ 65 h 85"/>
                <a:gd name="T20" fmla="*/ 425 w 500"/>
                <a:gd name="T21" fmla="*/ 66 h 85"/>
                <a:gd name="T22" fmla="*/ 418 w 500"/>
                <a:gd name="T23" fmla="*/ 65 h 85"/>
                <a:gd name="T24" fmla="*/ 205 w 500"/>
                <a:gd name="T25" fmla="*/ 67 h 85"/>
                <a:gd name="T26" fmla="*/ 314 w 500"/>
                <a:gd name="T27" fmla="*/ 67 h 85"/>
                <a:gd name="T28" fmla="*/ 399 w 500"/>
                <a:gd name="T29" fmla="*/ 67 h 85"/>
                <a:gd name="T30" fmla="*/ 153 w 500"/>
                <a:gd name="T31" fmla="*/ 68 h 85"/>
                <a:gd name="T32" fmla="*/ 233 w 500"/>
                <a:gd name="T33" fmla="*/ 68 h 85"/>
                <a:gd name="T34" fmla="*/ 130 w 500"/>
                <a:gd name="T35" fmla="*/ 68 h 85"/>
                <a:gd name="T36" fmla="*/ 288 w 500"/>
                <a:gd name="T37" fmla="*/ 66 h 85"/>
                <a:gd name="T38" fmla="*/ 289 w 500"/>
                <a:gd name="T39" fmla="*/ 68 h 85"/>
                <a:gd name="T40" fmla="*/ 376 w 500"/>
                <a:gd name="T41" fmla="*/ 68 h 85"/>
                <a:gd name="T42" fmla="*/ 376 w 500"/>
                <a:gd name="T43" fmla="*/ 68 h 85"/>
                <a:gd name="T44" fmla="*/ 206 w 500"/>
                <a:gd name="T45" fmla="*/ 68 h 85"/>
                <a:gd name="T46" fmla="*/ 230 w 500"/>
                <a:gd name="T47" fmla="*/ 69 h 85"/>
                <a:gd name="T48" fmla="*/ 242 w 500"/>
                <a:gd name="T49" fmla="*/ 69 h 85"/>
                <a:gd name="T50" fmla="*/ 255 w 500"/>
                <a:gd name="T51" fmla="*/ 69 h 85"/>
                <a:gd name="T52" fmla="*/ 364 w 500"/>
                <a:gd name="T53" fmla="*/ 69 h 85"/>
                <a:gd name="T54" fmla="*/ 430 w 500"/>
                <a:gd name="T55" fmla="*/ 69 h 85"/>
                <a:gd name="T56" fmla="*/ 342 w 500"/>
                <a:gd name="T57" fmla="*/ 69 h 85"/>
                <a:gd name="T58" fmla="*/ 353 w 500"/>
                <a:gd name="T59" fmla="*/ 69 h 85"/>
                <a:gd name="T60" fmla="*/ 416 w 500"/>
                <a:gd name="T61" fmla="*/ 72 h 85"/>
                <a:gd name="T62" fmla="*/ 392 w 500"/>
                <a:gd name="T63" fmla="*/ 73 h 85"/>
                <a:gd name="T64" fmla="*/ 333 w 500"/>
                <a:gd name="T65" fmla="*/ 72 h 85"/>
                <a:gd name="T66" fmla="*/ 323 w 500"/>
                <a:gd name="T67" fmla="*/ 74 h 85"/>
                <a:gd name="T68" fmla="*/ 399 w 500"/>
                <a:gd name="T69" fmla="*/ 70 h 85"/>
                <a:gd name="T70" fmla="*/ 358 w 500"/>
                <a:gd name="T71" fmla="*/ 72 h 85"/>
                <a:gd name="T72" fmla="*/ 382 w 500"/>
                <a:gd name="T73" fmla="*/ 73 h 85"/>
                <a:gd name="T74" fmla="*/ 339 w 500"/>
                <a:gd name="T75" fmla="*/ 75 h 85"/>
                <a:gd name="T76" fmla="*/ 249 w 500"/>
                <a:gd name="T77" fmla="*/ 74 h 85"/>
                <a:gd name="T78" fmla="*/ 274 w 500"/>
                <a:gd name="T79" fmla="*/ 70 h 85"/>
                <a:gd name="T80" fmla="*/ 118 w 500"/>
                <a:gd name="T81" fmla="*/ 68 h 85"/>
                <a:gd name="T82" fmla="*/ 100 w 500"/>
                <a:gd name="T83" fmla="*/ 68 h 85"/>
                <a:gd name="T84" fmla="*/ 24 w 500"/>
                <a:gd name="T85" fmla="*/ 64 h 85"/>
                <a:gd name="T86" fmla="*/ 146 w 500"/>
                <a:gd name="T87" fmla="*/ 61 h 85"/>
                <a:gd name="T88" fmla="*/ 486 w 500"/>
                <a:gd name="T89" fmla="*/ 49 h 85"/>
                <a:gd name="T90" fmla="*/ 484 w 500"/>
                <a:gd name="T91" fmla="*/ 8 h 85"/>
                <a:gd name="T92" fmla="*/ 267 w 500"/>
                <a:gd name="T93" fmla="*/ 1 h 85"/>
                <a:gd name="T94" fmla="*/ 6 w 500"/>
                <a:gd name="T95" fmla="*/ 64 h 85"/>
                <a:gd name="T96" fmla="*/ 7 w 500"/>
                <a:gd name="T97" fmla="*/ 72 h 85"/>
                <a:gd name="T98" fmla="*/ 270 w 500"/>
                <a:gd name="T99" fmla="*/ 79 h 85"/>
                <a:gd name="T100" fmla="*/ 238 w 500"/>
                <a:gd name="T101" fmla="*/ 80 h 85"/>
                <a:gd name="T102" fmla="*/ 247 w 500"/>
                <a:gd name="T103" fmla="*/ 80 h 85"/>
                <a:gd name="T104" fmla="*/ 235 w 500"/>
                <a:gd name="T105" fmla="*/ 80 h 85"/>
                <a:gd name="T106" fmla="*/ 334 w 500"/>
                <a:gd name="T107" fmla="*/ 81 h 85"/>
                <a:gd name="T108" fmla="*/ 342 w 500"/>
                <a:gd name="T109" fmla="*/ 80 h 85"/>
                <a:gd name="T110" fmla="*/ 399 w 500"/>
                <a:gd name="T111" fmla="*/ 80 h 85"/>
                <a:gd name="T112" fmla="*/ 295 w 500"/>
                <a:gd name="T113" fmla="*/ 81 h 85"/>
                <a:gd name="T114" fmla="*/ 171 w 500"/>
                <a:gd name="T115" fmla="*/ 80 h 85"/>
                <a:gd name="T116" fmla="*/ 184 w 500"/>
                <a:gd name="T117" fmla="*/ 82 h 85"/>
                <a:gd name="T118" fmla="*/ 220 w 500"/>
                <a:gd name="T119" fmla="*/ 79 h 85"/>
                <a:gd name="T120" fmla="*/ 237 w 500"/>
                <a:gd name="T121" fmla="*/ 81 h 85"/>
                <a:gd name="T122" fmla="*/ 267 w 500"/>
                <a:gd name="T123" fmla="*/ 8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0" h="85">
                  <a:moveTo>
                    <a:pt x="26" y="84"/>
                  </a:moveTo>
                  <a:cubicBezTo>
                    <a:pt x="28" y="84"/>
                    <a:pt x="30" y="83"/>
                    <a:pt x="33" y="83"/>
                  </a:cubicBezTo>
                  <a:cubicBezTo>
                    <a:pt x="39" y="83"/>
                    <a:pt x="44" y="82"/>
                    <a:pt x="51" y="81"/>
                  </a:cubicBezTo>
                  <a:cubicBezTo>
                    <a:pt x="51" y="81"/>
                    <a:pt x="52" y="81"/>
                    <a:pt x="53" y="81"/>
                  </a:cubicBezTo>
                  <a:cubicBezTo>
                    <a:pt x="64" y="83"/>
                    <a:pt x="73" y="81"/>
                    <a:pt x="84" y="81"/>
                  </a:cubicBezTo>
                  <a:cubicBezTo>
                    <a:pt x="89" y="82"/>
                    <a:pt x="94" y="83"/>
                    <a:pt x="99" y="83"/>
                  </a:cubicBezTo>
                  <a:cubicBezTo>
                    <a:pt x="102" y="82"/>
                    <a:pt x="105" y="82"/>
                    <a:pt x="108" y="82"/>
                  </a:cubicBezTo>
                  <a:cubicBezTo>
                    <a:pt x="113" y="83"/>
                    <a:pt x="117" y="82"/>
                    <a:pt x="123" y="83"/>
                  </a:cubicBezTo>
                  <a:cubicBezTo>
                    <a:pt x="127" y="83"/>
                    <a:pt x="131" y="82"/>
                    <a:pt x="136" y="81"/>
                  </a:cubicBezTo>
                  <a:cubicBezTo>
                    <a:pt x="138" y="81"/>
                    <a:pt x="140" y="81"/>
                    <a:pt x="142" y="81"/>
                  </a:cubicBezTo>
                  <a:cubicBezTo>
                    <a:pt x="147" y="82"/>
                    <a:pt x="150" y="81"/>
                    <a:pt x="154" y="81"/>
                  </a:cubicBezTo>
                  <a:cubicBezTo>
                    <a:pt x="156" y="81"/>
                    <a:pt x="159" y="81"/>
                    <a:pt x="158" y="80"/>
                  </a:cubicBezTo>
                  <a:cubicBezTo>
                    <a:pt x="157" y="78"/>
                    <a:pt x="155" y="80"/>
                    <a:pt x="153" y="80"/>
                  </a:cubicBezTo>
                  <a:cubicBezTo>
                    <a:pt x="131" y="79"/>
                    <a:pt x="112" y="79"/>
                    <a:pt x="90" y="78"/>
                  </a:cubicBezTo>
                  <a:cubicBezTo>
                    <a:pt x="78" y="77"/>
                    <a:pt x="69" y="78"/>
                    <a:pt x="57" y="77"/>
                  </a:cubicBezTo>
                  <a:cubicBezTo>
                    <a:pt x="53" y="77"/>
                    <a:pt x="50" y="78"/>
                    <a:pt x="46" y="78"/>
                  </a:cubicBezTo>
                  <a:cubicBezTo>
                    <a:pt x="37" y="77"/>
                    <a:pt x="29" y="79"/>
                    <a:pt x="20" y="79"/>
                  </a:cubicBezTo>
                  <a:cubicBezTo>
                    <a:pt x="17" y="79"/>
                    <a:pt x="10" y="79"/>
                    <a:pt x="13" y="80"/>
                  </a:cubicBezTo>
                  <a:cubicBezTo>
                    <a:pt x="13" y="81"/>
                    <a:pt x="14" y="81"/>
                    <a:pt x="15" y="81"/>
                  </a:cubicBezTo>
                  <a:cubicBezTo>
                    <a:pt x="21" y="82"/>
                    <a:pt x="26" y="79"/>
                    <a:pt x="32" y="80"/>
                  </a:cubicBezTo>
                  <a:cubicBezTo>
                    <a:pt x="37" y="80"/>
                    <a:pt x="50" y="76"/>
                    <a:pt x="46" y="79"/>
                  </a:cubicBezTo>
                  <a:cubicBezTo>
                    <a:pt x="44" y="81"/>
                    <a:pt x="42" y="80"/>
                    <a:pt x="40" y="80"/>
                  </a:cubicBezTo>
                  <a:cubicBezTo>
                    <a:pt x="35" y="81"/>
                    <a:pt x="31" y="81"/>
                    <a:pt x="26" y="82"/>
                  </a:cubicBezTo>
                  <a:cubicBezTo>
                    <a:pt x="25" y="82"/>
                    <a:pt x="23" y="84"/>
                    <a:pt x="24" y="84"/>
                  </a:cubicBezTo>
                  <a:cubicBezTo>
                    <a:pt x="24" y="85"/>
                    <a:pt x="25" y="84"/>
                    <a:pt x="26" y="84"/>
                  </a:cubicBezTo>
                  <a:close/>
                  <a:moveTo>
                    <a:pt x="381" y="2"/>
                  </a:moveTo>
                  <a:cubicBezTo>
                    <a:pt x="381" y="2"/>
                    <a:pt x="379" y="2"/>
                    <a:pt x="379" y="2"/>
                  </a:cubicBezTo>
                  <a:cubicBezTo>
                    <a:pt x="379" y="3"/>
                    <a:pt x="380" y="3"/>
                    <a:pt x="381" y="2"/>
                  </a:cubicBezTo>
                  <a:close/>
                  <a:moveTo>
                    <a:pt x="383" y="2"/>
                  </a:moveTo>
                  <a:cubicBezTo>
                    <a:pt x="383" y="2"/>
                    <a:pt x="381" y="2"/>
                    <a:pt x="381" y="2"/>
                  </a:cubicBezTo>
                  <a:cubicBezTo>
                    <a:pt x="382" y="2"/>
                    <a:pt x="382" y="3"/>
                    <a:pt x="383" y="2"/>
                  </a:cubicBezTo>
                  <a:close/>
                  <a:moveTo>
                    <a:pt x="212" y="62"/>
                  </a:moveTo>
                  <a:cubicBezTo>
                    <a:pt x="214" y="61"/>
                    <a:pt x="205" y="62"/>
                    <a:pt x="207" y="62"/>
                  </a:cubicBezTo>
                  <a:cubicBezTo>
                    <a:pt x="209" y="63"/>
                    <a:pt x="211" y="63"/>
                    <a:pt x="212" y="62"/>
                  </a:cubicBezTo>
                  <a:cubicBezTo>
                    <a:pt x="212" y="62"/>
                    <a:pt x="212" y="62"/>
                    <a:pt x="212" y="62"/>
                  </a:cubicBezTo>
                  <a:close/>
                  <a:moveTo>
                    <a:pt x="191" y="63"/>
                  </a:moveTo>
                  <a:cubicBezTo>
                    <a:pt x="193" y="61"/>
                    <a:pt x="185" y="62"/>
                    <a:pt x="182" y="62"/>
                  </a:cubicBezTo>
                  <a:cubicBezTo>
                    <a:pt x="181" y="62"/>
                    <a:pt x="179" y="62"/>
                    <a:pt x="179" y="63"/>
                  </a:cubicBezTo>
                  <a:cubicBezTo>
                    <a:pt x="182" y="64"/>
                    <a:pt x="185" y="63"/>
                    <a:pt x="188" y="63"/>
                  </a:cubicBezTo>
                  <a:cubicBezTo>
                    <a:pt x="189" y="63"/>
                    <a:pt x="190" y="63"/>
                    <a:pt x="191" y="63"/>
                  </a:cubicBezTo>
                  <a:close/>
                  <a:moveTo>
                    <a:pt x="196" y="63"/>
                  </a:moveTo>
                  <a:cubicBezTo>
                    <a:pt x="197" y="62"/>
                    <a:pt x="191" y="62"/>
                    <a:pt x="192" y="63"/>
                  </a:cubicBezTo>
                  <a:cubicBezTo>
                    <a:pt x="194" y="63"/>
                    <a:pt x="196" y="64"/>
                    <a:pt x="196" y="63"/>
                  </a:cubicBezTo>
                  <a:close/>
                  <a:moveTo>
                    <a:pt x="199" y="63"/>
                  </a:moveTo>
                  <a:cubicBezTo>
                    <a:pt x="200" y="63"/>
                    <a:pt x="199" y="62"/>
                    <a:pt x="199" y="62"/>
                  </a:cubicBezTo>
                  <a:cubicBezTo>
                    <a:pt x="199" y="62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lose/>
                  <a:moveTo>
                    <a:pt x="205" y="63"/>
                  </a:moveTo>
                  <a:cubicBezTo>
                    <a:pt x="206" y="63"/>
                    <a:pt x="205" y="62"/>
                    <a:pt x="204" y="62"/>
                  </a:cubicBezTo>
                  <a:cubicBezTo>
                    <a:pt x="204" y="61"/>
                    <a:pt x="201" y="62"/>
                    <a:pt x="202" y="63"/>
                  </a:cubicBezTo>
                  <a:cubicBezTo>
                    <a:pt x="203" y="63"/>
                    <a:pt x="204" y="63"/>
                    <a:pt x="205" y="63"/>
                  </a:cubicBezTo>
                  <a:cubicBezTo>
                    <a:pt x="205" y="62"/>
                    <a:pt x="205" y="63"/>
                    <a:pt x="205" y="63"/>
                  </a:cubicBezTo>
                  <a:close/>
                  <a:moveTo>
                    <a:pt x="218" y="63"/>
                  </a:moveTo>
                  <a:cubicBezTo>
                    <a:pt x="219" y="63"/>
                    <a:pt x="218" y="62"/>
                    <a:pt x="218" y="62"/>
                  </a:cubicBezTo>
                  <a:cubicBezTo>
                    <a:pt x="216" y="61"/>
                    <a:pt x="213" y="62"/>
                    <a:pt x="214" y="62"/>
                  </a:cubicBezTo>
                  <a:cubicBezTo>
                    <a:pt x="215" y="63"/>
                    <a:pt x="216" y="63"/>
                    <a:pt x="218" y="63"/>
                  </a:cubicBezTo>
                  <a:cubicBezTo>
                    <a:pt x="218" y="63"/>
                    <a:pt x="218" y="63"/>
                    <a:pt x="218" y="63"/>
                  </a:cubicBezTo>
                  <a:close/>
                  <a:moveTo>
                    <a:pt x="235" y="63"/>
                  </a:moveTo>
                  <a:cubicBezTo>
                    <a:pt x="235" y="62"/>
                    <a:pt x="233" y="62"/>
                    <a:pt x="233" y="62"/>
                  </a:cubicBezTo>
                  <a:cubicBezTo>
                    <a:pt x="233" y="63"/>
                    <a:pt x="235" y="63"/>
                    <a:pt x="235" y="63"/>
                  </a:cubicBezTo>
                  <a:close/>
                  <a:moveTo>
                    <a:pt x="151" y="63"/>
                  </a:moveTo>
                  <a:cubicBezTo>
                    <a:pt x="154" y="63"/>
                    <a:pt x="163" y="63"/>
                    <a:pt x="160" y="62"/>
                  </a:cubicBezTo>
                  <a:cubicBezTo>
                    <a:pt x="154" y="61"/>
                    <a:pt x="149" y="62"/>
                    <a:pt x="143" y="62"/>
                  </a:cubicBezTo>
                  <a:cubicBezTo>
                    <a:pt x="140" y="62"/>
                    <a:pt x="136" y="61"/>
                    <a:pt x="134" y="62"/>
                  </a:cubicBezTo>
                  <a:cubicBezTo>
                    <a:pt x="133" y="62"/>
                    <a:pt x="133" y="63"/>
                    <a:pt x="134" y="63"/>
                  </a:cubicBezTo>
                  <a:cubicBezTo>
                    <a:pt x="137" y="65"/>
                    <a:pt x="141" y="63"/>
                    <a:pt x="145" y="63"/>
                  </a:cubicBezTo>
                  <a:cubicBezTo>
                    <a:pt x="147" y="63"/>
                    <a:pt x="149" y="63"/>
                    <a:pt x="151" y="63"/>
                  </a:cubicBezTo>
                  <a:close/>
                  <a:moveTo>
                    <a:pt x="172" y="63"/>
                  </a:moveTo>
                  <a:cubicBezTo>
                    <a:pt x="173" y="63"/>
                    <a:pt x="178" y="63"/>
                    <a:pt x="176" y="62"/>
                  </a:cubicBezTo>
                  <a:cubicBezTo>
                    <a:pt x="173" y="61"/>
                    <a:pt x="170" y="62"/>
                    <a:pt x="166" y="62"/>
                  </a:cubicBezTo>
                  <a:cubicBezTo>
                    <a:pt x="166" y="62"/>
                    <a:pt x="165" y="62"/>
                    <a:pt x="165" y="63"/>
                  </a:cubicBezTo>
                  <a:cubicBezTo>
                    <a:pt x="166" y="64"/>
                    <a:pt x="169" y="63"/>
                    <a:pt x="170" y="63"/>
                  </a:cubicBezTo>
                  <a:cubicBezTo>
                    <a:pt x="171" y="63"/>
                    <a:pt x="171" y="63"/>
                    <a:pt x="172" y="63"/>
                  </a:cubicBezTo>
                  <a:close/>
                  <a:moveTo>
                    <a:pt x="446" y="63"/>
                  </a:moveTo>
                  <a:cubicBezTo>
                    <a:pt x="446" y="63"/>
                    <a:pt x="444" y="63"/>
                    <a:pt x="444" y="63"/>
                  </a:cubicBezTo>
                  <a:cubicBezTo>
                    <a:pt x="444" y="64"/>
                    <a:pt x="445" y="64"/>
                    <a:pt x="446" y="63"/>
                  </a:cubicBezTo>
                  <a:close/>
                  <a:moveTo>
                    <a:pt x="436" y="64"/>
                  </a:moveTo>
                  <a:cubicBezTo>
                    <a:pt x="436" y="63"/>
                    <a:pt x="434" y="63"/>
                    <a:pt x="435" y="64"/>
                  </a:cubicBezTo>
                  <a:cubicBezTo>
                    <a:pt x="435" y="64"/>
                    <a:pt x="436" y="64"/>
                    <a:pt x="436" y="64"/>
                  </a:cubicBezTo>
                  <a:close/>
                  <a:moveTo>
                    <a:pt x="429" y="65"/>
                  </a:moveTo>
                  <a:cubicBezTo>
                    <a:pt x="430" y="64"/>
                    <a:pt x="423" y="63"/>
                    <a:pt x="424" y="64"/>
                  </a:cubicBezTo>
                  <a:cubicBezTo>
                    <a:pt x="425" y="65"/>
                    <a:pt x="426" y="65"/>
                    <a:pt x="427" y="65"/>
                  </a:cubicBezTo>
                  <a:cubicBezTo>
                    <a:pt x="428" y="65"/>
                    <a:pt x="429" y="65"/>
                    <a:pt x="429" y="65"/>
                  </a:cubicBezTo>
                  <a:close/>
                  <a:moveTo>
                    <a:pt x="430" y="65"/>
                  </a:moveTo>
                  <a:cubicBezTo>
                    <a:pt x="431" y="65"/>
                    <a:pt x="431" y="64"/>
                    <a:pt x="430" y="63"/>
                  </a:cubicBezTo>
                  <a:cubicBezTo>
                    <a:pt x="430" y="63"/>
                    <a:pt x="429" y="64"/>
                    <a:pt x="430" y="65"/>
                  </a:cubicBezTo>
                  <a:cubicBezTo>
                    <a:pt x="430" y="65"/>
                    <a:pt x="430" y="65"/>
                    <a:pt x="430" y="65"/>
                  </a:cubicBezTo>
                  <a:close/>
                  <a:moveTo>
                    <a:pt x="425" y="66"/>
                  </a:moveTo>
                  <a:cubicBezTo>
                    <a:pt x="426" y="65"/>
                    <a:pt x="420" y="65"/>
                    <a:pt x="421" y="66"/>
                  </a:cubicBezTo>
                  <a:cubicBezTo>
                    <a:pt x="423" y="66"/>
                    <a:pt x="424" y="67"/>
                    <a:pt x="425" y="66"/>
                  </a:cubicBezTo>
                  <a:close/>
                  <a:moveTo>
                    <a:pt x="414" y="66"/>
                  </a:moveTo>
                  <a:cubicBezTo>
                    <a:pt x="415" y="66"/>
                    <a:pt x="411" y="66"/>
                    <a:pt x="412" y="66"/>
                  </a:cubicBezTo>
                  <a:cubicBezTo>
                    <a:pt x="413" y="66"/>
                    <a:pt x="414" y="67"/>
                    <a:pt x="414" y="66"/>
                  </a:cubicBezTo>
                  <a:close/>
                  <a:moveTo>
                    <a:pt x="419" y="66"/>
                  </a:moveTo>
                  <a:cubicBezTo>
                    <a:pt x="420" y="66"/>
                    <a:pt x="420" y="64"/>
                    <a:pt x="419" y="64"/>
                  </a:cubicBezTo>
                  <a:cubicBezTo>
                    <a:pt x="419" y="64"/>
                    <a:pt x="419" y="65"/>
                    <a:pt x="418" y="65"/>
                  </a:cubicBezTo>
                  <a:cubicBezTo>
                    <a:pt x="417" y="65"/>
                    <a:pt x="416" y="64"/>
                    <a:pt x="416" y="65"/>
                  </a:cubicBezTo>
                  <a:cubicBezTo>
                    <a:pt x="415" y="66"/>
                    <a:pt x="418" y="67"/>
                    <a:pt x="419" y="66"/>
                  </a:cubicBezTo>
                  <a:close/>
                  <a:moveTo>
                    <a:pt x="109" y="67"/>
                  </a:moveTo>
                  <a:cubicBezTo>
                    <a:pt x="109" y="66"/>
                    <a:pt x="107" y="67"/>
                    <a:pt x="107" y="67"/>
                  </a:cubicBezTo>
                  <a:cubicBezTo>
                    <a:pt x="107" y="67"/>
                    <a:pt x="108" y="67"/>
                    <a:pt x="109" y="67"/>
                  </a:cubicBezTo>
                  <a:close/>
                  <a:moveTo>
                    <a:pt x="205" y="67"/>
                  </a:moveTo>
                  <a:cubicBezTo>
                    <a:pt x="206" y="67"/>
                    <a:pt x="204" y="67"/>
                    <a:pt x="204" y="67"/>
                  </a:cubicBezTo>
                  <a:cubicBezTo>
                    <a:pt x="204" y="67"/>
                    <a:pt x="205" y="67"/>
                    <a:pt x="205" y="67"/>
                  </a:cubicBezTo>
                  <a:close/>
                  <a:moveTo>
                    <a:pt x="268" y="67"/>
                  </a:moveTo>
                  <a:cubicBezTo>
                    <a:pt x="268" y="67"/>
                    <a:pt x="266" y="66"/>
                    <a:pt x="266" y="67"/>
                  </a:cubicBezTo>
                  <a:cubicBezTo>
                    <a:pt x="266" y="68"/>
                    <a:pt x="268" y="68"/>
                    <a:pt x="268" y="67"/>
                  </a:cubicBezTo>
                  <a:close/>
                  <a:moveTo>
                    <a:pt x="309" y="67"/>
                  </a:moveTo>
                  <a:cubicBezTo>
                    <a:pt x="309" y="67"/>
                    <a:pt x="307" y="66"/>
                    <a:pt x="307" y="67"/>
                  </a:cubicBezTo>
                  <a:cubicBezTo>
                    <a:pt x="307" y="67"/>
                    <a:pt x="308" y="67"/>
                    <a:pt x="309" y="67"/>
                  </a:cubicBezTo>
                  <a:close/>
                  <a:moveTo>
                    <a:pt x="319" y="67"/>
                  </a:moveTo>
                  <a:cubicBezTo>
                    <a:pt x="320" y="66"/>
                    <a:pt x="312" y="66"/>
                    <a:pt x="314" y="67"/>
                  </a:cubicBezTo>
                  <a:cubicBezTo>
                    <a:pt x="315" y="68"/>
                    <a:pt x="317" y="68"/>
                    <a:pt x="319" y="67"/>
                  </a:cubicBezTo>
                  <a:cubicBezTo>
                    <a:pt x="319" y="67"/>
                    <a:pt x="319" y="67"/>
                    <a:pt x="319" y="67"/>
                  </a:cubicBezTo>
                  <a:close/>
                  <a:moveTo>
                    <a:pt x="394" y="67"/>
                  </a:moveTo>
                  <a:cubicBezTo>
                    <a:pt x="395" y="66"/>
                    <a:pt x="393" y="66"/>
                    <a:pt x="392" y="66"/>
                  </a:cubicBezTo>
                  <a:cubicBezTo>
                    <a:pt x="390" y="66"/>
                    <a:pt x="387" y="66"/>
                    <a:pt x="388" y="67"/>
                  </a:cubicBezTo>
                  <a:cubicBezTo>
                    <a:pt x="388" y="68"/>
                    <a:pt x="389" y="67"/>
                    <a:pt x="390" y="67"/>
                  </a:cubicBezTo>
                  <a:cubicBezTo>
                    <a:pt x="392" y="67"/>
                    <a:pt x="393" y="68"/>
                    <a:pt x="394" y="67"/>
                  </a:cubicBezTo>
                  <a:close/>
                  <a:moveTo>
                    <a:pt x="399" y="67"/>
                  </a:moveTo>
                  <a:cubicBezTo>
                    <a:pt x="400" y="67"/>
                    <a:pt x="400" y="66"/>
                    <a:pt x="400" y="66"/>
                  </a:cubicBezTo>
                  <a:cubicBezTo>
                    <a:pt x="403" y="66"/>
                    <a:pt x="410" y="68"/>
                    <a:pt x="408" y="66"/>
                  </a:cubicBezTo>
                  <a:cubicBezTo>
                    <a:pt x="408" y="66"/>
                    <a:pt x="407" y="66"/>
                    <a:pt x="406" y="66"/>
                  </a:cubicBezTo>
                  <a:cubicBezTo>
                    <a:pt x="406" y="65"/>
                    <a:pt x="405" y="66"/>
                    <a:pt x="405" y="66"/>
                  </a:cubicBezTo>
                  <a:cubicBezTo>
                    <a:pt x="402" y="65"/>
                    <a:pt x="397" y="65"/>
                    <a:pt x="398" y="67"/>
                  </a:cubicBezTo>
                  <a:cubicBezTo>
                    <a:pt x="398" y="67"/>
                    <a:pt x="399" y="67"/>
                    <a:pt x="399" y="67"/>
                  </a:cubicBezTo>
                  <a:close/>
                  <a:moveTo>
                    <a:pt x="156" y="68"/>
                  </a:moveTo>
                  <a:cubicBezTo>
                    <a:pt x="157" y="67"/>
                    <a:pt x="151" y="67"/>
                    <a:pt x="153" y="68"/>
                  </a:cubicBezTo>
                  <a:cubicBezTo>
                    <a:pt x="154" y="68"/>
                    <a:pt x="155" y="69"/>
                    <a:pt x="156" y="68"/>
                  </a:cubicBezTo>
                  <a:close/>
                  <a:moveTo>
                    <a:pt x="168" y="68"/>
                  </a:moveTo>
                  <a:cubicBezTo>
                    <a:pt x="169" y="67"/>
                    <a:pt x="165" y="67"/>
                    <a:pt x="166" y="68"/>
                  </a:cubicBezTo>
                  <a:cubicBezTo>
                    <a:pt x="167" y="68"/>
                    <a:pt x="168" y="68"/>
                    <a:pt x="168" y="68"/>
                  </a:cubicBezTo>
                  <a:close/>
                  <a:moveTo>
                    <a:pt x="196" y="68"/>
                  </a:moveTo>
                  <a:cubicBezTo>
                    <a:pt x="197" y="67"/>
                    <a:pt x="195" y="67"/>
                    <a:pt x="195" y="67"/>
                  </a:cubicBezTo>
                  <a:cubicBezTo>
                    <a:pt x="195" y="68"/>
                    <a:pt x="196" y="68"/>
                    <a:pt x="196" y="68"/>
                  </a:cubicBezTo>
                  <a:close/>
                  <a:moveTo>
                    <a:pt x="233" y="68"/>
                  </a:moveTo>
                  <a:cubicBezTo>
                    <a:pt x="234" y="67"/>
                    <a:pt x="229" y="67"/>
                    <a:pt x="230" y="68"/>
                  </a:cubicBezTo>
                  <a:cubicBezTo>
                    <a:pt x="231" y="68"/>
                    <a:pt x="232" y="68"/>
                    <a:pt x="233" y="68"/>
                  </a:cubicBezTo>
                  <a:cubicBezTo>
                    <a:pt x="233" y="68"/>
                    <a:pt x="233" y="68"/>
                    <a:pt x="233" y="68"/>
                  </a:cubicBezTo>
                  <a:close/>
                  <a:moveTo>
                    <a:pt x="336" y="68"/>
                  </a:moveTo>
                  <a:cubicBezTo>
                    <a:pt x="336" y="67"/>
                    <a:pt x="333" y="67"/>
                    <a:pt x="334" y="68"/>
                  </a:cubicBezTo>
                  <a:cubicBezTo>
                    <a:pt x="334" y="68"/>
                    <a:pt x="335" y="68"/>
                    <a:pt x="336" y="68"/>
                  </a:cubicBezTo>
                  <a:close/>
                  <a:moveTo>
                    <a:pt x="132" y="68"/>
                  </a:moveTo>
                  <a:cubicBezTo>
                    <a:pt x="132" y="68"/>
                    <a:pt x="130" y="67"/>
                    <a:pt x="130" y="68"/>
                  </a:cubicBezTo>
                  <a:cubicBezTo>
                    <a:pt x="130" y="68"/>
                    <a:pt x="131" y="69"/>
                    <a:pt x="132" y="68"/>
                  </a:cubicBezTo>
                  <a:close/>
                  <a:moveTo>
                    <a:pt x="270" y="68"/>
                  </a:moveTo>
                  <a:cubicBezTo>
                    <a:pt x="271" y="67"/>
                    <a:pt x="263" y="68"/>
                    <a:pt x="265" y="68"/>
                  </a:cubicBezTo>
                  <a:cubicBezTo>
                    <a:pt x="267" y="69"/>
                    <a:pt x="268" y="69"/>
                    <a:pt x="270" y="68"/>
                  </a:cubicBezTo>
                  <a:cubicBezTo>
                    <a:pt x="270" y="68"/>
                    <a:pt x="270" y="68"/>
                    <a:pt x="270" y="68"/>
                  </a:cubicBezTo>
                  <a:close/>
                  <a:moveTo>
                    <a:pt x="289" y="68"/>
                  </a:moveTo>
                  <a:cubicBezTo>
                    <a:pt x="289" y="68"/>
                    <a:pt x="288" y="68"/>
                    <a:pt x="288" y="67"/>
                  </a:cubicBezTo>
                  <a:cubicBezTo>
                    <a:pt x="288" y="67"/>
                    <a:pt x="289" y="66"/>
                    <a:pt x="288" y="66"/>
                  </a:cubicBezTo>
                  <a:cubicBezTo>
                    <a:pt x="287" y="65"/>
                    <a:pt x="285" y="67"/>
                    <a:pt x="284" y="67"/>
                  </a:cubicBezTo>
                  <a:cubicBezTo>
                    <a:pt x="283" y="67"/>
                    <a:pt x="283" y="67"/>
                    <a:pt x="283" y="67"/>
                  </a:cubicBezTo>
                  <a:cubicBezTo>
                    <a:pt x="281" y="67"/>
                    <a:pt x="280" y="66"/>
                    <a:pt x="278" y="66"/>
                  </a:cubicBezTo>
                  <a:cubicBezTo>
                    <a:pt x="277" y="67"/>
                    <a:pt x="276" y="67"/>
                    <a:pt x="275" y="68"/>
                  </a:cubicBezTo>
                  <a:cubicBezTo>
                    <a:pt x="274" y="68"/>
                    <a:pt x="272" y="68"/>
                    <a:pt x="273" y="68"/>
                  </a:cubicBezTo>
                  <a:cubicBezTo>
                    <a:pt x="275" y="70"/>
                    <a:pt x="278" y="68"/>
                    <a:pt x="281" y="68"/>
                  </a:cubicBezTo>
                  <a:cubicBezTo>
                    <a:pt x="283" y="68"/>
                    <a:pt x="286" y="70"/>
                    <a:pt x="288" y="68"/>
                  </a:cubicBezTo>
                  <a:cubicBezTo>
                    <a:pt x="288" y="68"/>
                    <a:pt x="289" y="68"/>
                    <a:pt x="289" y="68"/>
                  </a:cubicBezTo>
                  <a:close/>
                  <a:moveTo>
                    <a:pt x="345" y="68"/>
                  </a:moveTo>
                  <a:cubicBezTo>
                    <a:pt x="345" y="68"/>
                    <a:pt x="342" y="67"/>
                    <a:pt x="342" y="68"/>
                  </a:cubicBezTo>
                  <a:cubicBezTo>
                    <a:pt x="343" y="69"/>
                    <a:pt x="344" y="69"/>
                    <a:pt x="345" y="68"/>
                  </a:cubicBezTo>
                  <a:close/>
                  <a:moveTo>
                    <a:pt x="367" y="68"/>
                  </a:moveTo>
                  <a:cubicBezTo>
                    <a:pt x="368" y="68"/>
                    <a:pt x="368" y="67"/>
                    <a:pt x="368" y="67"/>
                  </a:cubicBezTo>
                  <a:cubicBezTo>
                    <a:pt x="367" y="67"/>
                    <a:pt x="366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lose/>
                  <a:moveTo>
                    <a:pt x="376" y="68"/>
                  </a:moveTo>
                  <a:cubicBezTo>
                    <a:pt x="376" y="68"/>
                    <a:pt x="377" y="68"/>
                    <a:pt x="377" y="67"/>
                  </a:cubicBezTo>
                  <a:cubicBezTo>
                    <a:pt x="379" y="67"/>
                    <a:pt x="383" y="69"/>
                    <a:pt x="383" y="67"/>
                  </a:cubicBezTo>
                  <a:cubicBezTo>
                    <a:pt x="383" y="67"/>
                    <a:pt x="383" y="66"/>
                    <a:pt x="382" y="66"/>
                  </a:cubicBezTo>
                  <a:cubicBezTo>
                    <a:pt x="382" y="66"/>
                    <a:pt x="382" y="67"/>
                    <a:pt x="381" y="67"/>
                  </a:cubicBezTo>
                  <a:cubicBezTo>
                    <a:pt x="378" y="69"/>
                    <a:pt x="374" y="64"/>
                    <a:pt x="371" y="67"/>
                  </a:cubicBezTo>
                  <a:cubicBezTo>
                    <a:pt x="370" y="67"/>
                    <a:pt x="371" y="67"/>
                    <a:pt x="371" y="68"/>
                  </a:cubicBezTo>
                  <a:cubicBezTo>
                    <a:pt x="371" y="68"/>
                    <a:pt x="370" y="68"/>
                    <a:pt x="370" y="68"/>
                  </a:cubicBezTo>
                  <a:cubicBezTo>
                    <a:pt x="372" y="69"/>
                    <a:pt x="374" y="68"/>
                    <a:pt x="376" y="68"/>
                  </a:cubicBezTo>
                  <a:close/>
                  <a:moveTo>
                    <a:pt x="203" y="69"/>
                  </a:moveTo>
                  <a:cubicBezTo>
                    <a:pt x="203" y="68"/>
                    <a:pt x="202" y="67"/>
                    <a:pt x="201" y="68"/>
                  </a:cubicBezTo>
                  <a:cubicBezTo>
                    <a:pt x="201" y="68"/>
                    <a:pt x="202" y="69"/>
                    <a:pt x="203" y="69"/>
                  </a:cubicBezTo>
                  <a:close/>
                  <a:moveTo>
                    <a:pt x="212" y="69"/>
                  </a:moveTo>
                  <a:cubicBezTo>
                    <a:pt x="213" y="69"/>
                    <a:pt x="212" y="68"/>
                    <a:pt x="213" y="68"/>
                  </a:cubicBezTo>
                  <a:cubicBezTo>
                    <a:pt x="213" y="67"/>
                    <a:pt x="215" y="67"/>
                    <a:pt x="215" y="67"/>
                  </a:cubicBezTo>
                  <a:cubicBezTo>
                    <a:pt x="213" y="65"/>
                    <a:pt x="211" y="67"/>
                    <a:pt x="209" y="67"/>
                  </a:cubicBezTo>
                  <a:cubicBezTo>
                    <a:pt x="207" y="67"/>
                    <a:pt x="205" y="67"/>
                    <a:pt x="206" y="68"/>
                  </a:cubicBezTo>
                  <a:cubicBezTo>
                    <a:pt x="207" y="70"/>
                    <a:pt x="210" y="69"/>
                    <a:pt x="212" y="69"/>
                  </a:cubicBezTo>
                  <a:cubicBezTo>
                    <a:pt x="212" y="69"/>
                    <a:pt x="212" y="69"/>
                    <a:pt x="212" y="69"/>
                  </a:cubicBezTo>
                  <a:close/>
                  <a:moveTo>
                    <a:pt x="220" y="69"/>
                  </a:moveTo>
                  <a:cubicBezTo>
                    <a:pt x="221" y="68"/>
                    <a:pt x="215" y="68"/>
                    <a:pt x="216" y="69"/>
                  </a:cubicBezTo>
                  <a:cubicBezTo>
                    <a:pt x="217" y="69"/>
                    <a:pt x="219" y="70"/>
                    <a:pt x="220" y="69"/>
                  </a:cubicBezTo>
                  <a:close/>
                  <a:moveTo>
                    <a:pt x="230" y="69"/>
                  </a:moveTo>
                  <a:cubicBezTo>
                    <a:pt x="230" y="69"/>
                    <a:pt x="229" y="69"/>
                    <a:pt x="229" y="69"/>
                  </a:cubicBezTo>
                  <a:cubicBezTo>
                    <a:pt x="229" y="69"/>
                    <a:pt x="230" y="69"/>
                    <a:pt x="230" y="69"/>
                  </a:cubicBezTo>
                  <a:close/>
                  <a:moveTo>
                    <a:pt x="245" y="69"/>
                  </a:moveTo>
                  <a:cubicBezTo>
                    <a:pt x="246" y="69"/>
                    <a:pt x="245" y="68"/>
                    <a:pt x="245" y="68"/>
                  </a:cubicBezTo>
                  <a:cubicBezTo>
                    <a:pt x="246" y="67"/>
                    <a:pt x="248" y="67"/>
                    <a:pt x="247" y="67"/>
                  </a:cubicBezTo>
                  <a:cubicBezTo>
                    <a:pt x="246" y="66"/>
                    <a:pt x="245" y="67"/>
                    <a:pt x="243" y="67"/>
                  </a:cubicBezTo>
                  <a:cubicBezTo>
                    <a:pt x="241" y="67"/>
                    <a:pt x="238" y="67"/>
                    <a:pt x="236" y="67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5" y="69"/>
                    <a:pt x="232" y="68"/>
                    <a:pt x="233" y="69"/>
                  </a:cubicBezTo>
                  <a:cubicBezTo>
                    <a:pt x="236" y="70"/>
                    <a:pt x="239" y="69"/>
                    <a:pt x="242" y="69"/>
                  </a:cubicBezTo>
                  <a:cubicBezTo>
                    <a:pt x="243" y="69"/>
                    <a:pt x="245" y="70"/>
                    <a:pt x="245" y="69"/>
                  </a:cubicBezTo>
                  <a:close/>
                  <a:moveTo>
                    <a:pt x="248" y="69"/>
                  </a:moveTo>
                  <a:cubicBezTo>
                    <a:pt x="249" y="68"/>
                    <a:pt x="246" y="69"/>
                    <a:pt x="247" y="69"/>
                  </a:cubicBezTo>
                  <a:cubicBezTo>
                    <a:pt x="247" y="69"/>
                    <a:pt x="248" y="69"/>
                    <a:pt x="248" y="69"/>
                  </a:cubicBezTo>
                  <a:close/>
                  <a:moveTo>
                    <a:pt x="256" y="69"/>
                  </a:moveTo>
                  <a:cubicBezTo>
                    <a:pt x="256" y="68"/>
                    <a:pt x="255" y="68"/>
                    <a:pt x="254" y="67"/>
                  </a:cubicBezTo>
                  <a:cubicBezTo>
                    <a:pt x="253" y="66"/>
                    <a:pt x="249" y="67"/>
                    <a:pt x="250" y="68"/>
                  </a:cubicBezTo>
                  <a:cubicBezTo>
                    <a:pt x="250" y="70"/>
                    <a:pt x="253" y="69"/>
                    <a:pt x="255" y="69"/>
                  </a:cubicBezTo>
                  <a:cubicBezTo>
                    <a:pt x="255" y="69"/>
                    <a:pt x="256" y="69"/>
                    <a:pt x="256" y="69"/>
                  </a:cubicBezTo>
                  <a:close/>
                  <a:moveTo>
                    <a:pt x="260" y="69"/>
                  </a:moveTo>
                  <a:cubicBezTo>
                    <a:pt x="260" y="68"/>
                    <a:pt x="256" y="68"/>
                    <a:pt x="257" y="69"/>
                  </a:cubicBezTo>
                  <a:cubicBezTo>
                    <a:pt x="257" y="70"/>
                    <a:pt x="259" y="70"/>
                    <a:pt x="260" y="69"/>
                  </a:cubicBezTo>
                  <a:close/>
                  <a:moveTo>
                    <a:pt x="315" y="69"/>
                  </a:moveTo>
                  <a:cubicBezTo>
                    <a:pt x="316" y="69"/>
                    <a:pt x="315" y="67"/>
                    <a:pt x="314" y="68"/>
                  </a:cubicBezTo>
                  <a:cubicBezTo>
                    <a:pt x="314" y="68"/>
                    <a:pt x="315" y="69"/>
                    <a:pt x="315" y="69"/>
                  </a:cubicBezTo>
                  <a:close/>
                  <a:moveTo>
                    <a:pt x="364" y="69"/>
                  </a:moveTo>
                  <a:cubicBezTo>
                    <a:pt x="365" y="67"/>
                    <a:pt x="355" y="68"/>
                    <a:pt x="357" y="69"/>
                  </a:cubicBezTo>
                  <a:cubicBezTo>
                    <a:pt x="359" y="70"/>
                    <a:pt x="361" y="70"/>
                    <a:pt x="363" y="69"/>
                  </a:cubicBezTo>
                  <a:cubicBezTo>
                    <a:pt x="363" y="69"/>
                    <a:pt x="364" y="69"/>
                    <a:pt x="364" y="69"/>
                  </a:cubicBezTo>
                  <a:close/>
                  <a:moveTo>
                    <a:pt x="431" y="69"/>
                  </a:moveTo>
                  <a:cubicBezTo>
                    <a:pt x="432" y="69"/>
                    <a:pt x="433" y="68"/>
                    <a:pt x="432" y="68"/>
                  </a:cubicBezTo>
                  <a:cubicBezTo>
                    <a:pt x="430" y="67"/>
                    <a:pt x="427" y="66"/>
                    <a:pt x="425" y="68"/>
                  </a:cubicBezTo>
                  <a:cubicBezTo>
                    <a:pt x="425" y="68"/>
                    <a:pt x="424" y="69"/>
                    <a:pt x="425" y="69"/>
                  </a:cubicBezTo>
                  <a:cubicBezTo>
                    <a:pt x="426" y="70"/>
                    <a:pt x="428" y="69"/>
                    <a:pt x="430" y="69"/>
                  </a:cubicBezTo>
                  <a:cubicBezTo>
                    <a:pt x="431" y="69"/>
                    <a:pt x="431" y="69"/>
                    <a:pt x="431" y="69"/>
                  </a:cubicBezTo>
                  <a:close/>
                  <a:moveTo>
                    <a:pt x="170" y="69"/>
                  </a:moveTo>
                  <a:cubicBezTo>
                    <a:pt x="170" y="69"/>
                    <a:pt x="168" y="69"/>
                    <a:pt x="168" y="69"/>
                  </a:cubicBezTo>
                  <a:cubicBezTo>
                    <a:pt x="168" y="70"/>
                    <a:pt x="169" y="70"/>
                    <a:pt x="170" y="69"/>
                  </a:cubicBezTo>
                  <a:close/>
                  <a:moveTo>
                    <a:pt x="338" y="69"/>
                  </a:moveTo>
                  <a:cubicBezTo>
                    <a:pt x="339" y="69"/>
                    <a:pt x="336" y="69"/>
                    <a:pt x="337" y="69"/>
                  </a:cubicBezTo>
                  <a:cubicBezTo>
                    <a:pt x="337" y="70"/>
                    <a:pt x="338" y="70"/>
                    <a:pt x="338" y="69"/>
                  </a:cubicBezTo>
                  <a:close/>
                  <a:moveTo>
                    <a:pt x="342" y="69"/>
                  </a:moveTo>
                  <a:cubicBezTo>
                    <a:pt x="342" y="69"/>
                    <a:pt x="339" y="69"/>
                    <a:pt x="340" y="69"/>
                  </a:cubicBezTo>
                  <a:cubicBezTo>
                    <a:pt x="340" y="70"/>
                    <a:pt x="341" y="70"/>
                    <a:pt x="342" y="69"/>
                  </a:cubicBezTo>
                  <a:close/>
                  <a:moveTo>
                    <a:pt x="347" y="69"/>
                  </a:moveTo>
                  <a:cubicBezTo>
                    <a:pt x="348" y="69"/>
                    <a:pt x="343" y="69"/>
                    <a:pt x="344" y="69"/>
                  </a:cubicBezTo>
                  <a:cubicBezTo>
                    <a:pt x="345" y="70"/>
                    <a:pt x="346" y="70"/>
                    <a:pt x="347" y="69"/>
                  </a:cubicBezTo>
                  <a:close/>
                  <a:moveTo>
                    <a:pt x="353" y="69"/>
                  </a:moveTo>
                  <a:cubicBezTo>
                    <a:pt x="354" y="69"/>
                    <a:pt x="351" y="69"/>
                    <a:pt x="352" y="69"/>
                  </a:cubicBezTo>
                  <a:cubicBezTo>
                    <a:pt x="352" y="70"/>
                    <a:pt x="353" y="70"/>
                    <a:pt x="353" y="69"/>
                  </a:cubicBezTo>
                  <a:close/>
                  <a:moveTo>
                    <a:pt x="420" y="71"/>
                  </a:moveTo>
                  <a:cubicBezTo>
                    <a:pt x="421" y="71"/>
                    <a:pt x="418" y="71"/>
                    <a:pt x="419" y="71"/>
                  </a:cubicBezTo>
                  <a:cubicBezTo>
                    <a:pt x="419" y="71"/>
                    <a:pt x="420" y="71"/>
                    <a:pt x="420" y="71"/>
                  </a:cubicBezTo>
                  <a:close/>
                  <a:moveTo>
                    <a:pt x="414" y="72"/>
                  </a:moveTo>
                  <a:cubicBezTo>
                    <a:pt x="415" y="71"/>
                    <a:pt x="411" y="71"/>
                    <a:pt x="411" y="72"/>
                  </a:cubicBezTo>
                  <a:cubicBezTo>
                    <a:pt x="412" y="72"/>
                    <a:pt x="414" y="72"/>
                    <a:pt x="414" y="72"/>
                  </a:cubicBezTo>
                  <a:close/>
                  <a:moveTo>
                    <a:pt x="417" y="72"/>
                  </a:moveTo>
                  <a:cubicBezTo>
                    <a:pt x="417" y="71"/>
                    <a:pt x="416" y="72"/>
                    <a:pt x="416" y="72"/>
                  </a:cubicBezTo>
                  <a:cubicBezTo>
                    <a:pt x="416" y="72"/>
                    <a:pt x="417" y="72"/>
                    <a:pt x="417" y="72"/>
                  </a:cubicBezTo>
                  <a:close/>
                  <a:moveTo>
                    <a:pt x="409" y="72"/>
                  </a:moveTo>
                  <a:cubicBezTo>
                    <a:pt x="409" y="71"/>
                    <a:pt x="405" y="72"/>
                    <a:pt x="406" y="72"/>
                  </a:cubicBezTo>
                  <a:cubicBezTo>
                    <a:pt x="407" y="73"/>
                    <a:pt x="408" y="73"/>
                    <a:pt x="409" y="72"/>
                  </a:cubicBezTo>
                  <a:close/>
                  <a:moveTo>
                    <a:pt x="392" y="73"/>
                  </a:moveTo>
                  <a:cubicBezTo>
                    <a:pt x="393" y="71"/>
                    <a:pt x="384" y="72"/>
                    <a:pt x="386" y="73"/>
                  </a:cubicBezTo>
                  <a:cubicBezTo>
                    <a:pt x="388" y="73"/>
                    <a:pt x="390" y="74"/>
                    <a:pt x="391" y="73"/>
                  </a:cubicBezTo>
                  <a:cubicBezTo>
                    <a:pt x="391" y="73"/>
                    <a:pt x="392" y="73"/>
                    <a:pt x="392" y="73"/>
                  </a:cubicBezTo>
                  <a:close/>
                  <a:moveTo>
                    <a:pt x="394" y="73"/>
                  </a:moveTo>
                  <a:cubicBezTo>
                    <a:pt x="395" y="72"/>
                    <a:pt x="393" y="73"/>
                    <a:pt x="393" y="73"/>
                  </a:cubicBezTo>
                  <a:cubicBezTo>
                    <a:pt x="393" y="73"/>
                    <a:pt x="394" y="73"/>
                    <a:pt x="394" y="73"/>
                  </a:cubicBezTo>
                  <a:close/>
                  <a:moveTo>
                    <a:pt x="343" y="73"/>
                  </a:moveTo>
                  <a:cubicBezTo>
                    <a:pt x="344" y="73"/>
                    <a:pt x="344" y="73"/>
                    <a:pt x="345" y="72"/>
                  </a:cubicBezTo>
                  <a:cubicBezTo>
                    <a:pt x="345" y="72"/>
                    <a:pt x="346" y="72"/>
                    <a:pt x="346" y="72"/>
                  </a:cubicBezTo>
                  <a:cubicBezTo>
                    <a:pt x="345" y="71"/>
                    <a:pt x="344" y="72"/>
                    <a:pt x="342" y="72"/>
                  </a:cubicBezTo>
                  <a:cubicBezTo>
                    <a:pt x="339" y="72"/>
                    <a:pt x="336" y="71"/>
                    <a:pt x="333" y="72"/>
                  </a:cubicBezTo>
                  <a:cubicBezTo>
                    <a:pt x="331" y="72"/>
                    <a:pt x="330" y="72"/>
                    <a:pt x="328" y="71"/>
                  </a:cubicBezTo>
                  <a:cubicBezTo>
                    <a:pt x="328" y="71"/>
                    <a:pt x="328" y="72"/>
                    <a:pt x="328" y="72"/>
                  </a:cubicBezTo>
                  <a:cubicBezTo>
                    <a:pt x="327" y="72"/>
                    <a:pt x="326" y="71"/>
                    <a:pt x="325" y="71"/>
                  </a:cubicBezTo>
                  <a:cubicBezTo>
                    <a:pt x="322" y="70"/>
                    <a:pt x="319" y="70"/>
                    <a:pt x="315" y="70"/>
                  </a:cubicBezTo>
                  <a:cubicBezTo>
                    <a:pt x="314" y="70"/>
                    <a:pt x="312" y="70"/>
                    <a:pt x="312" y="71"/>
                  </a:cubicBezTo>
                  <a:cubicBezTo>
                    <a:pt x="313" y="72"/>
                    <a:pt x="314" y="73"/>
                    <a:pt x="315" y="73"/>
                  </a:cubicBezTo>
                  <a:cubicBezTo>
                    <a:pt x="312" y="73"/>
                    <a:pt x="309" y="73"/>
                    <a:pt x="311" y="74"/>
                  </a:cubicBezTo>
                  <a:cubicBezTo>
                    <a:pt x="315" y="75"/>
                    <a:pt x="319" y="74"/>
                    <a:pt x="323" y="74"/>
                  </a:cubicBezTo>
                  <a:cubicBezTo>
                    <a:pt x="324" y="74"/>
                    <a:pt x="325" y="75"/>
                    <a:pt x="326" y="74"/>
                  </a:cubicBezTo>
                  <a:cubicBezTo>
                    <a:pt x="327" y="73"/>
                    <a:pt x="321" y="73"/>
                    <a:pt x="319" y="73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20" y="73"/>
                    <a:pt x="322" y="73"/>
                    <a:pt x="323" y="73"/>
                  </a:cubicBezTo>
                  <a:cubicBezTo>
                    <a:pt x="329" y="73"/>
                    <a:pt x="335" y="74"/>
                    <a:pt x="341" y="73"/>
                  </a:cubicBezTo>
                  <a:cubicBezTo>
                    <a:pt x="342" y="73"/>
                    <a:pt x="342" y="73"/>
                    <a:pt x="343" y="73"/>
                  </a:cubicBezTo>
                  <a:close/>
                  <a:moveTo>
                    <a:pt x="352" y="73"/>
                  </a:moveTo>
                  <a:cubicBezTo>
                    <a:pt x="368" y="72"/>
                    <a:pt x="382" y="71"/>
                    <a:pt x="399" y="70"/>
                  </a:cubicBezTo>
                  <a:cubicBezTo>
                    <a:pt x="404" y="70"/>
                    <a:pt x="408" y="71"/>
                    <a:pt x="413" y="70"/>
                  </a:cubicBezTo>
                  <a:cubicBezTo>
                    <a:pt x="414" y="70"/>
                    <a:pt x="416" y="69"/>
                    <a:pt x="416" y="68"/>
                  </a:cubicBezTo>
                  <a:cubicBezTo>
                    <a:pt x="414" y="68"/>
                    <a:pt x="413" y="69"/>
                    <a:pt x="412" y="69"/>
                  </a:cubicBezTo>
                  <a:cubicBezTo>
                    <a:pt x="404" y="71"/>
                    <a:pt x="397" y="69"/>
                    <a:pt x="389" y="69"/>
                  </a:cubicBezTo>
                  <a:cubicBezTo>
                    <a:pt x="387" y="70"/>
                    <a:pt x="384" y="71"/>
                    <a:pt x="381" y="70"/>
                  </a:cubicBezTo>
                  <a:cubicBezTo>
                    <a:pt x="378" y="70"/>
                    <a:pt x="374" y="70"/>
                    <a:pt x="370" y="70"/>
                  </a:cubicBezTo>
                  <a:cubicBezTo>
                    <a:pt x="369" y="70"/>
                    <a:pt x="368" y="71"/>
                    <a:pt x="367" y="71"/>
                  </a:cubicBezTo>
                  <a:cubicBezTo>
                    <a:pt x="364" y="71"/>
                    <a:pt x="361" y="71"/>
                    <a:pt x="358" y="72"/>
                  </a:cubicBezTo>
                  <a:cubicBezTo>
                    <a:pt x="356" y="72"/>
                    <a:pt x="354" y="72"/>
                    <a:pt x="353" y="72"/>
                  </a:cubicBezTo>
                  <a:cubicBezTo>
                    <a:pt x="351" y="71"/>
                    <a:pt x="347" y="70"/>
                    <a:pt x="348" y="72"/>
                  </a:cubicBezTo>
                  <a:cubicBezTo>
                    <a:pt x="348" y="73"/>
                    <a:pt x="350" y="73"/>
                    <a:pt x="352" y="73"/>
                  </a:cubicBezTo>
                  <a:close/>
                  <a:moveTo>
                    <a:pt x="382" y="73"/>
                  </a:moveTo>
                  <a:cubicBezTo>
                    <a:pt x="384" y="71"/>
                    <a:pt x="376" y="72"/>
                    <a:pt x="373" y="73"/>
                  </a:cubicBezTo>
                  <a:cubicBezTo>
                    <a:pt x="373" y="73"/>
                    <a:pt x="371" y="73"/>
                    <a:pt x="372" y="73"/>
                  </a:cubicBezTo>
                  <a:cubicBezTo>
                    <a:pt x="374" y="74"/>
                    <a:pt x="377" y="74"/>
                    <a:pt x="380" y="73"/>
                  </a:cubicBezTo>
                  <a:cubicBezTo>
                    <a:pt x="380" y="73"/>
                    <a:pt x="381" y="74"/>
                    <a:pt x="382" y="73"/>
                  </a:cubicBezTo>
                  <a:close/>
                  <a:moveTo>
                    <a:pt x="358" y="74"/>
                  </a:moveTo>
                  <a:cubicBezTo>
                    <a:pt x="359" y="74"/>
                    <a:pt x="355" y="74"/>
                    <a:pt x="356" y="74"/>
                  </a:cubicBezTo>
                  <a:cubicBezTo>
                    <a:pt x="357" y="75"/>
                    <a:pt x="358" y="75"/>
                    <a:pt x="358" y="74"/>
                  </a:cubicBezTo>
                  <a:close/>
                  <a:moveTo>
                    <a:pt x="339" y="75"/>
                  </a:moveTo>
                  <a:cubicBezTo>
                    <a:pt x="341" y="73"/>
                    <a:pt x="334" y="74"/>
                    <a:pt x="332" y="74"/>
                  </a:cubicBezTo>
                  <a:cubicBezTo>
                    <a:pt x="330" y="74"/>
                    <a:pt x="326" y="74"/>
                    <a:pt x="328" y="74"/>
                  </a:cubicBezTo>
                  <a:cubicBezTo>
                    <a:pt x="330" y="75"/>
                    <a:pt x="332" y="75"/>
                    <a:pt x="334" y="75"/>
                  </a:cubicBezTo>
                  <a:cubicBezTo>
                    <a:pt x="336" y="75"/>
                    <a:pt x="338" y="76"/>
                    <a:pt x="339" y="75"/>
                  </a:cubicBezTo>
                  <a:close/>
                  <a:moveTo>
                    <a:pt x="346" y="75"/>
                  </a:moveTo>
                  <a:cubicBezTo>
                    <a:pt x="346" y="75"/>
                    <a:pt x="345" y="75"/>
                    <a:pt x="345" y="75"/>
                  </a:cubicBezTo>
                  <a:cubicBezTo>
                    <a:pt x="345" y="75"/>
                    <a:pt x="346" y="75"/>
                    <a:pt x="346" y="75"/>
                  </a:cubicBezTo>
                  <a:close/>
                  <a:moveTo>
                    <a:pt x="21" y="78"/>
                  </a:moveTo>
                  <a:cubicBezTo>
                    <a:pt x="28" y="78"/>
                    <a:pt x="34" y="77"/>
                    <a:pt x="40" y="77"/>
                  </a:cubicBezTo>
                  <a:cubicBezTo>
                    <a:pt x="46" y="76"/>
                    <a:pt x="51" y="74"/>
                    <a:pt x="57" y="74"/>
                  </a:cubicBezTo>
                  <a:cubicBezTo>
                    <a:pt x="88" y="74"/>
                    <a:pt x="114" y="75"/>
                    <a:pt x="144" y="75"/>
                  </a:cubicBezTo>
                  <a:cubicBezTo>
                    <a:pt x="181" y="75"/>
                    <a:pt x="212" y="74"/>
                    <a:pt x="249" y="74"/>
                  </a:cubicBezTo>
                  <a:cubicBezTo>
                    <a:pt x="253" y="74"/>
                    <a:pt x="257" y="73"/>
                    <a:pt x="261" y="73"/>
                  </a:cubicBezTo>
                  <a:cubicBezTo>
                    <a:pt x="276" y="75"/>
                    <a:pt x="289" y="73"/>
                    <a:pt x="304" y="73"/>
                  </a:cubicBezTo>
                  <a:cubicBezTo>
                    <a:pt x="305" y="73"/>
                    <a:pt x="307" y="73"/>
                    <a:pt x="307" y="72"/>
                  </a:cubicBezTo>
                  <a:cubicBezTo>
                    <a:pt x="307" y="72"/>
                    <a:pt x="305" y="71"/>
                    <a:pt x="306" y="71"/>
                  </a:cubicBezTo>
                  <a:cubicBezTo>
                    <a:pt x="307" y="71"/>
                    <a:pt x="309" y="71"/>
                    <a:pt x="308" y="70"/>
                  </a:cubicBezTo>
                  <a:cubicBezTo>
                    <a:pt x="306" y="69"/>
                    <a:pt x="304" y="71"/>
                    <a:pt x="301" y="71"/>
                  </a:cubicBezTo>
                  <a:cubicBezTo>
                    <a:pt x="297" y="71"/>
                    <a:pt x="294" y="70"/>
                    <a:pt x="290" y="70"/>
                  </a:cubicBezTo>
                  <a:cubicBezTo>
                    <a:pt x="284" y="72"/>
                    <a:pt x="280" y="70"/>
                    <a:pt x="274" y="70"/>
                  </a:cubicBezTo>
                  <a:cubicBezTo>
                    <a:pt x="271" y="71"/>
                    <a:pt x="268" y="71"/>
                    <a:pt x="264" y="71"/>
                  </a:cubicBezTo>
                  <a:cubicBezTo>
                    <a:pt x="262" y="71"/>
                    <a:pt x="260" y="71"/>
                    <a:pt x="258" y="71"/>
                  </a:cubicBezTo>
                  <a:cubicBezTo>
                    <a:pt x="244" y="71"/>
                    <a:pt x="231" y="70"/>
                    <a:pt x="216" y="71"/>
                  </a:cubicBezTo>
                  <a:cubicBezTo>
                    <a:pt x="212" y="71"/>
                    <a:pt x="208" y="70"/>
                    <a:pt x="203" y="70"/>
                  </a:cubicBezTo>
                  <a:cubicBezTo>
                    <a:pt x="193" y="71"/>
                    <a:pt x="185" y="71"/>
                    <a:pt x="175" y="71"/>
                  </a:cubicBezTo>
                  <a:cubicBezTo>
                    <a:pt x="160" y="71"/>
                    <a:pt x="148" y="71"/>
                    <a:pt x="133" y="70"/>
                  </a:cubicBezTo>
                  <a:cubicBezTo>
                    <a:pt x="128" y="70"/>
                    <a:pt x="124" y="69"/>
                    <a:pt x="120" y="69"/>
                  </a:cubicBezTo>
                  <a:cubicBezTo>
                    <a:pt x="119" y="69"/>
                    <a:pt x="117" y="69"/>
                    <a:pt x="118" y="68"/>
                  </a:cubicBezTo>
                  <a:cubicBezTo>
                    <a:pt x="121" y="67"/>
                    <a:pt x="129" y="69"/>
                    <a:pt x="126" y="67"/>
                  </a:cubicBezTo>
                  <a:cubicBezTo>
                    <a:pt x="124" y="66"/>
                    <a:pt x="121" y="67"/>
                    <a:pt x="118" y="67"/>
                  </a:cubicBezTo>
                  <a:cubicBezTo>
                    <a:pt x="116" y="67"/>
                    <a:pt x="115" y="67"/>
                    <a:pt x="113" y="67"/>
                  </a:cubicBezTo>
                  <a:cubicBezTo>
                    <a:pt x="113" y="67"/>
                    <a:pt x="113" y="68"/>
                    <a:pt x="113" y="68"/>
                  </a:cubicBezTo>
                  <a:cubicBezTo>
                    <a:pt x="111" y="70"/>
                    <a:pt x="109" y="68"/>
                    <a:pt x="106" y="68"/>
                  </a:cubicBezTo>
                  <a:cubicBezTo>
                    <a:pt x="105" y="68"/>
                    <a:pt x="104" y="68"/>
                    <a:pt x="103" y="68"/>
                  </a:cubicBezTo>
                  <a:cubicBezTo>
                    <a:pt x="103" y="68"/>
                    <a:pt x="104" y="67"/>
                    <a:pt x="104" y="67"/>
                  </a:cubicBezTo>
                  <a:cubicBezTo>
                    <a:pt x="103" y="66"/>
                    <a:pt x="101" y="68"/>
                    <a:pt x="100" y="68"/>
                  </a:cubicBezTo>
                  <a:cubicBezTo>
                    <a:pt x="100" y="68"/>
                    <a:pt x="99" y="67"/>
                    <a:pt x="99" y="67"/>
                  </a:cubicBezTo>
                  <a:cubicBezTo>
                    <a:pt x="98" y="67"/>
                    <a:pt x="99" y="67"/>
                    <a:pt x="99" y="67"/>
                  </a:cubicBezTo>
                  <a:cubicBezTo>
                    <a:pt x="97" y="66"/>
                    <a:pt x="95" y="66"/>
                    <a:pt x="92" y="66"/>
                  </a:cubicBezTo>
                  <a:cubicBezTo>
                    <a:pt x="87" y="66"/>
                    <a:pt x="83" y="66"/>
                    <a:pt x="77" y="66"/>
                  </a:cubicBezTo>
                  <a:cubicBezTo>
                    <a:pt x="56" y="66"/>
                    <a:pt x="38" y="66"/>
                    <a:pt x="18" y="68"/>
                  </a:cubicBezTo>
                  <a:cubicBezTo>
                    <a:pt x="17" y="68"/>
                    <a:pt x="14" y="68"/>
                    <a:pt x="15" y="67"/>
                  </a:cubicBezTo>
                  <a:cubicBezTo>
                    <a:pt x="17" y="66"/>
                    <a:pt x="19" y="67"/>
                    <a:pt x="21" y="66"/>
                  </a:cubicBezTo>
                  <a:cubicBezTo>
                    <a:pt x="22" y="66"/>
                    <a:pt x="23" y="65"/>
                    <a:pt x="24" y="64"/>
                  </a:cubicBezTo>
                  <a:cubicBezTo>
                    <a:pt x="28" y="63"/>
                    <a:pt x="33" y="64"/>
                    <a:pt x="37" y="63"/>
                  </a:cubicBezTo>
                  <a:cubicBezTo>
                    <a:pt x="62" y="61"/>
                    <a:pt x="83" y="63"/>
                    <a:pt x="108" y="63"/>
                  </a:cubicBezTo>
                  <a:cubicBezTo>
                    <a:pt x="116" y="63"/>
                    <a:pt x="138" y="64"/>
                    <a:pt x="130" y="62"/>
                  </a:cubicBezTo>
                  <a:cubicBezTo>
                    <a:pt x="124" y="61"/>
                    <a:pt x="118" y="63"/>
                    <a:pt x="112" y="62"/>
                  </a:cubicBezTo>
                  <a:cubicBezTo>
                    <a:pt x="94" y="60"/>
                    <a:pt x="78" y="62"/>
                    <a:pt x="59" y="61"/>
                  </a:cubicBezTo>
                  <a:cubicBezTo>
                    <a:pt x="58" y="61"/>
                    <a:pt x="56" y="60"/>
                    <a:pt x="56" y="60"/>
                  </a:cubicBezTo>
                  <a:cubicBezTo>
                    <a:pt x="58" y="58"/>
                    <a:pt x="60" y="60"/>
                    <a:pt x="62" y="60"/>
                  </a:cubicBezTo>
                  <a:cubicBezTo>
                    <a:pt x="91" y="60"/>
                    <a:pt x="116" y="62"/>
                    <a:pt x="146" y="61"/>
                  </a:cubicBezTo>
                  <a:cubicBezTo>
                    <a:pt x="168" y="60"/>
                    <a:pt x="187" y="60"/>
                    <a:pt x="210" y="60"/>
                  </a:cubicBezTo>
                  <a:cubicBezTo>
                    <a:pt x="214" y="60"/>
                    <a:pt x="218" y="60"/>
                    <a:pt x="222" y="59"/>
                  </a:cubicBezTo>
                  <a:cubicBezTo>
                    <a:pt x="229" y="58"/>
                    <a:pt x="236" y="59"/>
                    <a:pt x="243" y="58"/>
                  </a:cubicBezTo>
                  <a:cubicBezTo>
                    <a:pt x="258" y="57"/>
                    <a:pt x="272" y="59"/>
                    <a:pt x="287" y="58"/>
                  </a:cubicBezTo>
                  <a:cubicBezTo>
                    <a:pt x="311" y="57"/>
                    <a:pt x="331" y="59"/>
                    <a:pt x="355" y="58"/>
                  </a:cubicBezTo>
                  <a:cubicBezTo>
                    <a:pt x="386" y="57"/>
                    <a:pt x="414" y="57"/>
                    <a:pt x="445" y="53"/>
                  </a:cubicBezTo>
                  <a:cubicBezTo>
                    <a:pt x="450" y="53"/>
                    <a:pt x="455" y="53"/>
                    <a:pt x="460" y="52"/>
                  </a:cubicBezTo>
                  <a:cubicBezTo>
                    <a:pt x="469" y="50"/>
                    <a:pt x="477" y="51"/>
                    <a:pt x="486" y="49"/>
                  </a:cubicBezTo>
                  <a:cubicBezTo>
                    <a:pt x="488" y="48"/>
                    <a:pt x="490" y="48"/>
                    <a:pt x="492" y="47"/>
                  </a:cubicBezTo>
                  <a:cubicBezTo>
                    <a:pt x="493" y="46"/>
                    <a:pt x="494" y="46"/>
                    <a:pt x="494" y="45"/>
                  </a:cubicBezTo>
                  <a:cubicBezTo>
                    <a:pt x="495" y="44"/>
                    <a:pt x="495" y="42"/>
                    <a:pt x="496" y="41"/>
                  </a:cubicBezTo>
                  <a:cubicBezTo>
                    <a:pt x="497" y="40"/>
                    <a:pt x="500" y="40"/>
                    <a:pt x="500" y="39"/>
                  </a:cubicBezTo>
                  <a:cubicBezTo>
                    <a:pt x="500" y="36"/>
                    <a:pt x="496" y="34"/>
                    <a:pt x="496" y="32"/>
                  </a:cubicBezTo>
                  <a:cubicBezTo>
                    <a:pt x="494" y="27"/>
                    <a:pt x="496" y="23"/>
                    <a:pt x="494" y="19"/>
                  </a:cubicBezTo>
                  <a:cubicBezTo>
                    <a:pt x="493" y="17"/>
                    <a:pt x="492" y="16"/>
                    <a:pt x="492" y="14"/>
                  </a:cubicBezTo>
                  <a:cubicBezTo>
                    <a:pt x="490" y="11"/>
                    <a:pt x="487" y="9"/>
                    <a:pt x="484" y="8"/>
                  </a:cubicBezTo>
                  <a:cubicBezTo>
                    <a:pt x="482" y="8"/>
                    <a:pt x="481" y="7"/>
                    <a:pt x="480" y="6"/>
                  </a:cubicBezTo>
                  <a:cubicBezTo>
                    <a:pt x="479" y="5"/>
                    <a:pt x="477" y="5"/>
                    <a:pt x="476" y="5"/>
                  </a:cubicBezTo>
                  <a:cubicBezTo>
                    <a:pt x="472" y="3"/>
                    <a:pt x="470" y="2"/>
                    <a:pt x="466" y="1"/>
                  </a:cubicBezTo>
                  <a:cubicBezTo>
                    <a:pt x="459" y="0"/>
                    <a:pt x="454" y="0"/>
                    <a:pt x="447" y="0"/>
                  </a:cubicBezTo>
                  <a:cubicBezTo>
                    <a:pt x="422" y="0"/>
                    <a:pt x="400" y="3"/>
                    <a:pt x="375" y="3"/>
                  </a:cubicBezTo>
                  <a:cubicBezTo>
                    <a:pt x="371" y="3"/>
                    <a:pt x="368" y="2"/>
                    <a:pt x="364" y="2"/>
                  </a:cubicBezTo>
                  <a:cubicBezTo>
                    <a:pt x="339" y="4"/>
                    <a:pt x="317" y="3"/>
                    <a:pt x="291" y="2"/>
                  </a:cubicBezTo>
                  <a:cubicBezTo>
                    <a:pt x="283" y="1"/>
                    <a:pt x="275" y="1"/>
                    <a:pt x="267" y="1"/>
                  </a:cubicBezTo>
                  <a:cubicBezTo>
                    <a:pt x="240" y="2"/>
                    <a:pt x="217" y="1"/>
                    <a:pt x="190" y="1"/>
                  </a:cubicBezTo>
                  <a:cubicBezTo>
                    <a:pt x="156" y="1"/>
                    <a:pt x="127" y="3"/>
                    <a:pt x="93" y="1"/>
                  </a:cubicBezTo>
                  <a:cubicBezTo>
                    <a:pt x="66" y="0"/>
                    <a:pt x="43" y="0"/>
                    <a:pt x="16" y="2"/>
                  </a:cubicBezTo>
                  <a:cubicBezTo>
                    <a:pt x="12" y="3"/>
                    <a:pt x="8" y="3"/>
                    <a:pt x="6" y="7"/>
                  </a:cubicBezTo>
                  <a:cubicBezTo>
                    <a:pt x="2" y="13"/>
                    <a:pt x="3" y="20"/>
                    <a:pt x="1" y="27"/>
                  </a:cubicBezTo>
                  <a:cubicBezTo>
                    <a:pt x="0" y="34"/>
                    <a:pt x="1" y="40"/>
                    <a:pt x="3" y="46"/>
                  </a:cubicBezTo>
                  <a:cubicBezTo>
                    <a:pt x="4" y="51"/>
                    <a:pt x="1" y="57"/>
                    <a:pt x="3" y="61"/>
                  </a:cubicBezTo>
                  <a:cubicBezTo>
                    <a:pt x="3" y="63"/>
                    <a:pt x="4" y="63"/>
                    <a:pt x="6" y="64"/>
                  </a:cubicBezTo>
                  <a:cubicBezTo>
                    <a:pt x="6" y="64"/>
                    <a:pt x="7" y="64"/>
                    <a:pt x="7" y="64"/>
                  </a:cubicBezTo>
                  <a:cubicBezTo>
                    <a:pt x="8" y="64"/>
                    <a:pt x="10" y="63"/>
                    <a:pt x="11" y="64"/>
                  </a:cubicBezTo>
                  <a:cubicBezTo>
                    <a:pt x="11" y="64"/>
                    <a:pt x="10" y="65"/>
                    <a:pt x="11" y="65"/>
                  </a:cubicBezTo>
                  <a:cubicBezTo>
                    <a:pt x="11" y="65"/>
                    <a:pt x="13" y="65"/>
                    <a:pt x="12" y="66"/>
                  </a:cubicBezTo>
                  <a:cubicBezTo>
                    <a:pt x="12" y="67"/>
                    <a:pt x="10" y="66"/>
                    <a:pt x="9" y="67"/>
                  </a:cubicBezTo>
                  <a:cubicBezTo>
                    <a:pt x="8" y="68"/>
                    <a:pt x="14" y="68"/>
                    <a:pt x="13" y="68"/>
                  </a:cubicBezTo>
                  <a:cubicBezTo>
                    <a:pt x="10" y="69"/>
                    <a:pt x="4" y="69"/>
                    <a:pt x="6" y="71"/>
                  </a:cubicBezTo>
                  <a:cubicBezTo>
                    <a:pt x="6" y="71"/>
                    <a:pt x="7" y="71"/>
                    <a:pt x="7" y="72"/>
                  </a:cubicBezTo>
                  <a:cubicBezTo>
                    <a:pt x="6" y="73"/>
                    <a:pt x="3" y="73"/>
                    <a:pt x="4" y="74"/>
                  </a:cubicBezTo>
                  <a:cubicBezTo>
                    <a:pt x="6" y="76"/>
                    <a:pt x="8" y="75"/>
                    <a:pt x="10" y="76"/>
                  </a:cubicBezTo>
                  <a:cubicBezTo>
                    <a:pt x="14" y="77"/>
                    <a:pt x="17" y="79"/>
                    <a:pt x="21" y="78"/>
                  </a:cubicBezTo>
                  <a:close/>
                  <a:moveTo>
                    <a:pt x="98" y="67"/>
                  </a:moveTo>
                  <a:cubicBezTo>
                    <a:pt x="99" y="68"/>
                    <a:pt x="92" y="68"/>
                    <a:pt x="93" y="67"/>
                  </a:cubicBezTo>
                  <a:cubicBezTo>
                    <a:pt x="95" y="67"/>
                    <a:pt x="97" y="66"/>
                    <a:pt x="98" y="67"/>
                  </a:cubicBezTo>
                  <a:close/>
                  <a:moveTo>
                    <a:pt x="271" y="79"/>
                  </a:moveTo>
                  <a:cubicBezTo>
                    <a:pt x="271" y="79"/>
                    <a:pt x="270" y="79"/>
                    <a:pt x="270" y="79"/>
                  </a:cubicBezTo>
                  <a:cubicBezTo>
                    <a:pt x="270" y="79"/>
                    <a:pt x="270" y="80"/>
                    <a:pt x="271" y="79"/>
                  </a:cubicBezTo>
                  <a:close/>
                  <a:moveTo>
                    <a:pt x="273" y="79"/>
                  </a:moveTo>
                  <a:cubicBezTo>
                    <a:pt x="273" y="79"/>
                    <a:pt x="272" y="79"/>
                    <a:pt x="272" y="79"/>
                  </a:cubicBezTo>
                  <a:cubicBezTo>
                    <a:pt x="272" y="79"/>
                    <a:pt x="273" y="80"/>
                    <a:pt x="273" y="79"/>
                  </a:cubicBezTo>
                  <a:close/>
                  <a:moveTo>
                    <a:pt x="414" y="79"/>
                  </a:moveTo>
                  <a:cubicBezTo>
                    <a:pt x="414" y="79"/>
                    <a:pt x="412" y="79"/>
                    <a:pt x="412" y="79"/>
                  </a:cubicBezTo>
                  <a:cubicBezTo>
                    <a:pt x="412" y="80"/>
                    <a:pt x="413" y="80"/>
                    <a:pt x="414" y="79"/>
                  </a:cubicBezTo>
                  <a:close/>
                  <a:moveTo>
                    <a:pt x="238" y="80"/>
                  </a:moveTo>
                  <a:cubicBezTo>
                    <a:pt x="239" y="79"/>
                    <a:pt x="236" y="80"/>
                    <a:pt x="237" y="80"/>
                  </a:cubicBezTo>
                  <a:cubicBezTo>
                    <a:pt x="237" y="80"/>
                    <a:pt x="238" y="80"/>
                    <a:pt x="238" y="80"/>
                  </a:cubicBezTo>
                  <a:close/>
                  <a:moveTo>
                    <a:pt x="240" y="80"/>
                  </a:moveTo>
                  <a:cubicBezTo>
                    <a:pt x="241" y="80"/>
                    <a:pt x="239" y="80"/>
                    <a:pt x="239" y="80"/>
                  </a:cubicBezTo>
                  <a:cubicBezTo>
                    <a:pt x="239" y="80"/>
                    <a:pt x="240" y="80"/>
                    <a:pt x="240" y="80"/>
                  </a:cubicBezTo>
                  <a:close/>
                  <a:moveTo>
                    <a:pt x="258" y="80"/>
                  </a:moveTo>
                  <a:cubicBezTo>
                    <a:pt x="260" y="78"/>
                    <a:pt x="252" y="79"/>
                    <a:pt x="249" y="79"/>
                  </a:cubicBezTo>
                  <a:cubicBezTo>
                    <a:pt x="248" y="79"/>
                    <a:pt x="246" y="80"/>
                    <a:pt x="247" y="80"/>
                  </a:cubicBezTo>
                  <a:cubicBezTo>
                    <a:pt x="250" y="81"/>
                    <a:pt x="252" y="80"/>
                    <a:pt x="255" y="80"/>
                  </a:cubicBezTo>
                  <a:cubicBezTo>
                    <a:pt x="256" y="80"/>
                    <a:pt x="257" y="80"/>
                    <a:pt x="258" y="80"/>
                  </a:cubicBezTo>
                  <a:close/>
                  <a:moveTo>
                    <a:pt x="267" y="80"/>
                  </a:moveTo>
                  <a:cubicBezTo>
                    <a:pt x="268" y="80"/>
                    <a:pt x="267" y="79"/>
                    <a:pt x="267" y="79"/>
                  </a:cubicBezTo>
                  <a:cubicBezTo>
                    <a:pt x="265" y="78"/>
                    <a:pt x="259" y="79"/>
                    <a:pt x="261" y="80"/>
                  </a:cubicBezTo>
                  <a:cubicBezTo>
                    <a:pt x="262" y="81"/>
                    <a:pt x="264" y="80"/>
                    <a:pt x="266" y="80"/>
                  </a:cubicBezTo>
                  <a:cubicBezTo>
                    <a:pt x="267" y="80"/>
                    <a:pt x="267" y="80"/>
                    <a:pt x="267" y="80"/>
                  </a:cubicBezTo>
                  <a:close/>
                  <a:moveTo>
                    <a:pt x="235" y="80"/>
                  </a:moveTo>
                  <a:cubicBezTo>
                    <a:pt x="235" y="80"/>
                    <a:pt x="235" y="79"/>
                    <a:pt x="234" y="79"/>
                  </a:cubicBezTo>
                  <a:cubicBezTo>
                    <a:pt x="231" y="78"/>
                    <a:pt x="228" y="79"/>
                    <a:pt x="226" y="80"/>
                  </a:cubicBezTo>
                  <a:cubicBezTo>
                    <a:pt x="225" y="80"/>
                    <a:pt x="224" y="79"/>
                    <a:pt x="224" y="80"/>
                  </a:cubicBezTo>
                  <a:cubicBezTo>
                    <a:pt x="225" y="82"/>
                    <a:pt x="229" y="80"/>
                    <a:pt x="232" y="80"/>
                  </a:cubicBezTo>
                  <a:cubicBezTo>
                    <a:pt x="233" y="80"/>
                    <a:pt x="234" y="81"/>
                    <a:pt x="235" y="80"/>
                  </a:cubicBezTo>
                  <a:close/>
                  <a:moveTo>
                    <a:pt x="339" y="80"/>
                  </a:moveTo>
                  <a:cubicBezTo>
                    <a:pt x="341" y="79"/>
                    <a:pt x="331" y="80"/>
                    <a:pt x="333" y="80"/>
                  </a:cubicBezTo>
                  <a:cubicBezTo>
                    <a:pt x="333" y="80"/>
                    <a:pt x="333" y="81"/>
                    <a:pt x="334" y="81"/>
                  </a:cubicBezTo>
                  <a:cubicBezTo>
                    <a:pt x="332" y="80"/>
                    <a:pt x="331" y="80"/>
                    <a:pt x="330" y="80"/>
                  </a:cubicBezTo>
                  <a:cubicBezTo>
                    <a:pt x="329" y="80"/>
                    <a:pt x="326" y="81"/>
                    <a:pt x="327" y="81"/>
                  </a:cubicBezTo>
                  <a:cubicBezTo>
                    <a:pt x="329" y="83"/>
                    <a:pt x="331" y="82"/>
                    <a:pt x="333" y="82"/>
                  </a:cubicBezTo>
                  <a:cubicBezTo>
                    <a:pt x="334" y="82"/>
                    <a:pt x="336" y="83"/>
                    <a:pt x="336" y="82"/>
                  </a:cubicBezTo>
                  <a:cubicBezTo>
                    <a:pt x="336" y="82"/>
                    <a:pt x="336" y="81"/>
                    <a:pt x="336" y="81"/>
                  </a:cubicBezTo>
                  <a:cubicBezTo>
                    <a:pt x="337" y="81"/>
                    <a:pt x="338" y="81"/>
                    <a:pt x="339" y="80"/>
                  </a:cubicBezTo>
                  <a:cubicBezTo>
                    <a:pt x="339" y="80"/>
                    <a:pt x="339" y="80"/>
                    <a:pt x="339" y="80"/>
                  </a:cubicBezTo>
                  <a:close/>
                  <a:moveTo>
                    <a:pt x="342" y="80"/>
                  </a:moveTo>
                  <a:cubicBezTo>
                    <a:pt x="342" y="80"/>
                    <a:pt x="341" y="80"/>
                    <a:pt x="341" y="80"/>
                  </a:cubicBezTo>
                  <a:cubicBezTo>
                    <a:pt x="341" y="80"/>
                    <a:pt x="342" y="81"/>
                    <a:pt x="342" y="80"/>
                  </a:cubicBezTo>
                  <a:close/>
                  <a:moveTo>
                    <a:pt x="399" y="80"/>
                  </a:moveTo>
                  <a:cubicBezTo>
                    <a:pt x="400" y="80"/>
                    <a:pt x="402" y="80"/>
                    <a:pt x="402" y="79"/>
                  </a:cubicBezTo>
                  <a:cubicBezTo>
                    <a:pt x="400" y="78"/>
                    <a:pt x="398" y="79"/>
                    <a:pt x="396" y="79"/>
                  </a:cubicBezTo>
                  <a:cubicBezTo>
                    <a:pt x="395" y="79"/>
                    <a:pt x="395" y="80"/>
                    <a:pt x="395" y="80"/>
                  </a:cubicBezTo>
                  <a:cubicBezTo>
                    <a:pt x="396" y="81"/>
                    <a:pt x="397" y="80"/>
                    <a:pt x="398" y="80"/>
                  </a:cubicBezTo>
                  <a:cubicBezTo>
                    <a:pt x="399" y="80"/>
                    <a:pt x="399" y="80"/>
                    <a:pt x="399" y="80"/>
                  </a:cubicBezTo>
                  <a:close/>
                  <a:moveTo>
                    <a:pt x="281" y="81"/>
                  </a:moveTo>
                  <a:cubicBezTo>
                    <a:pt x="282" y="80"/>
                    <a:pt x="279" y="80"/>
                    <a:pt x="278" y="80"/>
                  </a:cubicBezTo>
                  <a:cubicBezTo>
                    <a:pt x="278" y="80"/>
                    <a:pt x="278" y="81"/>
                    <a:pt x="278" y="81"/>
                  </a:cubicBezTo>
                  <a:cubicBezTo>
                    <a:pt x="279" y="81"/>
                    <a:pt x="280" y="82"/>
                    <a:pt x="281" y="81"/>
                  </a:cubicBezTo>
                  <a:close/>
                  <a:moveTo>
                    <a:pt x="284" y="81"/>
                  </a:moveTo>
                  <a:cubicBezTo>
                    <a:pt x="285" y="80"/>
                    <a:pt x="282" y="80"/>
                    <a:pt x="282" y="81"/>
                  </a:cubicBezTo>
                  <a:cubicBezTo>
                    <a:pt x="282" y="82"/>
                    <a:pt x="284" y="82"/>
                    <a:pt x="284" y="81"/>
                  </a:cubicBezTo>
                  <a:close/>
                  <a:moveTo>
                    <a:pt x="295" y="81"/>
                  </a:moveTo>
                  <a:cubicBezTo>
                    <a:pt x="296" y="80"/>
                    <a:pt x="292" y="80"/>
                    <a:pt x="292" y="81"/>
                  </a:cubicBezTo>
                  <a:cubicBezTo>
                    <a:pt x="293" y="82"/>
                    <a:pt x="294" y="82"/>
                    <a:pt x="295" y="81"/>
                  </a:cubicBezTo>
                  <a:close/>
                  <a:moveTo>
                    <a:pt x="388" y="81"/>
                  </a:moveTo>
                  <a:cubicBezTo>
                    <a:pt x="389" y="81"/>
                    <a:pt x="390" y="80"/>
                    <a:pt x="389" y="80"/>
                  </a:cubicBezTo>
                  <a:cubicBezTo>
                    <a:pt x="388" y="79"/>
                    <a:pt x="382" y="79"/>
                    <a:pt x="384" y="80"/>
                  </a:cubicBezTo>
                  <a:cubicBezTo>
                    <a:pt x="385" y="81"/>
                    <a:pt x="387" y="81"/>
                    <a:pt x="388" y="81"/>
                  </a:cubicBezTo>
                  <a:close/>
                  <a:moveTo>
                    <a:pt x="173" y="81"/>
                  </a:moveTo>
                  <a:cubicBezTo>
                    <a:pt x="174" y="81"/>
                    <a:pt x="172" y="80"/>
                    <a:pt x="171" y="80"/>
                  </a:cubicBezTo>
                  <a:cubicBezTo>
                    <a:pt x="168" y="79"/>
                    <a:pt x="165" y="79"/>
                    <a:pt x="162" y="80"/>
                  </a:cubicBezTo>
                  <a:cubicBezTo>
                    <a:pt x="162" y="80"/>
                    <a:pt x="160" y="80"/>
                    <a:pt x="160" y="81"/>
                  </a:cubicBezTo>
                  <a:cubicBezTo>
                    <a:pt x="162" y="83"/>
                    <a:pt x="164" y="80"/>
                    <a:pt x="166" y="80"/>
                  </a:cubicBezTo>
                  <a:cubicBezTo>
                    <a:pt x="168" y="80"/>
                    <a:pt x="170" y="81"/>
                    <a:pt x="172" y="81"/>
                  </a:cubicBezTo>
                  <a:cubicBezTo>
                    <a:pt x="172" y="81"/>
                    <a:pt x="173" y="82"/>
                    <a:pt x="173" y="81"/>
                  </a:cubicBezTo>
                  <a:close/>
                  <a:moveTo>
                    <a:pt x="184" y="82"/>
                  </a:moveTo>
                  <a:cubicBezTo>
                    <a:pt x="185" y="81"/>
                    <a:pt x="180" y="81"/>
                    <a:pt x="181" y="82"/>
                  </a:cubicBezTo>
                  <a:cubicBezTo>
                    <a:pt x="181" y="83"/>
                    <a:pt x="183" y="83"/>
                    <a:pt x="184" y="82"/>
                  </a:cubicBezTo>
                  <a:cubicBezTo>
                    <a:pt x="184" y="82"/>
                    <a:pt x="184" y="82"/>
                    <a:pt x="184" y="82"/>
                  </a:cubicBezTo>
                  <a:close/>
                  <a:moveTo>
                    <a:pt x="190" y="82"/>
                  </a:moveTo>
                  <a:cubicBezTo>
                    <a:pt x="190" y="82"/>
                    <a:pt x="190" y="81"/>
                    <a:pt x="190" y="81"/>
                  </a:cubicBezTo>
                  <a:cubicBezTo>
                    <a:pt x="190" y="81"/>
                    <a:pt x="189" y="80"/>
                    <a:pt x="189" y="80"/>
                  </a:cubicBezTo>
                  <a:cubicBezTo>
                    <a:pt x="191" y="80"/>
                    <a:pt x="192" y="81"/>
                    <a:pt x="194" y="81"/>
                  </a:cubicBezTo>
                  <a:cubicBezTo>
                    <a:pt x="199" y="81"/>
                    <a:pt x="204" y="80"/>
                    <a:pt x="209" y="80"/>
                  </a:cubicBezTo>
                  <a:cubicBezTo>
                    <a:pt x="212" y="81"/>
                    <a:pt x="214" y="80"/>
                    <a:pt x="217" y="80"/>
                  </a:cubicBezTo>
                  <a:cubicBezTo>
                    <a:pt x="218" y="80"/>
                    <a:pt x="221" y="80"/>
                    <a:pt x="220" y="79"/>
                  </a:cubicBezTo>
                  <a:cubicBezTo>
                    <a:pt x="218" y="78"/>
                    <a:pt x="215" y="79"/>
                    <a:pt x="213" y="79"/>
                  </a:cubicBezTo>
                  <a:cubicBezTo>
                    <a:pt x="204" y="79"/>
                    <a:pt x="196" y="78"/>
                    <a:pt x="188" y="79"/>
                  </a:cubicBezTo>
                  <a:cubicBezTo>
                    <a:pt x="187" y="79"/>
                    <a:pt x="184" y="80"/>
                    <a:pt x="185" y="81"/>
                  </a:cubicBezTo>
                  <a:cubicBezTo>
                    <a:pt x="186" y="81"/>
                    <a:pt x="187" y="81"/>
                    <a:pt x="188" y="81"/>
                  </a:cubicBezTo>
                  <a:cubicBezTo>
                    <a:pt x="189" y="81"/>
                    <a:pt x="189" y="82"/>
                    <a:pt x="190" y="82"/>
                  </a:cubicBezTo>
                  <a:close/>
                  <a:moveTo>
                    <a:pt x="239" y="82"/>
                  </a:moveTo>
                  <a:cubicBezTo>
                    <a:pt x="240" y="82"/>
                    <a:pt x="240" y="81"/>
                    <a:pt x="240" y="81"/>
                  </a:cubicBezTo>
                  <a:cubicBezTo>
                    <a:pt x="239" y="80"/>
                    <a:pt x="236" y="81"/>
                    <a:pt x="237" y="81"/>
                  </a:cubicBezTo>
                  <a:cubicBezTo>
                    <a:pt x="237" y="82"/>
                    <a:pt x="239" y="82"/>
                    <a:pt x="239" y="82"/>
                  </a:cubicBezTo>
                  <a:close/>
                  <a:moveTo>
                    <a:pt x="254" y="82"/>
                  </a:moveTo>
                  <a:cubicBezTo>
                    <a:pt x="254" y="82"/>
                    <a:pt x="254" y="81"/>
                    <a:pt x="254" y="81"/>
                  </a:cubicBezTo>
                  <a:cubicBezTo>
                    <a:pt x="254" y="80"/>
                    <a:pt x="251" y="81"/>
                    <a:pt x="251" y="81"/>
                  </a:cubicBezTo>
                  <a:cubicBezTo>
                    <a:pt x="252" y="82"/>
                    <a:pt x="253" y="82"/>
                    <a:pt x="254" y="82"/>
                  </a:cubicBezTo>
                  <a:close/>
                  <a:moveTo>
                    <a:pt x="272" y="82"/>
                  </a:moveTo>
                  <a:cubicBezTo>
                    <a:pt x="274" y="82"/>
                    <a:pt x="276" y="81"/>
                    <a:pt x="275" y="80"/>
                  </a:cubicBezTo>
                  <a:cubicBezTo>
                    <a:pt x="273" y="79"/>
                    <a:pt x="270" y="80"/>
                    <a:pt x="267" y="80"/>
                  </a:cubicBezTo>
                  <a:cubicBezTo>
                    <a:pt x="266" y="80"/>
                    <a:pt x="263" y="81"/>
                    <a:pt x="264" y="81"/>
                  </a:cubicBezTo>
                  <a:cubicBezTo>
                    <a:pt x="265" y="83"/>
                    <a:pt x="267" y="82"/>
                    <a:pt x="269" y="82"/>
                  </a:cubicBezTo>
                  <a:cubicBezTo>
                    <a:pt x="270" y="82"/>
                    <a:pt x="271" y="82"/>
                    <a:pt x="272" y="82"/>
                  </a:cubicBezTo>
                  <a:close/>
                  <a:moveTo>
                    <a:pt x="19" y="84"/>
                  </a:moveTo>
                  <a:cubicBezTo>
                    <a:pt x="20" y="85"/>
                    <a:pt x="22" y="83"/>
                    <a:pt x="21" y="83"/>
                  </a:cubicBezTo>
                  <a:cubicBezTo>
                    <a:pt x="20" y="83"/>
                    <a:pt x="19" y="84"/>
                    <a:pt x="19" y="84"/>
                  </a:cubicBezTo>
                  <a:close/>
                </a:path>
              </a:pathLst>
            </a:custGeom>
            <a:solidFill>
              <a:srgbClr val="3F89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05750" y="144819"/>
            <a:ext cx="394398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4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  <a:sym typeface="+mn-ea"/>
              </a:rPr>
              <a:t>七进制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问题</a:t>
            </a:r>
            <a:endParaRPr lang="zh-CN" altLang="en-US" sz="4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0" y="1078865"/>
            <a:ext cx="115036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题意：给定一个整数，返回其七进制的字符串。</a:t>
            </a:r>
            <a:endParaRPr lang="zh-CN" altLang="en-US" sz="28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-200659" y="1685290"/>
            <a:ext cx="4963159" cy="4979670"/>
            <a:chOff x="1536212" y="1636563"/>
            <a:chExt cx="2778613" cy="3728393"/>
          </a:xfrm>
        </p:grpSpPr>
        <p:sp>
          <p:nvSpPr>
            <p:cNvPr id="57" name="矩形 56"/>
            <p:cNvSpPr/>
            <p:nvPr/>
          </p:nvSpPr>
          <p:spPr>
            <a:xfrm>
              <a:off x="1764506" y="1885950"/>
              <a:ext cx="2550319" cy="3479006"/>
            </a:xfrm>
            <a:prstGeom prst="rect">
              <a:avLst/>
            </a:prstGeom>
            <a:noFill/>
            <a:ln w="25400">
              <a:solidFill>
                <a:srgbClr val="77B1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8" name="Freeform 5"/>
            <p:cNvSpPr>
              <a:spLocks noEditPoints="1"/>
            </p:cNvSpPr>
            <p:nvPr/>
          </p:nvSpPr>
          <p:spPr bwMode="auto">
            <a:xfrm rot="19688968">
              <a:off x="1536212" y="1636563"/>
              <a:ext cx="889469" cy="687485"/>
            </a:xfrm>
            <a:custGeom>
              <a:avLst/>
              <a:gdLst>
                <a:gd name="T0" fmla="*/ 211 w 326"/>
                <a:gd name="T1" fmla="*/ 150 h 154"/>
                <a:gd name="T2" fmla="*/ 208 w 326"/>
                <a:gd name="T3" fmla="*/ 150 h 154"/>
                <a:gd name="T4" fmla="*/ 230 w 326"/>
                <a:gd name="T5" fmla="*/ 5 h 154"/>
                <a:gd name="T6" fmla="*/ 141 w 326"/>
                <a:gd name="T7" fmla="*/ 2 h 154"/>
                <a:gd name="T8" fmla="*/ 71 w 326"/>
                <a:gd name="T9" fmla="*/ 9 h 154"/>
                <a:gd name="T10" fmla="*/ 48 w 326"/>
                <a:gd name="T11" fmla="*/ 19 h 154"/>
                <a:gd name="T12" fmla="*/ 30 w 326"/>
                <a:gd name="T13" fmla="*/ 30 h 154"/>
                <a:gd name="T14" fmla="*/ 50 w 326"/>
                <a:gd name="T15" fmla="*/ 30 h 154"/>
                <a:gd name="T16" fmla="*/ 24 w 326"/>
                <a:gd name="T17" fmla="*/ 39 h 154"/>
                <a:gd name="T18" fmla="*/ 26 w 326"/>
                <a:gd name="T19" fmla="*/ 45 h 154"/>
                <a:gd name="T20" fmla="*/ 37 w 326"/>
                <a:gd name="T21" fmla="*/ 53 h 154"/>
                <a:gd name="T22" fmla="*/ 55 w 326"/>
                <a:gd name="T23" fmla="*/ 57 h 154"/>
                <a:gd name="T24" fmla="*/ 26 w 326"/>
                <a:gd name="T25" fmla="*/ 68 h 154"/>
                <a:gd name="T26" fmla="*/ 27 w 326"/>
                <a:gd name="T27" fmla="*/ 74 h 154"/>
                <a:gd name="T28" fmla="*/ 48 w 326"/>
                <a:gd name="T29" fmla="*/ 80 h 154"/>
                <a:gd name="T30" fmla="*/ 32 w 326"/>
                <a:gd name="T31" fmla="*/ 88 h 154"/>
                <a:gd name="T32" fmla="*/ 104 w 326"/>
                <a:gd name="T33" fmla="*/ 87 h 154"/>
                <a:gd name="T34" fmla="*/ 108 w 326"/>
                <a:gd name="T35" fmla="*/ 92 h 154"/>
                <a:gd name="T36" fmla="*/ 117 w 326"/>
                <a:gd name="T37" fmla="*/ 95 h 154"/>
                <a:gd name="T38" fmla="*/ 123 w 326"/>
                <a:gd name="T39" fmla="*/ 107 h 154"/>
                <a:gd name="T40" fmla="*/ 119 w 326"/>
                <a:gd name="T41" fmla="*/ 118 h 154"/>
                <a:gd name="T42" fmla="*/ 127 w 326"/>
                <a:gd name="T43" fmla="*/ 126 h 154"/>
                <a:gd name="T44" fmla="*/ 139 w 326"/>
                <a:gd name="T45" fmla="*/ 134 h 154"/>
                <a:gd name="T46" fmla="*/ 129 w 326"/>
                <a:gd name="T47" fmla="*/ 140 h 154"/>
                <a:gd name="T48" fmla="*/ 149 w 326"/>
                <a:gd name="T49" fmla="*/ 143 h 154"/>
                <a:gd name="T50" fmla="*/ 203 w 326"/>
                <a:gd name="T51" fmla="*/ 139 h 154"/>
                <a:gd name="T52" fmla="*/ 234 w 326"/>
                <a:gd name="T53" fmla="*/ 134 h 154"/>
                <a:gd name="T54" fmla="*/ 234 w 326"/>
                <a:gd name="T55" fmla="*/ 127 h 154"/>
                <a:gd name="T56" fmla="*/ 243 w 326"/>
                <a:gd name="T57" fmla="*/ 123 h 154"/>
                <a:gd name="T58" fmla="*/ 293 w 326"/>
                <a:gd name="T59" fmla="*/ 120 h 154"/>
                <a:gd name="T60" fmla="*/ 292 w 326"/>
                <a:gd name="T61" fmla="*/ 114 h 154"/>
                <a:gd name="T62" fmla="*/ 303 w 326"/>
                <a:gd name="T63" fmla="*/ 108 h 154"/>
                <a:gd name="T64" fmla="*/ 268 w 326"/>
                <a:gd name="T65" fmla="*/ 95 h 154"/>
                <a:gd name="T66" fmla="*/ 306 w 326"/>
                <a:gd name="T67" fmla="*/ 84 h 154"/>
                <a:gd name="T68" fmla="*/ 298 w 326"/>
                <a:gd name="T69" fmla="*/ 72 h 154"/>
                <a:gd name="T70" fmla="*/ 284 w 326"/>
                <a:gd name="T71" fmla="*/ 59 h 154"/>
                <a:gd name="T72" fmla="*/ 282 w 326"/>
                <a:gd name="T73" fmla="*/ 48 h 154"/>
                <a:gd name="T74" fmla="*/ 286 w 326"/>
                <a:gd name="T75" fmla="*/ 40 h 154"/>
                <a:gd name="T76" fmla="*/ 253 w 326"/>
                <a:gd name="T77" fmla="*/ 31 h 154"/>
                <a:gd name="T78" fmla="*/ 238 w 326"/>
                <a:gd name="T79" fmla="*/ 27 h 154"/>
                <a:gd name="T80" fmla="*/ 238 w 326"/>
                <a:gd name="T81" fmla="*/ 20 h 154"/>
                <a:gd name="T82" fmla="*/ 189 w 326"/>
                <a:gd name="T83" fmla="*/ 10 h 154"/>
                <a:gd name="T84" fmla="*/ 34 w 326"/>
                <a:gd name="T85" fmla="*/ 56 h 154"/>
                <a:gd name="T86" fmla="*/ 51 w 326"/>
                <a:gd name="T87" fmla="*/ 85 h 154"/>
                <a:gd name="T88" fmla="*/ 70 w 326"/>
                <a:gd name="T89" fmla="*/ 18 h 154"/>
                <a:gd name="T90" fmla="*/ 101 w 326"/>
                <a:gd name="T91" fmla="*/ 12 h 154"/>
                <a:gd name="T92" fmla="*/ 152 w 326"/>
                <a:gd name="T93" fmla="*/ 9 h 154"/>
                <a:gd name="T94" fmla="*/ 138 w 326"/>
                <a:gd name="T95" fmla="*/ 124 h 154"/>
                <a:gd name="T96" fmla="*/ 168 w 326"/>
                <a:gd name="T97" fmla="*/ 114 h 154"/>
                <a:gd name="T98" fmla="*/ 193 w 326"/>
                <a:gd name="T99" fmla="*/ 127 h 154"/>
                <a:gd name="T100" fmla="*/ 190 w 326"/>
                <a:gd name="T101" fmla="*/ 125 h 154"/>
                <a:gd name="T102" fmla="*/ 239 w 326"/>
                <a:gd name="T103" fmla="*/ 115 h 154"/>
                <a:gd name="T104" fmla="*/ 258 w 326"/>
                <a:gd name="T105" fmla="*/ 116 h 154"/>
                <a:gd name="T106" fmla="*/ 219 w 326"/>
                <a:gd name="T107" fmla="*/ 146 h 154"/>
                <a:gd name="T108" fmla="*/ 219 w 326"/>
                <a:gd name="T109" fmla="*/ 140 h 154"/>
                <a:gd name="T110" fmla="*/ 203 w 326"/>
                <a:gd name="T111" fmla="*/ 141 h 154"/>
                <a:gd name="T112" fmla="*/ 75 w 326"/>
                <a:gd name="T113" fmla="*/ 95 h 154"/>
                <a:gd name="T114" fmla="*/ 47 w 326"/>
                <a:gd name="T115" fmla="*/ 96 h 154"/>
                <a:gd name="T116" fmla="*/ 20 w 326"/>
                <a:gd name="T117" fmla="*/ 84 h 154"/>
                <a:gd name="T118" fmla="*/ 19 w 326"/>
                <a:gd name="T119" fmla="*/ 59 h 154"/>
                <a:gd name="T120" fmla="*/ 17 w 326"/>
                <a:gd name="T121" fmla="*/ 59 h 154"/>
                <a:gd name="T122" fmla="*/ 13 w 326"/>
                <a:gd name="T123" fmla="*/ 3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6" h="154">
                  <a:moveTo>
                    <a:pt x="2" y="50"/>
                  </a:moveTo>
                  <a:cubicBezTo>
                    <a:pt x="0" y="51"/>
                    <a:pt x="3" y="51"/>
                    <a:pt x="4" y="51"/>
                  </a:cubicBezTo>
                  <a:cubicBezTo>
                    <a:pt x="4" y="50"/>
                    <a:pt x="3" y="49"/>
                    <a:pt x="2" y="50"/>
                  </a:cubicBezTo>
                  <a:close/>
                  <a:moveTo>
                    <a:pt x="211" y="150"/>
                  </a:moveTo>
                  <a:cubicBezTo>
                    <a:pt x="209" y="150"/>
                    <a:pt x="218" y="150"/>
                    <a:pt x="221" y="150"/>
                  </a:cubicBezTo>
                  <a:cubicBezTo>
                    <a:pt x="221" y="150"/>
                    <a:pt x="226" y="150"/>
                    <a:pt x="220" y="149"/>
                  </a:cubicBezTo>
                  <a:cubicBezTo>
                    <a:pt x="220" y="149"/>
                    <a:pt x="213" y="149"/>
                    <a:pt x="211" y="150"/>
                  </a:cubicBezTo>
                  <a:close/>
                  <a:moveTo>
                    <a:pt x="215" y="146"/>
                  </a:moveTo>
                  <a:cubicBezTo>
                    <a:pt x="214" y="146"/>
                    <a:pt x="207" y="145"/>
                    <a:pt x="207" y="146"/>
                  </a:cubicBezTo>
                  <a:cubicBezTo>
                    <a:pt x="207" y="147"/>
                    <a:pt x="217" y="147"/>
                    <a:pt x="217" y="147"/>
                  </a:cubicBezTo>
                  <a:cubicBezTo>
                    <a:pt x="218" y="146"/>
                    <a:pt x="214" y="146"/>
                    <a:pt x="215" y="146"/>
                  </a:cubicBezTo>
                  <a:close/>
                  <a:moveTo>
                    <a:pt x="208" y="150"/>
                  </a:moveTo>
                  <a:cubicBezTo>
                    <a:pt x="202" y="148"/>
                    <a:pt x="207" y="152"/>
                    <a:pt x="209" y="150"/>
                  </a:cubicBezTo>
                  <a:cubicBezTo>
                    <a:pt x="209" y="149"/>
                    <a:pt x="208" y="150"/>
                    <a:pt x="208" y="150"/>
                  </a:cubicBezTo>
                  <a:close/>
                  <a:moveTo>
                    <a:pt x="132" y="153"/>
                  </a:moveTo>
                  <a:cubicBezTo>
                    <a:pt x="131" y="154"/>
                    <a:pt x="135" y="153"/>
                    <a:pt x="137" y="153"/>
                  </a:cubicBezTo>
                  <a:cubicBezTo>
                    <a:pt x="143" y="152"/>
                    <a:pt x="149" y="152"/>
                    <a:pt x="156" y="152"/>
                  </a:cubicBezTo>
                  <a:cubicBezTo>
                    <a:pt x="161" y="151"/>
                    <a:pt x="155" y="150"/>
                    <a:pt x="154" y="150"/>
                  </a:cubicBezTo>
                  <a:cubicBezTo>
                    <a:pt x="151" y="150"/>
                    <a:pt x="144" y="152"/>
                    <a:pt x="141" y="152"/>
                  </a:cubicBezTo>
                  <a:cubicBezTo>
                    <a:pt x="138" y="152"/>
                    <a:pt x="135" y="152"/>
                    <a:pt x="132" y="153"/>
                  </a:cubicBezTo>
                  <a:close/>
                  <a:moveTo>
                    <a:pt x="230" y="5"/>
                  </a:moveTo>
                  <a:cubicBezTo>
                    <a:pt x="221" y="6"/>
                    <a:pt x="209" y="1"/>
                    <a:pt x="198" y="3"/>
                  </a:cubicBezTo>
                  <a:cubicBezTo>
                    <a:pt x="197" y="3"/>
                    <a:pt x="196" y="4"/>
                    <a:pt x="195" y="4"/>
                  </a:cubicBezTo>
                  <a:cubicBezTo>
                    <a:pt x="193" y="4"/>
                    <a:pt x="191" y="4"/>
                    <a:pt x="189" y="4"/>
                  </a:cubicBezTo>
                  <a:cubicBezTo>
                    <a:pt x="183" y="4"/>
                    <a:pt x="176" y="5"/>
                    <a:pt x="172" y="4"/>
                  </a:cubicBezTo>
                  <a:cubicBezTo>
                    <a:pt x="171" y="4"/>
                    <a:pt x="170" y="3"/>
                    <a:pt x="170" y="2"/>
                  </a:cubicBezTo>
                  <a:cubicBezTo>
                    <a:pt x="164" y="1"/>
                    <a:pt x="154" y="1"/>
                    <a:pt x="145" y="1"/>
                  </a:cubicBezTo>
                  <a:cubicBezTo>
                    <a:pt x="142" y="1"/>
                    <a:pt x="135" y="1"/>
                    <a:pt x="141" y="2"/>
                  </a:cubicBezTo>
                  <a:cubicBezTo>
                    <a:pt x="147" y="4"/>
                    <a:pt x="138" y="3"/>
                    <a:pt x="136" y="3"/>
                  </a:cubicBezTo>
                  <a:cubicBezTo>
                    <a:pt x="131" y="3"/>
                    <a:pt x="119" y="3"/>
                    <a:pt x="114" y="4"/>
                  </a:cubicBezTo>
                  <a:cubicBezTo>
                    <a:pt x="109" y="4"/>
                    <a:pt x="106" y="5"/>
                    <a:pt x="99" y="6"/>
                  </a:cubicBezTo>
                  <a:cubicBezTo>
                    <a:pt x="96" y="6"/>
                    <a:pt x="92" y="6"/>
                    <a:pt x="89" y="7"/>
                  </a:cubicBezTo>
                  <a:cubicBezTo>
                    <a:pt x="88" y="7"/>
                    <a:pt x="90" y="8"/>
                    <a:pt x="90" y="8"/>
                  </a:cubicBezTo>
                  <a:cubicBezTo>
                    <a:pt x="90" y="9"/>
                    <a:pt x="75" y="10"/>
                    <a:pt x="74" y="10"/>
                  </a:cubicBezTo>
                  <a:cubicBezTo>
                    <a:pt x="73" y="10"/>
                    <a:pt x="72" y="9"/>
                    <a:pt x="71" y="9"/>
                  </a:cubicBezTo>
                  <a:cubicBezTo>
                    <a:pt x="69" y="9"/>
                    <a:pt x="52" y="11"/>
                    <a:pt x="51" y="12"/>
                  </a:cubicBezTo>
                  <a:cubicBezTo>
                    <a:pt x="53" y="10"/>
                    <a:pt x="53" y="15"/>
                    <a:pt x="51" y="13"/>
                  </a:cubicBezTo>
                  <a:cubicBezTo>
                    <a:pt x="53" y="15"/>
                    <a:pt x="57" y="12"/>
                    <a:pt x="59" y="13"/>
                  </a:cubicBezTo>
                  <a:cubicBezTo>
                    <a:pt x="60" y="13"/>
                    <a:pt x="61" y="15"/>
                    <a:pt x="61" y="15"/>
                  </a:cubicBezTo>
                  <a:cubicBezTo>
                    <a:pt x="61" y="16"/>
                    <a:pt x="58" y="17"/>
                    <a:pt x="58" y="16"/>
                  </a:cubicBezTo>
                  <a:cubicBezTo>
                    <a:pt x="59" y="18"/>
                    <a:pt x="72" y="16"/>
                    <a:pt x="66" y="17"/>
                  </a:cubicBezTo>
                  <a:cubicBezTo>
                    <a:pt x="60" y="19"/>
                    <a:pt x="54" y="19"/>
                    <a:pt x="48" y="19"/>
                  </a:cubicBezTo>
                  <a:cubicBezTo>
                    <a:pt x="45" y="19"/>
                    <a:pt x="46" y="21"/>
                    <a:pt x="49" y="21"/>
                  </a:cubicBezTo>
                  <a:cubicBezTo>
                    <a:pt x="52" y="21"/>
                    <a:pt x="61" y="19"/>
                    <a:pt x="62" y="21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3" y="25"/>
                    <a:pt x="40" y="24"/>
                    <a:pt x="37" y="25"/>
                  </a:cubicBezTo>
                  <a:cubicBezTo>
                    <a:pt x="36" y="25"/>
                    <a:pt x="31" y="27"/>
                    <a:pt x="31" y="27"/>
                  </a:cubicBezTo>
                  <a:cubicBezTo>
                    <a:pt x="31" y="27"/>
                    <a:pt x="32" y="31"/>
                    <a:pt x="32" y="29"/>
                  </a:cubicBezTo>
                  <a:cubicBezTo>
                    <a:pt x="32" y="30"/>
                    <a:pt x="29" y="30"/>
                    <a:pt x="30" y="30"/>
                  </a:cubicBezTo>
                  <a:cubicBezTo>
                    <a:pt x="31" y="30"/>
                    <a:pt x="28" y="29"/>
                    <a:pt x="28" y="30"/>
                  </a:cubicBezTo>
                  <a:cubicBezTo>
                    <a:pt x="28" y="31"/>
                    <a:pt x="33" y="31"/>
                    <a:pt x="33" y="31"/>
                  </a:cubicBezTo>
                  <a:cubicBezTo>
                    <a:pt x="33" y="31"/>
                    <a:pt x="32" y="29"/>
                    <a:pt x="35" y="29"/>
                  </a:cubicBezTo>
                  <a:cubicBezTo>
                    <a:pt x="37" y="29"/>
                    <a:pt x="34" y="30"/>
                    <a:pt x="35" y="31"/>
                  </a:cubicBezTo>
                  <a:cubicBezTo>
                    <a:pt x="36" y="32"/>
                    <a:pt x="41" y="30"/>
                    <a:pt x="45" y="30"/>
                  </a:cubicBezTo>
                  <a:cubicBezTo>
                    <a:pt x="46" y="30"/>
                    <a:pt x="47" y="31"/>
                    <a:pt x="47" y="31"/>
                  </a:cubicBezTo>
                  <a:cubicBezTo>
                    <a:pt x="48" y="31"/>
                    <a:pt x="48" y="28"/>
                    <a:pt x="50" y="30"/>
                  </a:cubicBezTo>
                  <a:cubicBezTo>
                    <a:pt x="51" y="31"/>
                    <a:pt x="42" y="34"/>
                    <a:pt x="40" y="34"/>
                  </a:cubicBezTo>
                  <a:cubicBezTo>
                    <a:pt x="39" y="34"/>
                    <a:pt x="38" y="33"/>
                    <a:pt x="37" y="33"/>
                  </a:cubicBezTo>
                  <a:cubicBezTo>
                    <a:pt x="36" y="33"/>
                    <a:pt x="36" y="34"/>
                    <a:pt x="35" y="35"/>
                  </a:cubicBezTo>
                  <a:cubicBezTo>
                    <a:pt x="33" y="36"/>
                    <a:pt x="28" y="35"/>
                    <a:pt x="25" y="35"/>
                  </a:cubicBezTo>
                  <a:cubicBezTo>
                    <a:pt x="23" y="35"/>
                    <a:pt x="21" y="37"/>
                    <a:pt x="21" y="37"/>
                  </a:cubicBezTo>
                  <a:cubicBezTo>
                    <a:pt x="20" y="37"/>
                    <a:pt x="17" y="36"/>
                    <a:pt x="21" y="37"/>
                  </a:cubicBezTo>
                  <a:cubicBezTo>
                    <a:pt x="25" y="38"/>
                    <a:pt x="20" y="38"/>
                    <a:pt x="24" y="39"/>
                  </a:cubicBezTo>
                  <a:cubicBezTo>
                    <a:pt x="27" y="39"/>
                    <a:pt x="39" y="37"/>
                    <a:pt x="42" y="38"/>
                  </a:cubicBezTo>
                  <a:cubicBezTo>
                    <a:pt x="43" y="38"/>
                    <a:pt x="43" y="40"/>
                    <a:pt x="46" y="41"/>
                  </a:cubicBezTo>
                  <a:cubicBezTo>
                    <a:pt x="51" y="42"/>
                    <a:pt x="47" y="41"/>
                    <a:pt x="44" y="42"/>
                  </a:cubicBezTo>
                  <a:cubicBezTo>
                    <a:pt x="44" y="42"/>
                    <a:pt x="42" y="43"/>
                    <a:pt x="39" y="43"/>
                  </a:cubicBezTo>
                  <a:cubicBezTo>
                    <a:pt x="36" y="43"/>
                    <a:pt x="37" y="40"/>
                    <a:pt x="33" y="42"/>
                  </a:cubicBezTo>
                  <a:cubicBezTo>
                    <a:pt x="32" y="42"/>
                    <a:pt x="34" y="44"/>
                    <a:pt x="34" y="44"/>
                  </a:cubicBezTo>
                  <a:cubicBezTo>
                    <a:pt x="34" y="44"/>
                    <a:pt x="26" y="44"/>
                    <a:pt x="26" y="45"/>
                  </a:cubicBezTo>
                  <a:cubicBezTo>
                    <a:pt x="26" y="46"/>
                    <a:pt x="41" y="45"/>
                    <a:pt x="33" y="47"/>
                  </a:cubicBezTo>
                  <a:cubicBezTo>
                    <a:pt x="25" y="49"/>
                    <a:pt x="14" y="47"/>
                    <a:pt x="7" y="49"/>
                  </a:cubicBezTo>
                  <a:cubicBezTo>
                    <a:pt x="3" y="50"/>
                    <a:pt x="7" y="50"/>
                    <a:pt x="10" y="50"/>
                  </a:cubicBezTo>
                  <a:cubicBezTo>
                    <a:pt x="10" y="50"/>
                    <a:pt x="17" y="51"/>
                    <a:pt x="20" y="51"/>
                  </a:cubicBezTo>
                  <a:cubicBezTo>
                    <a:pt x="25" y="50"/>
                    <a:pt x="28" y="48"/>
                    <a:pt x="31" y="48"/>
                  </a:cubicBezTo>
                  <a:cubicBezTo>
                    <a:pt x="40" y="49"/>
                    <a:pt x="31" y="51"/>
                    <a:pt x="27" y="51"/>
                  </a:cubicBezTo>
                  <a:cubicBezTo>
                    <a:pt x="20" y="52"/>
                    <a:pt x="38" y="54"/>
                    <a:pt x="37" y="53"/>
                  </a:cubicBezTo>
                  <a:cubicBezTo>
                    <a:pt x="38" y="55"/>
                    <a:pt x="31" y="55"/>
                    <a:pt x="29" y="56"/>
                  </a:cubicBezTo>
                  <a:cubicBezTo>
                    <a:pt x="26" y="56"/>
                    <a:pt x="21" y="56"/>
                    <a:pt x="19" y="56"/>
                  </a:cubicBezTo>
                  <a:cubicBezTo>
                    <a:pt x="17" y="56"/>
                    <a:pt x="13" y="56"/>
                    <a:pt x="18" y="56"/>
                  </a:cubicBezTo>
                  <a:cubicBezTo>
                    <a:pt x="20" y="57"/>
                    <a:pt x="23" y="57"/>
                    <a:pt x="24" y="58"/>
                  </a:cubicBezTo>
                  <a:cubicBezTo>
                    <a:pt x="24" y="58"/>
                    <a:pt x="24" y="59"/>
                    <a:pt x="24" y="59"/>
                  </a:cubicBezTo>
                  <a:cubicBezTo>
                    <a:pt x="27" y="60"/>
                    <a:pt x="33" y="59"/>
                    <a:pt x="38" y="59"/>
                  </a:cubicBezTo>
                  <a:cubicBezTo>
                    <a:pt x="45" y="58"/>
                    <a:pt x="50" y="58"/>
                    <a:pt x="55" y="57"/>
                  </a:cubicBezTo>
                  <a:cubicBezTo>
                    <a:pt x="56" y="57"/>
                    <a:pt x="59" y="55"/>
                    <a:pt x="60" y="57"/>
                  </a:cubicBezTo>
                  <a:cubicBezTo>
                    <a:pt x="60" y="59"/>
                    <a:pt x="55" y="58"/>
                    <a:pt x="55" y="58"/>
                  </a:cubicBezTo>
                  <a:cubicBezTo>
                    <a:pt x="54" y="58"/>
                    <a:pt x="54" y="60"/>
                    <a:pt x="54" y="60"/>
                  </a:cubicBezTo>
                  <a:cubicBezTo>
                    <a:pt x="52" y="61"/>
                    <a:pt x="41" y="60"/>
                    <a:pt x="40" y="60"/>
                  </a:cubicBezTo>
                  <a:cubicBezTo>
                    <a:pt x="39" y="61"/>
                    <a:pt x="40" y="62"/>
                    <a:pt x="39" y="63"/>
                  </a:cubicBezTo>
                  <a:cubicBezTo>
                    <a:pt x="35" y="66"/>
                    <a:pt x="29" y="62"/>
                    <a:pt x="26" y="64"/>
                  </a:cubicBezTo>
                  <a:cubicBezTo>
                    <a:pt x="25" y="65"/>
                    <a:pt x="29" y="66"/>
                    <a:pt x="26" y="68"/>
                  </a:cubicBezTo>
                  <a:cubicBezTo>
                    <a:pt x="22" y="70"/>
                    <a:pt x="33" y="70"/>
                    <a:pt x="37" y="69"/>
                  </a:cubicBezTo>
                  <a:cubicBezTo>
                    <a:pt x="42" y="68"/>
                    <a:pt x="43" y="68"/>
                    <a:pt x="50" y="68"/>
                  </a:cubicBezTo>
                  <a:cubicBezTo>
                    <a:pt x="54" y="69"/>
                    <a:pt x="71" y="70"/>
                    <a:pt x="63" y="71"/>
                  </a:cubicBezTo>
                  <a:cubicBezTo>
                    <a:pt x="59" y="71"/>
                    <a:pt x="50" y="69"/>
                    <a:pt x="49" y="72"/>
                  </a:cubicBezTo>
                  <a:cubicBezTo>
                    <a:pt x="48" y="72"/>
                    <a:pt x="50" y="74"/>
                    <a:pt x="50" y="74"/>
                  </a:cubicBezTo>
                  <a:cubicBezTo>
                    <a:pt x="44" y="77"/>
                    <a:pt x="33" y="71"/>
                    <a:pt x="27" y="73"/>
                  </a:cubicBezTo>
                  <a:cubicBezTo>
                    <a:pt x="26" y="73"/>
                    <a:pt x="27" y="74"/>
                    <a:pt x="27" y="74"/>
                  </a:cubicBezTo>
                  <a:cubicBezTo>
                    <a:pt x="26" y="75"/>
                    <a:pt x="26" y="74"/>
                    <a:pt x="24" y="75"/>
                  </a:cubicBezTo>
                  <a:cubicBezTo>
                    <a:pt x="21" y="78"/>
                    <a:pt x="22" y="80"/>
                    <a:pt x="26" y="79"/>
                  </a:cubicBezTo>
                  <a:cubicBezTo>
                    <a:pt x="28" y="78"/>
                    <a:pt x="29" y="77"/>
                    <a:pt x="30" y="76"/>
                  </a:cubicBezTo>
                  <a:cubicBezTo>
                    <a:pt x="37" y="75"/>
                    <a:pt x="44" y="76"/>
                    <a:pt x="46" y="76"/>
                  </a:cubicBezTo>
                  <a:cubicBezTo>
                    <a:pt x="47" y="76"/>
                    <a:pt x="56" y="73"/>
                    <a:pt x="54" y="76"/>
                  </a:cubicBezTo>
                  <a:cubicBezTo>
                    <a:pt x="54" y="79"/>
                    <a:pt x="50" y="77"/>
                    <a:pt x="49" y="78"/>
                  </a:cubicBezTo>
                  <a:cubicBezTo>
                    <a:pt x="48" y="78"/>
                    <a:pt x="50" y="79"/>
                    <a:pt x="48" y="80"/>
                  </a:cubicBezTo>
                  <a:cubicBezTo>
                    <a:pt x="47" y="81"/>
                    <a:pt x="38" y="80"/>
                    <a:pt x="33" y="81"/>
                  </a:cubicBezTo>
                  <a:cubicBezTo>
                    <a:pt x="29" y="82"/>
                    <a:pt x="33" y="82"/>
                    <a:pt x="29" y="82"/>
                  </a:cubicBezTo>
                  <a:cubicBezTo>
                    <a:pt x="25" y="82"/>
                    <a:pt x="29" y="84"/>
                    <a:pt x="31" y="84"/>
                  </a:cubicBezTo>
                  <a:cubicBezTo>
                    <a:pt x="31" y="84"/>
                    <a:pt x="39" y="82"/>
                    <a:pt x="40" y="85"/>
                  </a:cubicBezTo>
                  <a:cubicBezTo>
                    <a:pt x="41" y="86"/>
                    <a:pt x="36" y="85"/>
                    <a:pt x="39" y="86"/>
                  </a:cubicBezTo>
                  <a:cubicBezTo>
                    <a:pt x="41" y="88"/>
                    <a:pt x="53" y="86"/>
                    <a:pt x="53" y="88"/>
                  </a:cubicBezTo>
                  <a:cubicBezTo>
                    <a:pt x="54" y="92"/>
                    <a:pt x="33" y="88"/>
                    <a:pt x="32" y="88"/>
                  </a:cubicBezTo>
                  <a:cubicBezTo>
                    <a:pt x="33" y="88"/>
                    <a:pt x="27" y="89"/>
                    <a:pt x="31" y="90"/>
                  </a:cubicBezTo>
                  <a:cubicBezTo>
                    <a:pt x="33" y="90"/>
                    <a:pt x="38" y="90"/>
                    <a:pt x="39" y="90"/>
                  </a:cubicBezTo>
                  <a:cubicBezTo>
                    <a:pt x="42" y="91"/>
                    <a:pt x="42" y="92"/>
                    <a:pt x="46" y="93"/>
                  </a:cubicBezTo>
                  <a:cubicBezTo>
                    <a:pt x="47" y="93"/>
                    <a:pt x="48" y="91"/>
                    <a:pt x="49" y="91"/>
                  </a:cubicBezTo>
                  <a:cubicBezTo>
                    <a:pt x="53" y="90"/>
                    <a:pt x="60" y="90"/>
                    <a:pt x="65" y="89"/>
                  </a:cubicBezTo>
                  <a:cubicBezTo>
                    <a:pt x="69" y="88"/>
                    <a:pt x="71" y="88"/>
                    <a:pt x="77" y="89"/>
                  </a:cubicBezTo>
                  <a:cubicBezTo>
                    <a:pt x="84" y="90"/>
                    <a:pt x="98" y="86"/>
                    <a:pt x="104" y="87"/>
                  </a:cubicBezTo>
                  <a:cubicBezTo>
                    <a:pt x="106" y="87"/>
                    <a:pt x="106" y="88"/>
                    <a:pt x="103" y="89"/>
                  </a:cubicBezTo>
                  <a:cubicBezTo>
                    <a:pt x="102" y="90"/>
                    <a:pt x="98" y="89"/>
                    <a:pt x="97" y="90"/>
                  </a:cubicBezTo>
                  <a:cubicBezTo>
                    <a:pt x="97" y="91"/>
                    <a:pt x="102" y="90"/>
                    <a:pt x="103" y="90"/>
                  </a:cubicBezTo>
                  <a:cubicBezTo>
                    <a:pt x="108" y="89"/>
                    <a:pt x="113" y="88"/>
                    <a:pt x="117" y="87"/>
                  </a:cubicBezTo>
                  <a:cubicBezTo>
                    <a:pt x="119" y="87"/>
                    <a:pt x="121" y="88"/>
                    <a:pt x="121" y="88"/>
                  </a:cubicBezTo>
                  <a:cubicBezTo>
                    <a:pt x="122" y="90"/>
                    <a:pt x="115" y="89"/>
                    <a:pt x="115" y="89"/>
                  </a:cubicBezTo>
                  <a:cubicBezTo>
                    <a:pt x="113" y="90"/>
                    <a:pt x="111" y="91"/>
                    <a:pt x="108" y="92"/>
                  </a:cubicBezTo>
                  <a:cubicBezTo>
                    <a:pt x="104" y="93"/>
                    <a:pt x="99" y="92"/>
                    <a:pt x="95" y="92"/>
                  </a:cubicBezTo>
                  <a:cubicBezTo>
                    <a:pt x="93" y="92"/>
                    <a:pt x="87" y="94"/>
                    <a:pt x="83" y="94"/>
                  </a:cubicBezTo>
                  <a:cubicBezTo>
                    <a:pt x="78" y="95"/>
                    <a:pt x="84" y="96"/>
                    <a:pt x="89" y="95"/>
                  </a:cubicBezTo>
                  <a:cubicBezTo>
                    <a:pt x="91" y="95"/>
                    <a:pt x="95" y="94"/>
                    <a:pt x="96" y="94"/>
                  </a:cubicBezTo>
                  <a:cubicBezTo>
                    <a:pt x="102" y="95"/>
                    <a:pt x="103" y="98"/>
                    <a:pt x="109" y="96"/>
                  </a:cubicBezTo>
                  <a:cubicBezTo>
                    <a:pt x="110" y="96"/>
                    <a:pt x="111" y="95"/>
                    <a:pt x="112" y="95"/>
                  </a:cubicBezTo>
                  <a:cubicBezTo>
                    <a:pt x="113" y="94"/>
                    <a:pt x="114" y="95"/>
                    <a:pt x="117" y="95"/>
                  </a:cubicBezTo>
                  <a:cubicBezTo>
                    <a:pt x="120" y="95"/>
                    <a:pt x="121" y="95"/>
                    <a:pt x="124" y="96"/>
                  </a:cubicBezTo>
                  <a:cubicBezTo>
                    <a:pt x="128" y="97"/>
                    <a:pt x="128" y="96"/>
                    <a:pt x="124" y="97"/>
                  </a:cubicBezTo>
                  <a:cubicBezTo>
                    <a:pt x="122" y="98"/>
                    <a:pt x="106" y="99"/>
                    <a:pt x="106" y="101"/>
                  </a:cubicBezTo>
                  <a:cubicBezTo>
                    <a:pt x="105" y="103"/>
                    <a:pt x="112" y="102"/>
                    <a:pt x="107" y="104"/>
                  </a:cubicBezTo>
                  <a:cubicBezTo>
                    <a:pt x="106" y="104"/>
                    <a:pt x="91" y="106"/>
                    <a:pt x="102" y="106"/>
                  </a:cubicBezTo>
                  <a:cubicBezTo>
                    <a:pt x="105" y="106"/>
                    <a:pt x="106" y="106"/>
                    <a:pt x="110" y="107"/>
                  </a:cubicBezTo>
                  <a:cubicBezTo>
                    <a:pt x="114" y="107"/>
                    <a:pt x="120" y="104"/>
                    <a:pt x="123" y="107"/>
                  </a:cubicBezTo>
                  <a:cubicBezTo>
                    <a:pt x="124" y="108"/>
                    <a:pt x="120" y="109"/>
                    <a:pt x="120" y="109"/>
                  </a:cubicBezTo>
                  <a:cubicBezTo>
                    <a:pt x="119" y="109"/>
                    <a:pt x="121" y="110"/>
                    <a:pt x="121" y="110"/>
                  </a:cubicBezTo>
                  <a:cubicBezTo>
                    <a:pt x="121" y="110"/>
                    <a:pt x="105" y="115"/>
                    <a:pt x="102" y="115"/>
                  </a:cubicBezTo>
                  <a:cubicBezTo>
                    <a:pt x="102" y="115"/>
                    <a:pt x="100" y="114"/>
                    <a:pt x="100" y="114"/>
                  </a:cubicBezTo>
                  <a:cubicBezTo>
                    <a:pt x="101" y="113"/>
                    <a:pt x="100" y="115"/>
                    <a:pt x="102" y="116"/>
                  </a:cubicBezTo>
                  <a:cubicBezTo>
                    <a:pt x="103" y="117"/>
                    <a:pt x="112" y="114"/>
                    <a:pt x="116" y="115"/>
                  </a:cubicBezTo>
                  <a:cubicBezTo>
                    <a:pt x="117" y="115"/>
                    <a:pt x="118" y="117"/>
                    <a:pt x="119" y="118"/>
                  </a:cubicBezTo>
                  <a:cubicBezTo>
                    <a:pt x="122" y="118"/>
                    <a:pt x="129" y="115"/>
                    <a:pt x="134" y="116"/>
                  </a:cubicBezTo>
                  <a:cubicBezTo>
                    <a:pt x="135" y="117"/>
                    <a:pt x="136" y="118"/>
                    <a:pt x="137" y="118"/>
                  </a:cubicBezTo>
                  <a:cubicBezTo>
                    <a:pt x="138" y="118"/>
                    <a:pt x="142" y="118"/>
                    <a:pt x="143" y="118"/>
                  </a:cubicBezTo>
                  <a:cubicBezTo>
                    <a:pt x="143" y="119"/>
                    <a:pt x="137" y="121"/>
                    <a:pt x="136" y="121"/>
                  </a:cubicBezTo>
                  <a:cubicBezTo>
                    <a:pt x="135" y="121"/>
                    <a:pt x="128" y="122"/>
                    <a:pt x="128" y="122"/>
                  </a:cubicBezTo>
                  <a:cubicBezTo>
                    <a:pt x="128" y="123"/>
                    <a:pt x="136" y="123"/>
                    <a:pt x="136" y="124"/>
                  </a:cubicBezTo>
                  <a:cubicBezTo>
                    <a:pt x="138" y="126"/>
                    <a:pt x="127" y="126"/>
                    <a:pt x="127" y="126"/>
                  </a:cubicBezTo>
                  <a:cubicBezTo>
                    <a:pt x="126" y="128"/>
                    <a:pt x="133" y="128"/>
                    <a:pt x="134" y="128"/>
                  </a:cubicBezTo>
                  <a:cubicBezTo>
                    <a:pt x="139" y="127"/>
                    <a:pt x="142" y="126"/>
                    <a:pt x="148" y="126"/>
                  </a:cubicBezTo>
                  <a:cubicBezTo>
                    <a:pt x="150" y="125"/>
                    <a:pt x="155" y="125"/>
                    <a:pt x="155" y="125"/>
                  </a:cubicBezTo>
                  <a:cubicBezTo>
                    <a:pt x="156" y="126"/>
                    <a:pt x="153" y="128"/>
                    <a:pt x="152" y="127"/>
                  </a:cubicBezTo>
                  <a:cubicBezTo>
                    <a:pt x="154" y="129"/>
                    <a:pt x="155" y="126"/>
                    <a:pt x="157" y="128"/>
                  </a:cubicBezTo>
                  <a:cubicBezTo>
                    <a:pt x="158" y="129"/>
                    <a:pt x="145" y="134"/>
                    <a:pt x="142" y="135"/>
                  </a:cubicBezTo>
                  <a:cubicBezTo>
                    <a:pt x="141" y="135"/>
                    <a:pt x="140" y="134"/>
                    <a:pt x="139" y="134"/>
                  </a:cubicBezTo>
                  <a:cubicBezTo>
                    <a:pt x="139" y="134"/>
                    <a:pt x="135" y="135"/>
                    <a:pt x="139" y="135"/>
                  </a:cubicBezTo>
                  <a:cubicBezTo>
                    <a:pt x="140" y="135"/>
                    <a:pt x="147" y="136"/>
                    <a:pt x="150" y="135"/>
                  </a:cubicBezTo>
                  <a:cubicBezTo>
                    <a:pt x="151" y="134"/>
                    <a:pt x="151" y="134"/>
                    <a:pt x="154" y="134"/>
                  </a:cubicBezTo>
                  <a:cubicBezTo>
                    <a:pt x="156" y="134"/>
                    <a:pt x="160" y="134"/>
                    <a:pt x="160" y="134"/>
                  </a:cubicBezTo>
                  <a:cubicBezTo>
                    <a:pt x="161" y="135"/>
                    <a:pt x="158" y="137"/>
                    <a:pt x="158" y="137"/>
                  </a:cubicBezTo>
                  <a:cubicBezTo>
                    <a:pt x="155" y="138"/>
                    <a:pt x="146" y="138"/>
                    <a:pt x="143" y="138"/>
                  </a:cubicBezTo>
                  <a:cubicBezTo>
                    <a:pt x="139" y="139"/>
                    <a:pt x="133" y="140"/>
                    <a:pt x="129" y="140"/>
                  </a:cubicBezTo>
                  <a:cubicBezTo>
                    <a:pt x="125" y="140"/>
                    <a:pt x="132" y="141"/>
                    <a:pt x="133" y="140"/>
                  </a:cubicBezTo>
                  <a:cubicBezTo>
                    <a:pt x="147" y="140"/>
                    <a:pt x="162" y="136"/>
                    <a:pt x="178" y="138"/>
                  </a:cubicBezTo>
                  <a:cubicBezTo>
                    <a:pt x="180" y="138"/>
                    <a:pt x="190" y="138"/>
                    <a:pt x="181" y="140"/>
                  </a:cubicBezTo>
                  <a:cubicBezTo>
                    <a:pt x="176" y="141"/>
                    <a:pt x="161" y="143"/>
                    <a:pt x="157" y="143"/>
                  </a:cubicBezTo>
                  <a:cubicBezTo>
                    <a:pt x="154" y="143"/>
                    <a:pt x="153" y="142"/>
                    <a:pt x="150" y="142"/>
                  </a:cubicBezTo>
                  <a:cubicBezTo>
                    <a:pt x="151" y="142"/>
                    <a:pt x="148" y="142"/>
                    <a:pt x="147" y="142"/>
                  </a:cubicBezTo>
                  <a:cubicBezTo>
                    <a:pt x="145" y="145"/>
                    <a:pt x="172" y="146"/>
                    <a:pt x="149" y="143"/>
                  </a:cubicBezTo>
                  <a:cubicBezTo>
                    <a:pt x="154" y="144"/>
                    <a:pt x="162" y="143"/>
                    <a:pt x="166" y="144"/>
                  </a:cubicBezTo>
                  <a:cubicBezTo>
                    <a:pt x="169" y="145"/>
                    <a:pt x="175" y="143"/>
                    <a:pt x="180" y="143"/>
                  </a:cubicBezTo>
                  <a:cubicBezTo>
                    <a:pt x="182" y="142"/>
                    <a:pt x="185" y="143"/>
                    <a:pt x="187" y="142"/>
                  </a:cubicBezTo>
                  <a:cubicBezTo>
                    <a:pt x="187" y="142"/>
                    <a:pt x="189" y="141"/>
                    <a:pt x="189" y="141"/>
                  </a:cubicBezTo>
                  <a:cubicBezTo>
                    <a:pt x="192" y="140"/>
                    <a:pt x="197" y="141"/>
                    <a:pt x="199" y="140"/>
                  </a:cubicBezTo>
                  <a:cubicBezTo>
                    <a:pt x="199" y="140"/>
                    <a:pt x="197" y="140"/>
                    <a:pt x="197" y="140"/>
                  </a:cubicBezTo>
                  <a:cubicBezTo>
                    <a:pt x="197" y="137"/>
                    <a:pt x="201" y="139"/>
                    <a:pt x="203" y="139"/>
                  </a:cubicBezTo>
                  <a:cubicBezTo>
                    <a:pt x="203" y="139"/>
                    <a:pt x="202" y="138"/>
                    <a:pt x="202" y="137"/>
                  </a:cubicBezTo>
                  <a:cubicBezTo>
                    <a:pt x="204" y="135"/>
                    <a:pt x="209" y="138"/>
                    <a:pt x="213" y="137"/>
                  </a:cubicBezTo>
                  <a:cubicBezTo>
                    <a:pt x="215" y="136"/>
                    <a:pt x="216" y="134"/>
                    <a:pt x="218" y="135"/>
                  </a:cubicBezTo>
                  <a:cubicBezTo>
                    <a:pt x="218" y="135"/>
                    <a:pt x="213" y="137"/>
                    <a:pt x="219" y="137"/>
                  </a:cubicBezTo>
                  <a:cubicBezTo>
                    <a:pt x="219" y="137"/>
                    <a:pt x="221" y="136"/>
                    <a:pt x="222" y="136"/>
                  </a:cubicBezTo>
                  <a:cubicBezTo>
                    <a:pt x="227" y="135"/>
                    <a:pt x="240" y="136"/>
                    <a:pt x="247" y="136"/>
                  </a:cubicBezTo>
                  <a:cubicBezTo>
                    <a:pt x="253" y="135"/>
                    <a:pt x="236" y="134"/>
                    <a:pt x="234" y="134"/>
                  </a:cubicBezTo>
                  <a:cubicBezTo>
                    <a:pt x="231" y="133"/>
                    <a:pt x="234" y="132"/>
                    <a:pt x="230" y="132"/>
                  </a:cubicBezTo>
                  <a:cubicBezTo>
                    <a:pt x="229" y="132"/>
                    <a:pt x="227" y="133"/>
                    <a:pt x="225" y="133"/>
                  </a:cubicBezTo>
                  <a:cubicBezTo>
                    <a:pt x="223" y="133"/>
                    <a:pt x="221" y="131"/>
                    <a:pt x="220" y="131"/>
                  </a:cubicBezTo>
                  <a:cubicBezTo>
                    <a:pt x="217" y="131"/>
                    <a:pt x="201" y="132"/>
                    <a:pt x="210" y="128"/>
                  </a:cubicBezTo>
                  <a:cubicBezTo>
                    <a:pt x="211" y="128"/>
                    <a:pt x="214" y="129"/>
                    <a:pt x="216" y="129"/>
                  </a:cubicBezTo>
                  <a:cubicBezTo>
                    <a:pt x="218" y="129"/>
                    <a:pt x="219" y="127"/>
                    <a:pt x="220" y="127"/>
                  </a:cubicBezTo>
                  <a:cubicBezTo>
                    <a:pt x="225" y="126"/>
                    <a:pt x="230" y="128"/>
                    <a:pt x="234" y="127"/>
                  </a:cubicBezTo>
                  <a:cubicBezTo>
                    <a:pt x="239" y="126"/>
                    <a:pt x="246" y="128"/>
                    <a:pt x="257" y="127"/>
                  </a:cubicBezTo>
                  <a:cubicBezTo>
                    <a:pt x="258" y="127"/>
                    <a:pt x="259" y="126"/>
                    <a:pt x="259" y="126"/>
                  </a:cubicBezTo>
                  <a:cubicBezTo>
                    <a:pt x="263" y="125"/>
                    <a:pt x="269" y="127"/>
                    <a:pt x="272" y="126"/>
                  </a:cubicBezTo>
                  <a:cubicBezTo>
                    <a:pt x="274" y="125"/>
                    <a:pt x="270" y="125"/>
                    <a:pt x="267" y="125"/>
                  </a:cubicBezTo>
                  <a:cubicBezTo>
                    <a:pt x="261" y="125"/>
                    <a:pt x="252" y="126"/>
                    <a:pt x="247" y="125"/>
                  </a:cubicBezTo>
                  <a:cubicBezTo>
                    <a:pt x="244" y="125"/>
                    <a:pt x="238" y="125"/>
                    <a:pt x="237" y="124"/>
                  </a:cubicBezTo>
                  <a:cubicBezTo>
                    <a:pt x="236" y="123"/>
                    <a:pt x="242" y="123"/>
                    <a:pt x="243" y="123"/>
                  </a:cubicBezTo>
                  <a:cubicBezTo>
                    <a:pt x="248" y="123"/>
                    <a:pt x="258" y="124"/>
                    <a:pt x="262" y="124"/>
                  </a:cubicBezTo>
                  <a:cubicBezTo>
                    <a:pt x="265" y="124"/>
                    <a:pt x="265" y="123"/>
                    <a:pt x="267" y="122"/>
                  </a:cubicBezTo>
                  <a:cubicBezTo>
                    <a:pt x="274" y="120"/>
                    <a:pt x="282" y="122"/>
                    <a:pt x="291" y="122"/>
                  </a:cubicBezTo>
                  <a:cubicBezTo>
                    <a:pt x="298" y="123"/>
                    <a:pt x="309" y="123"/>
                    <a:pt x="315" y="123"/>
                  </a:cubicBezTo>
                  <a:cubicBezTo>
                    <a:pt x="315" y="123"/>
                    <a:pt x="321" y="122"/>
                    <a:pt x="315" y="122"/>
                  </a:cubicBezTo>
                  <a:cubicBezTo>
                    <a:pt x="310" y="121"/>
                    <a:pt x="312" y="122"/>
                    <a:pt x="307" y="121"/>
                  </a:cubicBezTo>
                  <a:cubicBezTo>
                    <a:pt x="301" y="121"/>
                    <a:pt x="297" y="120"/>
                    <a:pt x="293" y="120"/>
                  </a:cubicBezTo>
                  <a:cubicBezTo>
                    <a:pt x="290" y="120"/>
                    <a:pt x="284" y="120"/>
                    <a:pt x="282" y="120"/>
                  </a:cubicBezTo>
                  <a:cubicBezTo>
                    <a:pt x="277" y="119"/>
                    <a:pt x="274" y="118"/>
                    <a:pt x="269" y="118"/>
                  </a:cubicBezTo>
                  <a:cubicBezTo>
                    <a:pt x="268" y="118"/>
                    <a:pt x="264" y="117"/>
                    <a:pt x="263" y="116"/>
                  </a:cubicBezTo>
                  <a:cubicBezTo>
                    <a:pt x="263" y="115"/>
                    <a:pt x="268" y="115"/>
                    <a:pt x="268" y="115"/>
                  </a:cubicBezTo>
                  <a:cubicBezTo>
                    <a:pt x="274" y="115"/>
                    <a:pt x="286" y="115"/>
                    <a:pt x="290" y="115"/>
                  </a:cubicBezTo>
                  <a:cubicBezTo>
                    <a:pt x="291" y="115"/>
                    <a:pt x="296" y="118"/>
                    <a:pt x="298" y="117"/>
                  </a:cubicBezTo>
                  <a:cubicBezTo>
                    <a:pt x="299" y="116"/>
                    <a:pt x="292" y="115"/>
                    <a:pt x="292" y="114"/>
                  </a:cubicBezTo>
                  <a:cubicBezTo>
                    <a:pt x="292" y="112"/>
                    <a:pt x="300" y="113"/>
                    <a:pt x="301" y="113"/>
                  </a:cubicBezTo>
                  <a:cubicBezTo>
                    <a:pt x="309" y="113"/>
                    <a:pt x="295" y="111"/>
                    <a:pt x="293" y="111"/>
                  </a:cubicBezTo>
                  <a:cubicBezTo>
                    <a:pt x="287" y="110"/>
                    <a:pt x="277" y="111"/>
                    <a:pt x="271" y="110"/>
                  </a:cubicBezTo>
                  <a:cubicBezTo>
                    <a:pt x="270" y="110"/>
                    <a:pt x="268" y="110"/>
                    <a:pt x="269" y="109"/>
                  </a:cubicBezTo>
                  <a:cubicBezTo>
                    <a:pt x="269" y="107"/>
                    <a:pt x="281" y="110"/>
                    <a:pt x="284" y="109"/>
                  </a:cubicBezTo>
                  <a:cubicBezTo>
                    <a:pt x="284" y="109"/>
                    <a:pt x="284" y="108"/>
                    <a:pt x="284" y="108"/>
                  </a:cubicBezTo>
                  <a:cubicBezTo>
                    <a:pt x="288" y="106"/>
                    <a:pt x="297" y="109"/>
                    <a:pt x="303" y="108"/>
                  </a:cubicBezTo>
                  <a:cubicBezTo>
                    <a:pt x="303" y="108"/>
                    <a:pt x="311" y="106"/>
                    <a:pt x="311" y="106"/>
                  </a:cubicBezTo>
                  <a:cubicBezTo>
                    <a:pt x="311" y="107"/>
                    <a:pt x="305" y="104"/>
                    <a:pt x="305" y="104"/>
                  </a:cubicBezTo>
                  <a:cubicBezTo>
                    <a:pt x="301" y="103"/>
                    <a:pt x="291" y="102"/>
                    <a:pt x="300" y="102"/>
                  </a:cubicBezTo>
                  <a:cubicBezTo>
                    <a:pt x="301" y="102"/>
                    <a:pt x="305" y="102"/>
                    <a:pt x="305" y="102"/>
                  </a:cubicBezTo>
                  <a:cubicBezTo>
                    <a:pt x="305" y="101"/>
                    <a:pt x="301" y="100"/>
                    <a:pt x="301" y="100"/>
                  </a:cubicBezTo>
                  <a:cubicBezTo>
                    <a:pt x="296" y="99"/>
                    <a:pt x="287" y="100"/>
                    <a:pt x="282" y="98"/>
                  </a:cubicBezTo>
                  <a:cubicBezTo>
                    <a:pt x="280" y="98"/>
                    <a:pt x="258" y="95"/>
                    <a:pt x="268" y="95"/>
                  </a:cubicBezTo>
                  <a:cubicBezTo>
                    <a:pt x="274" y="95"/>
                    <a:pt x="279" y="94"/>
                    <a:pt x="284" y="94"/>
                  </a:cubicBezTo>
                  <a:cubicBezTo>
                    <a:pt x="288" y="93"/>
                    <a:pt x="293" y="95"/>
                    <a:pt x="295" y="94"/>
                  </a:cubicBezTo>
                  <a:cubicBezTo>
                    <a:pt x="295" y="94"/>
                    <a:pt x="295" y="92"/>
                    <a:pt x="295" y="92"/>
                  </a:cubicBezTo>
                  <a:cubicBezTo>
                    <a:pt x="297" y="92"/>
                    <a:pt x="302" y="93"/>
                    <a:pt x="302" y="92"/>
                  </a:cubicBezTo>
                  <a:cubicBezTo>
                    <a:pt x="303" y="90"/>
                    <a:pt x="292" y="91"/>
                    <a:pt x="291" y="89"/>
                  </a:cubicBezTo>
                  <a:cubicBezTo>
                    <a:pt x="291" y="88"/>
                    <a:pt x="302" y="89"/>
                    <a:pt x="303" y="88"/>
                  </a:cubicBezTo>
                  <a:cubicBezTo>
                    <a:pt x="304" y="88"/>
                    <a:pt x="304" y="85"/>
                    <a:pt x="306" y="84"/>
                  </a:cubicBezTo>
                  <a:cubicBezTo>
                    <a:pt x="306" y="84"/>
                    <a:pt x="310" y="83"/>
                    <a:pt x="310" y="83"/>
                  </a:cubicBezTo>
                  <a:cubicBezTo>
                    <a:pt x="309" y="81"/>
                    <a:pt x="297" y="84"/>
                    <a:pt x="296" y="82"/>
                  </a:cubicBezTo>
                  <a:cubicBezTo>
                    <a:pt x="295" y="78"/>
                    <a:pt x="309" y="80"/>
                    <a:pt x="310" y="79"/>
                  </a:cubicBezTo>
                  <a:cubicBezTo>
                    <a:pt x="309" y="81"/>
                    <a:pt x="304" y="76"/>
                    <a:pt x="305" y="76"/>
                  </a:cubicBezTo>
                  <a:cubicBezTo>
                    <a:pt x="304" y="75"/>
                    <a:pt x="289" y="74"/>
                    <a:pt x="289" y="73"/>
                  </a:cubicBezTo>
                  <a:cubicBezTo>
                    <a:pt x="289" y="72"/>
                    <a:pt x="303" y="72"/>
                    <a:pt x="294" y="73"/>
                  </a:cubicBezTo>
                  <a:cubicBezTo>
                    <a:pt x="295" y="73"/>
                    <a:pt x="295" y="74"/>
                    <a:pt x="298" y="72"/>
                  </a:cubicBezTo>
                  <a:cubicBezTo>
                    <a:pt x="296" y="74"/>
                    <a:pt x="296" y="67"/>
                    <a:pt x="299" y="70"/>
                  </a:cubicBezTo>
                  <a:cubicBezTo>
                    <a:pt x="297" y="69"/>
                    <a:pt x="283" y="69"/>
                    <a:pt x="293" y="68"/>
                  </a:cubicBezTo>
                  <a:cubicBezTo>
                    <a:pt x="294" y="68"/>
                    <a:pt x="304" y="69"/>
                    <a:pt x="304" y="68"/>
                  </a:cubicBezTo>
                  <a:cubicBezTo>
                    <a:pt x="304" y="68"/>
                    <a:pt x="300" y="66"/>
                    <a:pt x="300" y="66"/>
                  </a:cubicBezTo>
                  <a:cubicBezTo>
                    <a:pt x="298" y="65"/>
                    <a:pt x="292" y="65"/>
                    <a:pt x="289" y="63"/>
                  </a:cubicBezTo>
                  <a:cubicBezTo>
                    <a:pt x="288" y="63"/>
                    <a:pt x="289" y="62"/>
                    <a:pt x="289" y="61"/>
                  </a:cubicBezTo>
                  <a:cubicBezTo>
                    <a:pt x="289" y="61"/>
                    <a:pt x="284" y="59"/>
                    <a:pt x="284" y="59"/>
                  </a:cubicBezTo>
                  <a:cubicBezTo>
                    <a:pt x="283" y="56"/>
                    <a:pt x="278" y="59"/>
                    <a:pt x="277" y="56"/>
                  </a:cubicBezTo>
                  <a:cubicBezTo>
                    <a:pt x="277" y="55"/>
                    <a:pt x="284" y="55"/>
                    <a:pt x="285" y="55"/>
                  </a:cubicBezTo>
                  <a:cubicBezTo>
                    <a:pt x="297" y="55"/>
                    <a:pt x="308" y="54"/>
                    <a:pt x="321" y="54"/>
                  </a:cubicBezTo>
                  <a:cubicBezTo>
                    <a:pt x="326" y="54"/>
                    <a:pt x="316" y="53"/>
                    <a:pt x="315" y="52"/>
                  </a:cubicBezTo>
                  <a:cubicBezTo>
                    <a:pt x="314" y="52"/>
                    <a:pt x="314" y="51"/>
                    <a:pt x="313" y="50"/>
                  </a:cubicBezTo>
                  <a:cubicBezTo>
                    <a:pt x="311" y="50"/>
                    <a:pt x="309" y="51"/>
                    <a:pt x="306" y="51"/>
                  </a:cubicBezTo>
                  <a:cubicBezTo>
                    <a:pt x="298" y="50"/>
                    <a:pt x="286" y="49"/>
                    <a:pt x="282" y="48"/>
                  </a:cubicBezTo>
                  <a:cubicBezTo>
                    <a:pt x="280" y="48"/>
                    <a:pt x="275" y="45"/>
                    <a:pt x="275" y="46"/>
                  </a:cubicBezTo>
                  <a:cubicBezTo>
                    <a:pt x="274" y="44"/>
                    <a:pt x="286" y="45"/>
                    <a:pt x="287" y="45"/>
                  </a:cubicBezTo>
                  <a:cubicBezTo>
                    <a:pt x="290" y="45"/>
                    <a:pt x="295" y="45"/>
                    <a:pt x="298" y="45"/>
                  </a:cubicBezTo>
                  <a:cubicBezTo>
                    <a:pt x="303" y="45"/>
                    <a:pt x="291" y="44"/>
                    <a:pt x="290" y="43"/>
                  </a:cubicBezTo>
                  <a:cubicBezTo>
                    <a:pt x="285" y="42"/>
                    <a:pt x="277" y="42"/>
                    <a:pt x="270" y="42"/>
                  </a:cubicBezTo>
                  <a:cubicBezTo>
                    <a:pt x="266" y="41"/>
                    <a:pt x="262" y="40"/>
                    <a:pt x="269" y="40"/>
                  </a:cubicBezTo>
                  <a:cubicBezTo>
                    <a:pt x="275" y="40"/>
                    <a:pt x="281" y="41"/>
                    <a:pt x="286" y="40"/>
                  </a:cubicBezTo>
                  <a:cubicBezTo>
                    <a:pt x="290" y="40"/>
                    <a:pt x="284" y="39"/>
                    <a:pt x="282" y="39"/>
                  </a:cubicBezTo>
                  <a:cubicBezTo>
                    <a:pt x="272" y="39"/>
                    <a:pt x="265" y="38"/>
                    <a:pt x="254" y="38"/>
                  </a:cubicBezTo>
                  <a:cubicBezTo>
                    <a:pt x="252" y="38"/>
                    <a:pt x="244" y="39"/>
                    <a:pt x="243" y="38"/>
                  </a:cubicBezTo>
                  <a:cubicBezTo>
                    <a:pt x="242" y="37"/>
                    <a:pt x="256" y="36"/>
                    <a:pt x="257" y="36"/>
                  </a:cubicBezTo>
                  <a:cubicBezTo>
                    <a:pt x="262" y="34"/>
                    <a:pt x="252" y="35"/>
                    <a:pt x="252" y="34"/>
                  </a:cubicBezTo>
                  <a:cubicBezTo>
                    <a:pt x="250" y="32"/>
                    <a:pt x="259" y="31"/>
                    <a:pt x="259" y="31"/>
                  </a:cubicBezTo>
                  <a:cubicBezTo>
                    <a:pt x="264" y="31"/>
                    <a:pt x="255" y="31"/>
                    <a:pt x="253" y="31"/>
                  </a:cubicBezTo>
                  <a:cubicBezTo>
                    <a:pt x="240" y="30"/>
                    <a:pt x="228" y="30"/>
                    <a:pt x="216" y="29"/>
                  </a:cubicBezTo>
                  <a:cubicBezTo>
                    <a:pt x="215" y="29"/>
                    <a:pt x="213" y="30"/>
                    <a:pt x="213" y="30"/>
                  </a:cubicBezTo>
                  <a:cubicBezTo>
                    <a:pt x="218" y="30"/>
                    <a:pt x="211" y="30"/>
                    <a:pt x="211" y="29"/>
                  </a:cubicBezTo>
                  <a:cubicBezTo>
                    <a:pt x="211" y="27"/>
                    <a:pt x="229" y="27"/>
                    <a:pt x="214" y="28"/>
                  </a:cubicBezTo>
                  <a:cubicBezTo>
                    <a:pt x="217" y="28"/>
                    <a:pt x="224" y="28"/>
                    <a:pt x="226" y="28"/>
                  </a:cubicBezTo>
                  <a:cubicBezTo>
                    <a:pt x="228" y="28"/>
                    <a:pt x="229" y="27"/>
                    <a:pt x="229" y="27"/>
                  </a:cubicBezTo>
                  <a:cubicBezTo>
                    <a:pt x="231" y="27"/>
                    <a:pt x="236" y="28"/>
                    <a:pt x="238" y="27"/>
                  </a:cubicBezTo>
                  <a:cubicBezTo>
                    <a:pt x="238" y="27"/>
                    <a:pt x="237" y="26"/>
                    <a:pt x="237" y="26"/>
                  </a:cubicBezTo>
                  <a:cubicBezTo>
                    <a:pt x="238" y="24"/>
                    <a:pt x="251" y="25"/>
                    <a:pt x="255" y="25"/>
                  </a:cubicBezTo>
                  <a:cubicBezTo>
                    <a:pt x="259" y="25"/>
                    <a:pt x="259" y="26"/>
                    <a:pt x="260" y="23"/>
                  </a:cubicBezTo>
                  <a:cubicBezTo>
                    <a:pt x="260" y="23"/>
                    <a:pt x="261" y="22"/>
                    <a:pt x="261" y="22"/>
                  </a:cubicBezTo>
                  <a:cubicBezTo>
                    <a:pt x="260" y="20"/>
                    <a:pt x="255" y="22"/>
                    <a:pt x="255" y="22"/>
                  </a:cubicBezTo>
                  <a:cubicBezTo>
                    <a:pt x="254" y="22"/>
                    <a:pt x="249" y="21"/>
                    <a:pt x="247" y="21"/>
                  </a:cubicBezTo>
                  <a:cubicBezTo>
                    <a:pt x="246" y="21"/>
                    <a:pt x="238" y="21"/>
                    <a:pt x="238" y="20"/>
                  </a:cubicBezTo>
                  <a:cubicBezTo>
                    <a:pt x="237" y="19"/>
                    <a:pt x="251" y="19"/>
                    <a:pt x="244" y="18"/>
                  </a:cubicBezTo>
                  <a:cubicBezTo>
                    <a:pt x="238" y="18"/>
                    <a:pt x="223" y="19"/>
                    <a:pt x="214" y="17"/>
                  </a:cubicBezTo>
                  <a:cubicBezTo>
                    <a:pt x="210" y="16"/>
                    <a:pt x="205" y="16"/>
                    <a:pt x="199" y="15"/>
                  </a:cubicBezTo>
                  <a:cubicBezTo>
                    <a:pt x="187" y="14"/>
                    <a:pt x="204" y="12"/>
                    <a:pt x="208" y="12"/>
                  </a:cubicBezTo>
                  <a:cubicBezTo>
                    <a:pt x="216" y="11"/>
                    <a:pt x="220" y="12"/>
                    <a:pt x="227" y="12"/>
                  </a:cubicBezTo>
                  <a:cubicBezTo>
                    <a:pt x="233" y="11"/>
                    <a:pt x="222" y="10"/>
                    <a:pt x="222" y="10"/>
                  </a:cubicBezTo>
                  <a:cubicBezTo>
                    <a:pt x="212" y="9"/>
                    <a:pt x="196" y="10"/>
                    <a:pt x="189" y="10"/>
                  </a:cubicBezTo>
                  <a:cubicBezTo>
                    <a:pt x="187" y="9"/>
                    <a:pt x="186" y="9"/>
                    <a:pt x="184" y="8"/>
                  </a:cubicBezTo>
                  <a:cubicBezTo>
                    <a:pt x="182" y="8"/>
                    <a:pt x="177" y="8"/>
                    <a:pt x="182" y="7"/>
                  </a:cubicBezTo>
                  <a:cubicBezTo>
                    <a:pt x="189" y="7"/>
                    <a:pt x="198" y="8"/>
                    <a:pt x="205" y="8"/>
                  </a:cubicBezTo>
                  <a:cubicBezTo>
                    <a:pt x="215" y="8"/>
                    <a:pt x="224" y="7"/>
                    <a:pt x="234" y="6"/>
                  </a:cubicBezTo>
                  <a:cubicBezTo>
                    <a:pt x="232" y="5"/>
                    <a:pt x="231" y="5"/>
                    <a:pt x="230" y="5"/>
                  </a:cubicBezTo>
                  <a:close/>
                  <a:moveTo>
                    <a:pt x="38" y="57"/>
                  </a:moveTo>
                  <a:cubicBezTo>
                    <a:pt x="37" y="59"/>
                    <a:pt x="32" y="57"/>
                    <a:pt x="34" y="56"/>
                  </a:cubicBezTo>
                  <a:cubicBezTo>
                    <a:pt x="34" y="55"/>
                    <a:pt x="38" y="56"/>
                    <a:pt x="38" y="57"/>
                  </a:cubicBezTo>
                  <a:close/>
                  <a:moveTo>
                    <a:pt x="51" y="52"/>
                  </a:moveTo>
                  <a:cubicBezTo>
                    <a:pt x="52" y="53"/>
                    <a:pt x="44" y="53"/>
                    <a:pt x="46" y="52"/>
                  </a:cubicBezTo>
                  <a:cubicBezTo>
                    <a:pt x="46" y="51"/>
                    <a:pt x="51" y="50"/>
                    <a:pt x="51" y="52"/>
                  </a:cubicBezTo>
                  <a:close/>
                  <a:moveTo>
                    <a:pt x="51" y="85"/>
                  </a:moveTo>
                  <a:cubicBezTo>
                    <a:pt x="51" y="86"/>
                    <a:pt x="44" y="86"/>
                    <a:pt x="44" y="85"/>
                  </a:cubicBezTo>
                  <a:cubicBezTo>
                    <a:pt x="45" y="84"/>
                    <a:pt x="51" y="84"/>
                    <a:pt x="51" y="85"/>
                  </a:cubicBezTo>
                  <a:close/>
                  <a:moveTo>
                    <a:pt x="55" y="83"/>
                  </a:moveTo>
                  <a:cubicBezTo>
                    <a:pt x="55" y="84"/>
                    <a:pt x="45" y="83"/>
                    <a:pt x="45" y="83"/>
                  </a:cubicBezTo>
                  <a:cubicBezTo>
                    <a:pt x="46" y="82"/>
                    <a:pt x="55" y="81"/>
                    <a:pt x="55" y="83"/>
                  </a:cubicBezTo>
                  <a:close/>
                  <a:moveTo>
                    <a:pt x="70" y="18"/>
                  </a:moveTo>
                  <a:cubicBezTo>
                    <a:pt x="72" y="18"/>
                    <a:pt x="79" y="17"/>
                    <a:pt x="75" y="19"/>
                  </a:cubicBezTo>
                  <a:cubicBezTo>
                    <a:pt x="73" y="19"/>
                    <a:pt x="63" y="21"/>
                    <a:pt x="65" y="20"/>
                  </a:cubicBezTo>
                  <a:cubicBezTo>
                    <a:pt x="66" y="19"/>
                    <a:pt x="69" y="18"/>
                    <a:pt x="70" y="18"/>
                  </a:cubicBezTo>
                  <a:close/>
                  <a:moveTo>
                    <a:pt x="55" y="80"/>
                  </a:moveTo>
                  <a:cubicBezTo>
                    <a:pt x="57" y="82"/>
                    <a:pt x="51" y="80"/>
                    <a:pt x="54" y="80"/>
                  </a:cubicBezTo>
                  <a:cubicBezTo>
                    <a:pt x="54" y="79"/>
                    <a:pt x="55" y="80"/>
                    <a:pt x="55" y="80"/>
                  </a:cubicBezTo>
                  <a:close/>
                  <a:moveTo>
                    <a:pt x="61" y="88"/>
                  </a:moveTo>
                  <a:cubicBezTo>
                    <a:pt x="62" y="89"/>
                    <a:pt x="53" y="89"/>
                    <a:pt x="55" y="88"/>
                  </a:cubicBezTo>
                  <a:cubicBezTo>
                    <a:pt x="56" y="87"/>
                    <a:pt x="60" y="86"/>
                    <a:pt x="61" y="88"/>
                  </a:cubicBezTo>
                  <a:close/>
                  <a:moveTo>
                    <a:pt x="101" y="12"/>
                  </a:moveTo>
                  <a:cubicBezTo>
                    <a:pt x="103" y="12"/>
                    <a:pt x="104" y="12"/>
                    <a:pt x="102" y="13"/>
                  </a:cubicBezTo>
                  <a:cubicBezTo>
                    <a:pt x="100" y="14"/>
                    <a:pt x="85" y="16"/>
                    <a:pt x="86" y="14"/>
                  </a:cubicBezTo>
                  <a:cubicBezTo>
                    <a:pt x="86" y="13"/>
                    <a:pt x="99" y="12"/>
                    <a:pt x="101" y="12"/>
                  </a:cubicBezTo>
                  <a:close/>
                  <a:moveTo>
                    <a:pt x="151" y="7"/>
                  </a:moveTo>
                  <a:cubicBezTo>
                    <a:pt x="157" y="7"/>
                    <a:pt x="167" y="7"/>
                    <a:pt x="170" y="8"/>
                  </a:cubicBezTo>
                  <a:cubicBezTo>
                    <a:pt x="171" y="8"/>
                    <a:pt x="178" y="7"/>
                    <a:pt x="175" y="8"/>
                  </a:cubicBezTo>
                  <a:cubicBezTo>
                    <a:pt x="173" y="10"/>
                    <a:pt x="154" y="9"/>
                    <a:pt x="152" y="9"/>
                  </a:cubicBezTo>
                  <a:cubicBezTo>
                    <a:pt x="150" y="8"/>
                    <a:pt x="149" y="8"/>
                    <a:pt x="149" y="7"/>
                  </a:cubicBezTo>
                  <a:cubicBezTo>
                    <a:pt x="149" y="8"/>
                    <a:pt x="152" y="7"/>
                    <a:pt x="151" y="7"/>
                  </a:cubicBezTo>
                  <a:close/>
                  <a:moveTo>
                    <a:pt x="135" y="106"/>
                  </a:moveTo>
                  <a:cubicBezTo>
                    <a:pt x="135" y="107"/>
                    <a:pt x="130" y="107"/>
                    <a:pt x="130" y="106"/>
                  </a:cubicBezTo>
                  <a:cubicBezTo>
                    <a:pt x="131" y="106"/>
                    <a:pt x="135" y="105"/>
                    <a:pt x="135" y="106"/>
                  </a:cubicBezTo>
                  <a:close/>
                  <a:moveTo>
                    <a:pt x="141" y="124"/>
                  </a:moveTo>
                  <a:cubicBezTo>
                    <a:pt x="150" y="123"/>
                    <a:pt x="137" y="126"/>
                    <a:pt x="138" y="124"/>
                  </a:cubicBezTo>
                  <a:cubicBezTo>
                    <a:pt x="138" y="124"/>
                    <a:pt x="141" y="124"/>
                    <a:pt x="141" y="124"/>
                  </a:cubicBezTo>
                  <a:close/>
                  <a:moveTo>
                    <a:pt x="160" y="117"/>
                  </a:moveTo>
                  <a:cubicBezTo>
                    <a:pt x="164" y="118"/>
                    <a:pt x="163" y="119"/>
                    <a:pt x="161" y="119"/>
                  </a:cubicBezTo>
                  <a:cubicBezTo>
                    <a:pt x="158" y="119"/>
                    <a:pt x="145" y="120"/>
                    <a:pt x="146" y="118"/>
                  </a:cubicBezTo>
                  <a:cubicBezTo>
                    <a:pt x="147" y="117"/>
                    <a:pt x="156" y="117"/>
                    <a:pt x="160" y="117"/>
                  </a:cubicBezTo>
                  <a:close/>
                  <a:moveTo>
                    <a:pt x="166" y="115"/>
                  </a:moveTo>
                  <a:cubicBezTo>
                    <a:pt x="167" y="115"/>
                    <a:pt x="167" y="114"/>
                    <a:pt x="168" y="114"/>
                  </a:cubicBezTo>
                  <a:cubicBezTo>
                    <a:pt x="179" y="114"/>
                    <a:pt x="162" y="118"/>
                    <a:pt x="163" y="116"/>
                  </a:cubicBezTo>
                  <a:cubicBezTo>
                    <a:pt x="164" y="114"/>
                    <a:pt x="165" y="115"/>
                    <a:pt x="166" y="115"/>
                  </a:cubicBezTo>
                  <a:close/>
                  <a:moveTo>
                    <a:pt x="161" y="134"/>
                  </a:moveTo>
                  <a:cubicBezTo>
                    <a:pt x="162" y="133"/>
                    <a:pt x="167" y="133"/>
                    <a:pt x="168" y="133"/>
                  </a:cubicBezTo>
                  <a:cubicBezTo>
                    <a:pt x="171" y="134"/>
                    <a:pt x="161" y="135"/>
                    <a:pt x="161" y="134"/>
                  </a:cubicBezTo>
                  <a:close/>
                  <a:moveTo>
                    <a:pt x="188" y="129"/>
                  </a:moveTo>
                  <a:cubicBezTo>
                    <a:pt x="190" y="129"/>
                    <a:pt x="191" y="127"/>
                    <a:pt x="193" y="127"/>
                  </a:cubicBezTo>
                  <a:cubicBezTo>
                    <a:pt x="197" y="127"/>
                    <a:pt x="204" y="128"/>
                    <a:pt x="198" y="129"/>
                  </a:cubicBezTo>
                  <a:cubicBezTo>
                    <a:pt x="190" y="131"/>
                    <a:pt x="176" y="133"/>
                    <a:pt x="172" y="128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5" y="126"/>
                    <a:pt x="185" y="129"/>
                    <a:pt x="188" y="129"/>
                  </a:cubicBezTo>
                  <a:close/>
                  <a:moveTo>
                    <a:pt x="190" y="125"/>
                  </a:moveTo>
                  <a:cubicBezTo>
                    <a:pt x="190" y="125"/>
                    <a:pt x="181" y="127"/>
                    <a:pt x="182" y="125"/>
                  </a:cubicBezTo>
                  <a:cubicBezTo>
                    <a:pt x="183" y="125"/>
                    <a:pt x="190" y="124"/>
                    <a:pt x="190" y="125"/>
                  </a:cubicBezTo>
                  <a:close/>
                  <a:moveTo>
                    <a:pt x="222" y="122"/>
                  </a:moveTo>
                  <a:cubicBezTo>
                    <a:pt x="223" y="122"/>
                    <a:pt x="229" y="123"/>
                    <a:pt x="229" y="124"/>
                  </a:cubicBezTo>
                  <a:cubicBezTo>
                    <a:pt x="229" y="123"/>
                    <a:pt x="209" y="125"/>
                    <a:pt x="213" y="122"/>
                  </a:cubicBezTo>
                  <a:cubicBezTo>
                    <a:pt x="214" y="121"/>
                    <a:pt x="220" y="122"/>
                    <a:pt x="222" y="122"/>
                  </a:cubicBezTo>
                  <a:close/>
                  <a:moveTo>
                    <a:pt x="243" y="115"/>
                  </a:moveTo>
                  <a:cubicBezTo>
                    <a:pt x="242" y="114"/>
                    <a:pt x="248" y="117"/>
                    <a:pt x="248" y="116"/>
                  </a:cubicBezTo>
                  <a:cubicBezTo>
                    <a:pt x="248" y="117"/>
                    <a:pt x="236" y="116"/>
                    <a:pt x="239" y="115"/>
                  </a:cubicBezTo>
                  <a:cubicBezTo>
                    <a:pt x="240" y="114"/>
                    <a:pt x="243" y="115"/>
                    <a:pt x="243" y="115"/>
                  </a:cubicBezTo>
                  <a:close/>
                  <a:moveTo>
                    <a:pt x="272" y="46"/>
                  </a:moveTo>
                  <a:cubicBezTo>
                    <a:pt x="272" y="46"/>
                    <a:pt x="261" y="47"/>
                    <a:pt x="263" y="45"/>
                  </a:cubicBezTo>
                  <a:cubicBezTo>
                    <a:pt x="263" y="45"/>
                    <a:pt x="272" y="45"/>
                    <a:pt x="272" y="46"/>
                  </a:cubicBezTo>
                  <a:close/>
                  <a:moveTo>
                    <a:pt x="258" y="116"/>
                  </a:moveTo>
                  <a:cubicBezTo>
                    <a:pt x="264" y="117"/>
                    <a:pt x="254" y="118"/>
                    <a:pt x="255" y="116"/>
                  </a:cubicBezTo>
                  <a:cubicBezTo>
                    <a:pt x="256" y="116"/>
                    <a:pt x="257" y="116"/>
                    <a:pt x="258" y="116"/>
                  </a:cubicBezTo>
                  <a:close/>
                  <a:moveTo>
                    <a:pt x="302" y="85"/>
                  </a:moveTo>
                  <a:cubicBezTo>
                    <a:pt x="303" y="87"/>
                    <a:pt x="294" y="87"/>
                    <a:pt x="296" y="85"/>
                  </a:cubicBezTo>
                  <a:cubicBezTo>
                    <a:pt x="296" y="85"/>
                    <a:pt x="301" y="83"/>
                    <a:pt x="302" y="85"/>
                  </a:cubicBezTo>
                  <a:close/>
                  <a:moveTo>
                    <a:pt x="241" y="150"/>
                  </a:moveTo>
                  <a:cubicBezTo>
                    <a:pt x="241" y="150"/>
                    <a:pt x="244" y="152"/>
                    <a:pt x="245" y="151"/>
                  </a:cubicBezTo>
                  <a:cubicBezTo>
                    <a:pt x="246" y="150"/>
                    <a:pt x="242" y="150"/>
                    <a:pt x="241" y="150"/>
                  </a:cubicBezTo>
                  <a:close/>
                  <a:moveTo>
                    <a:pt x="219" y="146"/>
                  </a:moveTo>
                  <a:cubicBezTo>
                    <a:pt x="219" y="146"/>
                    <a:pt x="233" y="147"/>
                    <a:pt x="236" y="146"/>
                  </a:cubicBezTo>
                  <a:cubicBezTo>
                    <a:pt x="224" y="149"/>
                    <a:pt x="237" y="146"/>
                    <a:pt x="237" y="145"/>
                  </a:cubicBezTo>
                  <a:cubicBezTo>
                    <a:pt x="237" y="145"/>
                    <a:pt x="232" y="145"/>
                    <a:pt x="233" y="145"/>
                  </a:cubicBezTo>
                  <a:cubicBezTo>
                    <a:pt x="231" y="145"/>
                    <a:pt x="221" y="144"/>
                    <a:pt x="219" y="146"/>
                  </a:cubicBezTo>
                  <a:close/>
                  <a:moveTo>
                    <a:pt x="219" y="140"/>
                  </a:moveTo>
                  <a:cubicBezTo>
                    <a:pt x="218" y="140"/>
                    <a:pt x="222" y="141"/>
                    <a:pt x="222" y="141"/>
                  </a:cubicBezTo>
                  <a:cubicBezTo>
                    <a:pt x="222" y="140"/>
                    <a:pt x="220" y="140"/>
                    <a:pt x="219" y="140"/>
                  </a:cubicBezTo>
                  <a:close/>
                  <a:moveTo>
                    <a:pt x="208" y="138"/>
                  </a:moveTo>
                  <a:cubicBezTo>
                    <a:pt x="206" y="139"/>
                    <a:pt x="210" y="140"/>
                    <a:pt x="211" y="139"/>
                  </a:cubicBezTo>
                  <a:cubicBezTo>
                    <a:pt x="211" y="139"/>
                    <a:pt x="210" y="137"/>
                    <a:pt x="208" y="138"/>
                  </a:cubicBezTo>
                  <a:close/>
                  <a:moveTo>
                    <a:pt x="203" y="141"/>
                  </a:moveTo>
                  <a:cubicBezTo>
                    <a:pt x="202" y="142"/>
                    <a:pt x="209" y="141"/>
                    <a:pt x="212" y="141"/>
                  </a:cubicBezTo>
                  <a:cubicBezTo>
                    <a:pt x="215" y="140"/>
                    <a:pt x="205" y="140"/>
                    <a:pt x="203" y="140"/>
                  </a:cubicBezTo>
                  <a:cubicBezTo>
                    <a:pt x="203" y="140"/>
                    <a:pt x="203" y="141"/>
                    <a:pt x="203" y="141"/>
                  </a:cubicBezTo>
                  <a:close/>
                  <a:moveTo>
                    <a:pt x="164" y="151"/>
                  </a:moveTo>
                  <a:cubicBezTo>
                    <a:pt x="164" y="151"/>
                    <a:pt x="164" y="151"/>
                    <a:pt x="166" y="152"/>
                  </a:cubicBezTo>
                  <a:cubicBezTo>
                    <a:pt x="170" y="152"/>
                    <a:pt x="180" y="150"/>
                    <a:pt x="187" y="150"/>
                  </a:cubicBezTo>
                  <a:cubicBezTo>
                    <a:pt x="192" y="150"/>
                    <a:pt x="185" y="148"/>
                    <a:pt x="184" y="148"/>
                  </a:cubicBezTo>
                  <a:cubicBezTo>
                    <a:pt x="182" y="148"/>
                    <a:pt x="171" y="150"/>
                    <a:pt x="166" y="151"/>
                  </a:cubicBezTo>
                  <a:cubicBezTo>
                    <a:pt x="166" y="151"/>
                    <a:pt x="164" y="151"/>
                    <a:pt x="164" y="151"/>
                  </a:cubicBezTo>
                  <a:close/>
                  <a:moveTo>
                    <a:pt x="75" y="95"/>
                  </a:moveTo>
                  <a:cubicBezTo>
                    <a:pt x="72" y="96"/>
                    <a:pt x="77" y="96"/>
                    <a:pt x="78" y="95"/>
                  </a:cubicBezTo>
                  <a:cubicBezTo>
                    <a:pt x="78" y="94"/>
                    <a:pt x="76" y="94"/>
                    <a:pt x="75" y="95"/>
                  </a:cubicBezTo>
                  <a:close/>
                  <a:moveTo>
                    <a:pt x="94" y="2"/>
                  </a:moveTo>
                  <a:cubicBezTo>
                    <a:pt x="93" y="3"/>
                    <a:pt x="109" y="1"/>
                    <a:pt x="111" y="1"/>
                  </a:cubicBezTo>
                  <a:cubicBezTo>
                    <a:pt x="114" y="0"/>
                    <a:pt x="106" y="1"/>
                    <a:pt x="104" y="1"/>
                  </a:cubicBezTo>
                  <a:cubicBezTo>
                    <a:pt x="102" y="1"/>
                    <a:pt x="95" y="0"/>
                    <a:pt x="94" y="2"/>
                  </a:cubicBezTo>
                  <a:close/>
                  <a:moveTo>
                    <a:pt x="47" y="96"/>
                  </a:moveTo>
                  <a:cubicBezTo>
                    <a:pt x="47" y="97"/>
                    <a:pt x="61" y="98"/>
                    <a:pt x="65" y="97"/>
                  </a:cubicBezTo>
                  <a:cubicBezTo>
                    <a:pt x="68" y="96"/>
                    <a:pt x="61" y="97"/>
                    <a:pt x="58" y="96"/>
                  </a:cubicBezTo>
                  <a:cubicBezTo>
                    <a:pt x="57" y="95"/>
                    <a:pt x="56" y="94"/>
                    <a:pt x="56" y="94"/>
                  </a:cubicBezTo>
                  <a:cubicBezTo>
                    <a:pt x="52" y="94"/>
                    <a:pt x="48" y="95"/>
                    <a:pt x="47" y="96"/>
                  </a:cubicBezTo>
                  <a:close/>
                  <a:moveTo>
                    <a:pt x="20" y="84"/>
                  </a:moveTo>
                  <a:cubicBezTo>
                    <a:pt x="18" y="86"/>
                    <a:pt x="26" y="87"/>
                    <a:pt x="25" y="85"/>
                  </a:cubicBezTo>
                  <a:cubicBezTo>
                    <a:pt x="24" y="84"/>
                    <a:pt x="20" y="84"/>
                    <a:pt x="20" y="84"/>
                  </a:cubicBezTo>
                  <a:close/>
                  <a:moveTo>
                    <a:pt x="17" y="65"/>
                  </a:moveTo>
                  <a:cubicBezTo>
                    <a:pt x="16" y="65"/>
                    <a:pt x="21" y="70"/>
                    <a:pt x="24" y="68"/>
                  </a:cubicBezTo>
                  <a:cubicBezTo>
                    <a:pt x="25" y="68"/>
                    <a:pt x="22" y="67"/>
                    <a:pt x="22" y="67"/>
                  </a:cubicBezTo>
                  <a:cubicBezTo>
                    <a:pt x="22" y="65"/>
                    <a:pt x="24" y="65"/>
                    <a:pt x="23" y="65"/>
                  </a:cubicBezTo>
                  <a:cubicBezTo>
                    <a:pt x="20" y="62"/>
                    <a:pt x="23" y="65"/>
                    <a:pt x="21" y="65"/>
                  </a:cubicBezTo>
                  <a:cubicBezTo>
                    <a:pt x="19" y="65"/>
                    <a:pt x="18" y="64"/>
                    <a:pt x="17" y="65"/>
                  </a:cubicBezTo>
                  <a:close/>
                  <a:moveTo>
                    <a:pt x="19" y="59"/>
                  </a:moveTo>
                  <a:cubicBezTo>
                    <a:pt x="17" y="60"/>
                    <a:pt x="21" y="60"/>
                    <a:pt x="21" y="59"/>
                  </a:cubicBezTo>
                  <a:cubicBezTo>
                    <a:pt x="22" y="59"/>
                    <a:pt x="20" y="58"/>
                    <a:pt x="19" y="59"/>
                  </a:cubicBezTo>
                  <a:close/>
                  <a:moveTo>
                    <a:pt x="15" y="67"/>
                  </a:moveTo>
                  <a:cubicBezTo>
                    <a:pt x="13" y="68"/>
                    <a:pt x="16" y="69"/>
                    <a:pt x="17" y="68"/>
                  </a:cubicBezTo>
                  <a:cubicBezTo>
                    <a:pt x="17" y="68"/>
                    <a:pt x="16" y="66"/>
                    <a:pt x="15" y="67"/>
                  </a:cubicBezTo>
                  <a:close/>
                  <a:moveTo>
                    <a:pt x="13" y="59"/>
                  </a:moveTo>
                  <a:cubicBezTo>
                    <a:pt x="11" y="60"/>
                    <a:pt x="18" y="60"/>
                    <a:pt x="17" y="59"/>
                  </a:cubicBezTo>
                  <a:cubicBezTo>
                    <a:pt x="16" y="57"/>
                    <a:pt x="14" y="58"/>
                    <a:pt x="13" y="59"/>
                  </a:cubicBezTo>
                  <a:close/>
                  <a:moveTo>
                    <a:pt x="6" y="58"/>
                  </a:moveTo>
                  <a:cubicBezTo>
                    <a:pt x="5" y="59"/>
                    <a:pt x="9" y="60"/>
                    <a:pt x="10" y="60"/>
                  </a:cubicBezTo>
                  <a:cubicBezTo>
                    <a:pt x="11" y="59"/>
                    <a:pt x="8" y="57"/>
                    <a:pt x="6" y="58"/>
                  </a:cubicBezTo>
                  <a:close/>
                  <a:moveTo>
                    <a:pt x="13" y="30"/>
                  </a:moveTo>
                  <a:cubicBezTo>
                    <a:pt x="11" y="31"/>
                    <a:pt x="19" y="33"/>
                    <a:pt x="20" y="32"/>
                  </a:cubicBezTo>
                  <a:cubicBezTo>
                    <a:pt x="20" y="32"/>
                    <a:pt x="14" y="30"/>
                    <a:pt x="13" y="30"/>
                  </a:cubicBezTo>
                  <a:close/>
                  <a:moveTo>
                    <a:pt x="4" y="64"/>
                  </a:moveTo>
                  <a:cubicBezTo>
                    <a:pt x="3" y="65"/>
                    <a:pt x="9" y="65"/>
                    <a:pt x="8" y="64"/>
                  </a:cubicBezTo>
                  <a:cubicBezTo>
                    <a:pt x="7" y="63"/>
                    <a:pt x="5" y="64"/>
                    <a:pt x="4" y="64"/>
                  </a:cubicBezTo>
                  <a:close/>
                </a:path>
              </a:pathLst>
            </a:custGeom>
            <a:blipFill>
              <a:blip r:embed="rId1"/>
              <a:tile tx="0" ty="0" sx="80000" sy="80000" flip="xy" algn="ctr"/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298450" y="2345055"/>
            <a:ext cx="4372610" cy="439991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/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解决此问题时，我采用的</a:t>
            </a:r>
            <a:r>
              <a:rPr lang="zh-CN" altLang="en-US" sz="2000" dirty="0" smtClean="0">
                <a:solidFill>
                  <a:schemeClr val="accent1"/>
                </a:solidFill>
                <a:latin typeface="汉仪青云简" panose="00020600040101010101" charset="-122"/>
                <a:ea typeface="汉仪青云简" panose="00020600040101010101" charset="-122"/>
              </a:rPr>
              <a:t>方法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如下：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、定义一个空的字符串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2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、输入的数据取绝对值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3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、输入的数据对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7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取余，将所得到的数添加为空字符串的新元素，数据除以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7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，重复此操作直到数据为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0</a:t>
            </a:r>
            <a:endParaRPr lang="en-US" altLang="zh-CN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4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、判断输入数据是否小于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，若小于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，在最后输出前添加负号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effectLst/>
                <a:latin typeface="汉仪青云简" panose="00020600040101010101" charset="-122"/>
                <a:ea typeface="汉仪青云简" panose="00020600040101010101" charset="-122"/>
              </a:rPr>
              <a:t>易错点：</a:t>
            </a:r>
            <a:endParaRPr lang="zh-CN" altLang="en-US" sz="2000" u="sng" dirty="0" smtClean="0">
              <a:solidFill>
                <a:schemeClr val="accent1">
                  <a:lumMod val="50000"/>
                </a:schemeClr>
              </a:solidFill>
              <a:effectLst/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在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python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中负数对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7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取余的结果与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“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理想结果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”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并不符合，如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-1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对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7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取余得到的结果为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6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，而根据题意，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“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理想结果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”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应该为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-1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，这也是在进行实际操作前要对输入数据取绝对值的原因</a:t>
            </a:r>
            <a:endParaRPr lang="zh-CN" altLang="en-US" sz="2000" u="sng" dirty="0" smtClean="0">
              <a:solidFill>
                <a:schemeClr val="accent1">
                  <a:lumMod val="50000"/>
                </a:schemeClr>
              </a:solidFill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12536" t="49733" r="63333" b="18525"/>
          <a:stretch>
            <a:fillRect/>
          </a:stretch>
        </p:blipFill>
        <p:spPr>
          <a:xfrm>
            <a:off x="4980940" y="2017395"/>
            <a:ext cx="5652135" cy="46469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500" y="76051"/>
            <a:ext cx="4250890" cy="1451183"/>
            <a:chOff x="965635" y="1745537"/>
            <a:chExt cx="4250890" cy="1451183"/>
          </a:xfrm>
        </p:grpSpPr>
        <p:sp>
          <p:nvSpPr>
            <p:cNvPr id="36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049338" y="1885641"/>
              <a:ext cx="4167187" cy="723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7" name="Freeform 13"/>
            <p:cNvSpPr>
              <a:spLocks noEditPoints="1"/>
            </p:cNvSpPr>
            <p:nvPr/>
          </p:nvSpPr>
          <p:spPr bwMode="auto">
            <a:xfrm>
              <a:off x="965635" y="1745537"/>
              <a:ext cx="4034990" cy="1451183"/>
            </a:xfrm>
            <a:custGeom>
              <a:avLst/>
              <a:gdLst>
                <a:gd name="T0" fmla="*/ 123 w 500"/>
                <a:gd name="T1" fmla="*/ 83 h 85"/>
                <a:gd name="T2" fmla="*/ 46 w 500"/>
                <a:gd name="T3" fmla="*/ 78 h 85"/>
                <a:gd name="T4" fmla="*/ 24 w 500"/>
                <a:gd name="T5" fmla="*/ 84 h 85"/>
                <a:gd name="T6" fmla="*/ 212 w 500"/>
                <a:gd name="T7" fmla="*/ 62 h 85"/>
                <a:gd name="T8" fmla="*/ 191 w 500"/>
                <a:gd name="T9" fmla="*/ 63 h 85"/>
                <a:gd name="T10" fmla="*/ 205 w 500"/>
                <a:gd name="T11" fmla="*/ 63 h 85"/>
                <a:gd name="T12" fmla="*/ 218 w 500"/>
                <a:gd name="T13" fmla="*/ 63 h 85"/>
                <a:gd name="T14" fmla="*/ 134 w 500"/>
                <a:gd name="T15" fmla="*/ 62 h 85"/>
                <a:gd name="T16" fmla="*/ 170 w 500"/>
                <a:gd name="T17" fmla="*/ 63 h 85"/>
                <a:gd name="T18" fmla="*/ 429 w 500"/>
                <a:gd name="T19" fmla="*/ 65 h 85"/>
                <a:gd name="T20" fmla="*/ 425 w 500"/>
                <a:gd name="T21" fmla="*/ 66 h 85"/>
                <a:gd name="T22" fmla="*/ 418 w 500"/>
                <a:gd name="T23" fmla="*/ 65 h 85"/>
                <a:gd name="T24" fmla="*/ 205 w 500"/>
                <a:gd name="T25" fmla="*/ 67 h 85"/>
                <a:gd name="T26" fmla="*/ 314 w 500"/>
                <a:gd name="T27" fmla="*/ 67 h 85"/>
                <a:gd name="T28" fmla="*/ 399 w 500"/>
                <a:gd name="T29" fmla="*/ 67 h 85"/>
                <a:gd name="T30" fmla="*/ 153 w 500"/>
                <a:gd name="T31" fmla="*/ 68 h 85"/>
                <a:gd name="T32" fmla="*/ 233 w 500"/>
                <a:gd name="T33" fmla="*/ 68 h 85"/>
                <a:gd name="T34" fmla="*/ 130 w 500"/>
                <a:gd name="T35" fmla="*/ 68 h 85"/>
                <a:gd name="T36" fmla="*/ 288 w 500"/>
                <a:gd name="T37" fmla="*/ 66 h 85"/>
                <a:gd name="T38" fmla="*/ 289 w 500"/>
                <a:gd name="T39" fmla="*/ 68 h 85"/>
                <a:gd name="T40" fmla="*/ 376 w 500"/>
                <a:gd name="T41" fmla="*/ 68 h 85"/>
                <a:gd name="T42" fmla="*/ 376 w 500"/>
                <a:gd name="T43" fmla="*/ 68 h 85"/>
                <a:gd name="T44" fmla="*/ 206 w 500"/>
                <a:gd name="T45" fmla="*/ 68 h 85"/>
                <a:gd name="T46" fmla="*/ 230 w 500"/>
                <a:gd name="T47" fmla="*/ 69 h 85"/>
                <a:gd name="T48" fmla="*/ 242 w 500"/>
                <a:gd name="T49" fmla="*/ 69 h 85"/>
                <a:gd name="T50" fmla="*/ 255 w 500"/>
                <a:gd name="T51" fmla="*/ 69 h 85"/>
                <a:gd name="T52" fmla="*/ 364 w 500"/>
                <a:gd name="T53" fmla="*/ 69 h 85"/>
                <a:gd name="T54" fmla="*/ 430 w 500"/>
                <a:gd name="T55" fmla="*/ 69 h 85"/>
                <a:gd name="T56" fmla="*/ 342 w 500"/>
                <a:gd name="T57" fmla="*/ 69 h 85"/>
                <a:gd name="T58" fmla="*/ 353 w 500"/>
                <a:gd name="T59" fmla="*/ 69 h 85"/>
                <a:gd name="T60" fmla="*/ 416 w 500"/>
                <a:gd name="T61" fmla="*/ 72 h 85"/>
                <a:gd name="T62" fmla="*/ 392 w 500"/>
                <a:gd name="T63" fmla="*/ 73 h 85"/>
                <a:gd name="T64" fmla="*/ 333 w 500"/>
                <a:gd name="T65" fmla="*/ 72 h 85"/>
                <a:gd name="T66" fmla="*/ 323 w 500"/>
                <a:gd name="T67" fmla="*/ 74 h 85"/>
                <a:gd name="T68" fmla="*/ 399 w 500"/>
                <a:gd name="T69" fmla="*/ 70 h 85"/>
                <a:gd name="T70" fmla="*/ 358 w 500"/>
                <a:gd name="T71" fmla="*/ 72 h 85"/>
                <a:gd name="T72" fmla="*/ 382 w 500"/>
                <a:gd name="T73" fmla="*/ 73 h 85"/>
                <a:gd name="T74" fmla="*/ 339 w 500"/>
                <a:gd name="T75" fmla="*/ 75 h 85"/>
                <a:gd name="T76" fmla="*/ 249 w 500"/>
                <a:gd name="T77" fmla="*/ 74 h 85"/>
                <a:gd name="T78" fmla="*/ 274 w 500"/>
                <a:gd name="T79" fmla="*/ 70 h 85"/>
                <a:gd name="T80" fmla="*/ 118 w 500"/>
                <a:gd name="T81" fmla="*/ 68 h 85"/>
                <a:gd name="T82" fmla="*/ 100 w 500"/>
                <a:gd name="T83" fmla="*/ 68 h 85"/>
                <a:gd name="T84" fmla="*/ 24 w 500"/>
                <a:gd name="T85" fmla="*/ 64 h 85"/>
                <a:gd name="T86" fmla="*/ 146 w 500"/>
                <a:gd name="T87" fmla="*/ 61 h 85"/>
                <a:gd name="T88" fmla="*/ 486 w 500"/>
                <a:gd name="T89" fmla="*/ 49 h 85"/>
                <a:gd name="T90" fmla="*/ 484 w 500"/>
                <a:gd name="T91" fmla="*/ 8 h 85"/>
                <a:gd name="T92" fmla="*/ 267 w 500"/>
                <a:gd name="T93" fmla="*/ 1 h 85"/>
                <a:gd name="T94" fmla="*/ 6 w 500"/>
                <a:gd name="T95" fmla="*/ 64 h 85"/>
                <a:gd name="T96" fmla="*/ 7 w 500"/>
                <a:gd name="T97" fmla="*/ 72 h 85"/>
                <a:gd name="T98" fmla="*/ 270 w 500"/>
                <a:gd name="T99" fmla="*/ 79 h 85"/>
                <a:gd name="T100" fmla="*/ 238 w 500"/>
                <a:gd name="T101" fmla="*/ 80 h 85"/>
                <a:gd name="T102" fmla="*/ 247 w 500"/>
                <a:gd name="T103" fmla="*/ 80 h 85"/>
                <a:gd name="T104" fmla="*/ 235 w 500"/>
                <a:gd name="T105" fmla="*/ 80 h 85"/>
                <a:gd name="T106" fmla="*/ 334 w 500"/>
                <a:gd name="T107" fmla="*/ 81 h 85"/>
                <a:gd name="T108" fmla="*/ 342 w 500"/>
                <a:gd name="T109" fmla="*/ 80 h 85"/>
                <a:gd name="T110" fmla="*/ 399 w 500"/>
                <a:gd name="T111" fmla="*/ 80 h 85"/>
                <a:gd name="T112" fmla="*/ 295 w 500"/>
                <a:gd name="T113" fmla="*/ 81 h 85"/>
                <a:gd name="T114" fmla="*/ 171 w 500"/>
                <a:gd name="T115" fmla="*/ 80 h 85"/>
                <a:gd name="T116" fmla="*/ 184 w 500"/>
                <a:gd name="T117" fmla="*/ 82 h 85"/>
                <a:gd name="T118" fmla="*/ 220 w 500"/>
                <a:gd name="T119" fmla="*/ 79 h 85"/>
                <a:gd name="T120" fmla="*/ 237 w 500"/>
                <a:gd name="T121" fmla="*/ 81 h 85"/>
                <a:gd name="T122" fmla="*/ 267 w 500"/>
                <a:gd name="T123" fmla="*/ 8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0" h="85">
                  <a:moveTo>
                    <a:pt x="26" y="84"/>
                  </a:moveTo>
                  <a:cubicBezTo>
                    <a:pt x="28" y="84"/>
                    <a:pt x="30" y="83"/>
                    <a:pt x="33" y="83"/>
                  </a:cubicBezTo>
                  <a:cubicBezTo>
                    <a:pt x="39" y="83"/>
                    <a:pt x="44" y="82"/>
                    <a:pt x="51" y="81"/>
                  </a:cubicBezTo>
                  <a:cubicBezTo>
                    <a:pt x="51" y="81"/>
                    <a:pt x="52" y="81"/>
                    <a:pt x="53" y="81"/>
                  </a:cubicBezTo>
                  <a:cubicBezTo>
                    <a:pt x="64" y="83"/>
                    <a:pt x="73" y="81"/>
                    <a:pt x="84" y="81"/>
                  </a:cubicBezTo>
                  <a:cubicBezTo>
                    <a:pt x="89" y="82"/>
                    <a:pt x="94" y="83"/>
                    <a:pt x="99" y="83"/>
                  </a:cubicBezTo>
                  <a:cubicBezTo>
                    <a:pt x="102" y="82"/>
                    <a:pt x="105" y="82"/>
                    <a:pt x="108" y="82"/>
                  </a:cubicBezTo>
                  <a:cubicBezTo>
                    <a:pt x="113" y="83"/>
                    <a:pt x="117" y="82"/>
                    <a:pt x="123" y="83"/>
                  </a:cubicBezTo>
                  <a:cubicBezTo>
                    <a:pt x="127" y="83"/>
                    <a:pt x="131" y="82"/>
                    <a:pt x="136" y="81"/>
                  </a:cubicBezTo>
                  <a:cubicBezTo>
                    <a:pt x="138" y="81"/>
                    <a:pt x="140" y="81"/>
                    <a:pt x="142" y="81"/>
                  </a:cubicBezTo>
                  <a:cubicBezTo>
                    <a:pt x="147" y="82"/>
                    <a:pt x="150" y="81"/>
                    <a:pt x="154" y="81"/>
                  </a:cubicBezTo>
                  <a:cubicBezTo>
                    <a:pt x="156" y="81"/>
                    <a:pt x="159" y="81"/>
                    <a:pt x="158" y="80"/>
                  </a:cubicBezTo>
                  <a:cubicBezTo>
                    <a:pt x="157" y="78"/>
                    <a:pt x="155" y="80"/>
                    <a:pt x="153" y="80"/>
                  </a:cubicBezTo>
                  <a:cubicBezTo>
                    <a:pt x="131" y="79"/>
                    <a:pt x="112" y="79"/>
                    <a:pt x="90" y="78"/>
                  </a:cubicBezTo>
                  <a:cubicBezTo>
                    <a:pt x="78" y="77"/>
                    <a:pt x="69" y="78"/>
                    <a:pt x="57" y="77"/>
                  </a:cubicBezTo>
                  <a:cubicBezTo>
                    <a:pt x="53" y="77"/>
                    <a:pt x="50" y="78"/>
                    <a:pt x="46" y="78"/>
                  </a:cubicBezTo>
                  <a:cubicBezTo>
                    <a:pt x="37" y="77"/>
                    <a:pt x="29" y="79"/>
                    <a:pt x="20" y="79"/>
                  </a:cubicBezTo>
                  <a:cubicBezTo>
                    <a:pt x="17" y="79"/>
                    <a:pt x="10" y="79"/>
                    <a:pt x="13" y="80"/>
                  </a:cubicBezTo>
                  <a:cubicBezTo>
                    <a:pt x="13" y="81"/>
                    <a:pt x="14" y="81"/>
                    <a:pt x="15" y="81"/>
                  </a:cubicBezTo>
                  <a:cubicBezTo>
                    <a:pt x="21" y="82"/>
                    <a:pt x="26" y="79"/>
                    <a:pt x="32" y="80"/>
                  </a:cubicBezTo>
                  <a:cubicBezTo>
                    <a:pt x="37" y="80"/>
                    <a:pt x="50" y="76"/>
                    <a:pt x="46" y="79"/>
                  </a:cubicBezTo>
                  <a:cubicBezTo>
                    <a:pt x="44" y="81"/>
                    <a:pt x="42" y="80"/>
                    <a:pt x="40" y="80"/>
                  </a:cubicBezTo>
                  <a:cubicBezTo>
                    <a:pt x="35" y="81"/>
                    <a:pt x="31" y="81"/>
                    <a:pt x="26" y="82"/>
                  </a:cubicBezTo>
                  <a:cubicBezTo>
                    <a:pt x="25" y="82"/>
                    <a:pt x="23" y="84"/>
                    <a:pt x="24" y="84"/>
                  </a:cubicBezTo>
                  <a:cubicBezTo>
                    <a:pt x="24" y="85"/>
                    <a:pt x="25" y="84"/>
                    <a:pt x="26" y="84"/>
                  </a:cubicBezTo>
                  <a:close/>
                  <a:moveTo>
                    <a:pt x="381" y="2"/>
                  </a:moveTo>
                  <a:cubicBezTo>
                    <a:pt x="381" y="2"/>
                    <a:pt x="379" y="2"/>
                    <a:pt x="379" y="2"/>
                  </a:cubicBezTo>
                  <a:cubicBezTo>
                    <a:pt x="379" y="3"/>
                    <a:pt x="380" y="3"/>
                    <a:pt x="381" y="2"/>
                  </a:cubicBezTo>
                  <a:close/>
                  <a:moveTo>
                    <a:pt x="383" y="2"/>
                  </a:moveTo>
                  <a:cubicBezTo>
                    <a:pt x="383" y="2"/>
                    <a:pt x="381" y="2"/>
                    <a:pt x="381" y="2"/>
                  </a:cubicBezTo>
                  <a:cubicBezTo>
                    <a:pt x="382" y="2"/>
                    <a:pt x="382" y="3"/>
                    <a:pt x="383" y="2"/>
                  </a:cubicBezTo>
                  <a:close/>
                  <a:moveTo>
                    <a:pt x="212" y="62"/>
                  </a:moveTo>
                  <a:cubicBezTo>
                    <a:pt x="214" y="61"/>
                    <a:pt x="205" y="62"/>
                    <a:pt x="207" y="62"/>
                  </a:cubicBezTo>
                  <a:cubicBezTo>
                    <a:pt x="209" y="63"/>
                    <a:pt x="211" y="63"/>
                    <a:pt x="212" y="62"/>
                  </a:cubicBezTo>
                  <a:cubicBezTo>
                    <a:pt x="212" y="62"/>
                    <a:pt x="212" y="62"/>
                    <a:pt x="212" y="62"/>
                  </a:cubicBezTo>
                  <a:close/>
                  <a:moveTo>
                    <a:pt x="191" y="63"/>
                  </a:moveTo>
                  <a:cubicBezTo>
                    <a:pt x="193" y="61"/>
                    <a:pt x="185" y="62"/>
                    <a:pt x="182" y="62"/>
                  </a:cubicBezTo>
                  <a:cubicBezTo>
                    <a:pt x="181" y="62"/>
                    <a:pt x="179" y="62"/>
                    <a:pt x="179" y="63"/>
                  </a:cubicBezTo>
                  <a:cubicBezTo>
                    <a:pt x="182" y="64"/>
                    <a:pt x="185" y="63"/>
                    <a:pt x="188" y="63"/>
                  </a:cubicBezTo>
                  <a:cubicBezTo>
                    <a:pt x="189" y="63"/>
                    <a:pt x="190" y="63"/>
                    <a:pt x="191" y="63"/>
                  </a:cubicBezTo>
                  <a:close/>
                  <a:moveTo>
                    <a:pt x="196" y="63"/>
                  </a:moveTo>
                  <a:cubicBezTo>
                    <a:pt x="197" y="62"/>
                    <a:pt x="191" y="62"/>
                    <a:pt x="192" y="63"/>
                  </a:cubicBezTo>
                  <a:cubicBezTo>
                    <a:pt x="194" y="63"/>
                    <a:pt x="196" y="64"/>
                    <a:pt x="196" y="63"/>
                  </a:cubicBezTo>
                  <a:close/>
                  <a:moveTo>
                    <a:pt x="199" y="63"/>
                  </a:moveTo>
                  <a:cubicBezTo>
                    <a:pt x="200" y="63"/>
                    <a:pt x="199" y="62"/>
                    <a:pt x="199" y="62"/>
                  </a:cubicBezTo>
                  <a:cubicBezTo>
                    <a:pt x="199" y="62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lose/>
                  <a:moveTo>
                    <a:pt x="205" y="63"/>
                  </a:moveTo>
                  <a:cubicBezTo>
                    <a:pt x="206" y="63"/>
                    <a:pt x="205" y="62"/>
                    <a:pt x="204" y="62"/>
                  </a:cubicBezTo>
                  <a:cubicBezTo>
                    <a:pt x="204" y="61"/>
                    <a:pt x="201" y="62"/>
                    <a:pt x="202" y="63"/>
                  </a:cubicBezTo>
                  <a:cubicBezTo>
                    <a:pt x="203" y="63"/>
                    <a:pt x="204" y="63"/>
                    <a:pt x="205" y="63"/>
                  </a:cubicBezTo>
                  <a:cubicBezTo>
                    <a:pt x="205" y="62"/>
                    <a:pt x="205" y="63"/>
                    <a:pt x="205" y="63"/>
                  </a:cubicBezTo>
                  <a:close/>
                  <a:moveTo>
                    <a:pt x="218" y="63"/>
                  </a:moveTo>
                  <a:cubicBezTo>
                    <a:pt x="219" y="63"/>
                    <a:pt x="218" y="62"/>
                    <a:pt x="218" y="62"/>
                  </a:cubicBezTo>
                  <a:cubicBezTo>
                    <a:pt x="216" y="61"/>
                    <a:pt x="213" y="62"/>
                    <a:pt x="214" y="62"/>
                  </a:cubicBezTo>
                  <a:cubicBezTo>
                    <a:pt x="215" y="63"/>
                    <a:pt x="216" y="63"/>
                    <a:pt x="218" y="63"/>
                  </a:cubicBezTo>
                  <a:cubicBezTo>
                    <a:pt x="218" y="63"/>
                    <a:pt x="218" y="63"/>
                    <a:pt x="218" y="63"/>
                  </a:cubicBezTo>
                  <a:close/>
                  <a:moveTo>
                    <a:pt x="235" y="63"/>
                  </a:moveTo>
                  <a:cubicBezTo>
                    <a:pt x="235" y="62"/>
                    <a:pt x="233" y="62"/>
                    <a:pt x="233" y="62"/>
                  </a:cubicBezTo>
                  <a:cubicBezTo>
                    <a:pt x="233" y="63"/>
                    <a:pt x="235" y="63"/>
                    <a:pt x="235" y="63"/>
                  </a:cubicBezTo>
                  <a:close/>
                  <a:moveTo>
                    <a:pt x="151" y="63"/>
                  </a:moveTo>
                  <a:cubicBezTo>
                    <a:pt x="154" y="63"/>
                    <a:pt x="163" y="63"/>
                    <a:pt x="160" y="62"/>
                  </a:cubicBezTo>
                  <a:cubicBezTo>
                    <a:pt x="154" y="61"/>
                    <a:pt x="149" y="62"/>
                    <a:pt x="143" y="62"/>
                  </a:cubicBezTo>
                  <a:cubicBezTo>
                    <a:pt x="140" y="62"/>
                    <a:pt x="136" y="61"/>
                    <a:pt x="134" y="62"/>
                  </a:cubicBezTo>
                  <a:cubicBezTo>
                    <a:pt x="133" y="62"/>
                    <a:pt x="133" y="63"/>
                    <a:pt x="134" y="63"/>
                  </a:cubicBezTo>
                  <a:cubicBezTo>
                    <a:pt x="137" y="65"/>
                    <a:pt x="141" y="63"/>
                    <a:pt x="145" y="63"/>
                  </a:cubicBezTo>
                  <a:cubicBezTo>
                    <a:pt x="147" y="63"/>
                    <a:pt x="149" y="63"/>
                    <a:pt x="151" y="63"/>
                  </a:cubicBezTo>
                  <a:close/>
                  <a:moveTo>
                    <a:pt x="172" y="63"/>
                  </a:moveTo>
                  <a:cubicBezTo>
                    <a:pt x="173" y="63"/>
                    <a:pt x="178" y="63"/>
                    <a:pt x="176" y="62"/>
                  </a:cubicBezTo>
                  <a:cubicBezTo>
                    <a:pt x="173" y="61"/>
                    <a:pt x="170" y="62"/>
                    <a:pt x="166" y="62"/>
                  </a:cubicBezTo>
                  <a:cubicBezTo>
                    <a:pt x="166" y="62"/>
                    <a:pt x="165" y="62"/>
                    <a:pt x="165" y="63"/>
                  </a:cubicBezTo>
                  <a:cubicBezTo>
                    <a:pt x="166" y="64"/>
                    <a:pt x="169" y="63"/>
                    <a:pt x="170" y="63"/>
                  </a:cubicBezTo>
                  <a:cubicBezTo>
                    <a:pt x="171" y="63"/>
                    <a:pt x="171" y="63"/>
                    <a:pt x="172" y="63"/>
                  </a:cubicBezTo>
                  <a:close/>
                  <a:moveTo>
                    <a:pt x="446" y="63"/>
                  </a:moveTo>
                  <a:cubicBezTo>
                    <a:pt x="446" y="63"/>
                    <a:pt x="444" y="63"/>
                    <a:pt x="444" y="63"/>
                  </a:cubicBezTo>
                  <a:cubicBezTo>
                    <a:pt x="444" y="64"/>
                    <a:pt x="445" y="64"/>
                    <a:pt x="446" y="63"/>
                  </a:cubicBezTo>
                  <a:close/>
                  <a:moveTo>
                    <a:pt x="436" y="64"/>
                  </a:moveTo>
                  <a:cubicBezTo>
                    <a:pt x="436" y="63"/>
                    <a:pt x="434" y="63"/>
                    <a:pt x="435" y="64"/>
                  </a:cubicBezTo>
                  <a:cubicBezTo>
                    <a:pt x="435" y="64"/>
                    <a:pt x="436" y="64"/>
                    <a:pt x="436" y="64"/>
                  </a:cubicBezTo>
                  <a:close/>
                  <a:moveTo>
                    <a:pt x="429" y="65"/>
                  </a:moveTo>
                  <a:cubicBezTo>
                    <a:pt x="430" y="64"/>
                    <a:pt x="423" y="63"/>
                    <a:pt x="424" y="64"/>
                  </a:cubicBezTo>
                  <a:cubicBezTo>
                    <a:pt x="425" y="65"/>
                    <a:pt x="426" y="65"/>
                    <a:pt x="427" y="65"/>
                  </a:cubicBezTo>
                  <a:cubicBezTo>
                    <a:pt x="428" y="65"/>
                    <a:pt x="429" y="65"/>
                    <a:pt x="429" y="65"/>
                  </a:cubicBezTo>
                  <a:close/>
                  <a:moveTo>
                    <a:pt x="430" y="65"/>
                  </a:moveTo>
                  <a:cubicBezTo>
                    <a:pt x="431" y="65"/>
                    <a:pt x="431" y="64"/>
                    <a:pt x="430" y="63"/>
                  </a:cubicBezTo>
                  <a:cubicBezTo>
                    <a:pt x="430" y="63"/>
                    <a:pt x="429" y="64"/>
                    <a:pt x="430" y="65"/>
                  </a:cubicBezTo>
                  <a:cubicBezTo>
                    <a:pt x="430" y="65"/>
                    <a:pt x="430" y="65"/>
                    <a:pt x="430" y="65"/>
                  </a:cubicBezTo>
                  <a:close/>
                  <a:moveTo>
                    <a:pt x="425" y="66"/>
                  </a:moveTo>
                  <a:cubicBezTo>
                    <a:pt x="426" y="65"/>
                    <a:pt x="420" y="65"/>
                    <a:pt x="421" y="66"/>
                  </a:cubicBezTo>
                  <a:cubicBezTo>
                    <a:pt x="423" y="66"/>
                    <a:pt x="424" y="67"/>
                    <a:pt x="425" y="66"/>
                  </a:cubicBezTo>
                  <a:close/>
                  <a:moveTo>
                    <a:pt x="414" y="66"/>
                  </a:moveTo>
                  <a:cubicBezTo>
                    <a:pt x="415" y="66"/>
                    <a:pt x="411" y="66"/>
                    <a:pt x="412" y="66"/>
                  </a:cubicBezTo>
                  <a:cubicBezTo>
                    <a:pt x="413" y="66"/>
                    <a:pt x="414" y="67"/>
                    <a:pt x="414" y="66"/>
                  </a:cubicBezTo>
                  <a:close/>
                  <a:moveTo>
                    <a:pt x="419" y="66"/>
                  </a:moveTo>
                  <a:cubicBezTo>
                    <a:pt x="420" y="66"/>
                    <a:pt x="420" y="64"/>
                    <a:pt x="419" y="64"/>
                  </a:cubicBezTo>
                  <a:cubicBezTo>
                    <a:pt x="419" y="64"/>
                    <a:pt x="419" y="65"/>
                    <a:pt x="418" y="65"/>
                  </a:cubicBezTo>
                  <a:cubicBezTo>
                    <a:pt x="417" y="65"/>
                    <a:pt x="416" y="64"/>
                    <a:pt x="416" y="65"/>
                  </a:cubicBezTo>
                  <a:cubicBezTo>
                    <a:pt x="415" y="66"/>
                    <a:pt x="418" y="67"/>
                    <a:pt x="419" y="66"/>
                  </a:cubicBezTo>
                  <a:close/>
                  <a:moveTo>
                    <a:pt x="109" y="67"/>
                  </a:moveTo>
                  <a:cubicBezTo>
                    <a:pt x="109" y="66"/>
                    <a:pt x="107" y="67"/>
                    <a:pt x="107" y="67"/>
                  </a:cubicBezTo>
                  <a:cubicBezTo>
                    <a:pt x="107" y="67"/>
                    <a:pt x="108" y="67"/>
                    <a:pt x="109" y="67"/>
                  </a:cubicBezTo>
                  <a:close/>
                  <a:moveTo>
                    <a:pt x="205" y="67"/>
                  </a:moveTo>
                  <a:cubicBezTo>
                    <a:pt x="206" y="67"/>
                    <a:pt x="204" y="67"/>
                    <a:pt x="204" y="67"/>
                  </a:cubicBezTo>
                  <a:cubicBezTo>
                    <a:pt x="204" y="67"/>
                    <a:pt x="205" y="67"/>
                    <a:pt x="205" y="67"/>
                  </a:cubicBezTo>
                  <a:close/>
                  <a:moveTo>
                    <a:pt x="268" y="67"/>
                  </a:moveTo>
                  <a:cubicBezTo>
                    <a:pt x="268" y="67"/>
                    <a:pt x="266" y="66"/>
                    <a:pt x="266" y="67"/>
                  </a:cubicBezTo>
                  <a:cubicBezTo>
                    <a:pt x="266" y="68"/>
                    <a:pt x="268" y="68"/>
                    <a:pt x="268" y="67"/>
                  </a:cubicBezTo>
                  <a:close/>
                  <a:moveTo>
                    <a:pt x="309" y="67"/>
                  </a:moveTo>
                  <a:cubicBezTo>
                    <a:pt x="309" y="67"/>
                    <a:pt x="307" y="66"/>
                    <a:pt x="307" y="67"/>
                  </a:cubicBezTo>
                  <a:cubicBezTo>
                    <a:pt x="307" y="67"/>
                    <a:pt x="308" y="67"/>
                    <a:pt x="309" y="67"/>
                  </a:cubicBezTo>
                  <a:close/>
                  <a:moveTo>
                    <a:pt x="319" y="67"/>
                  </a:moveTo>
                  <a:cubicBezTo>
                    <a:pt x="320" y="66"/>
                    <a:pt x="312" y="66"/>
                    <a:pt x="314" y="67"/>
                  </a:cubicBezTo>
                  <a:cubicBezTo>
                    <a:pt x="315" y="68"/>
                    <a:pt x="317" y="68"/>
                    <a:pt x="319" y="67"/>
                  </a:cubicBezTo>
                  <a:cubicBezTo>
                    <a:pt x="319" y="67"/>
                    <a:pt x="319" y="67"/>
                    <a:pt x="319" y="67"/>
                  </a:cubicBezTo>
                  <a:close/>
                  <a:moveTo>
                    <a:pt x="394" y="67"/>
                  </a:moveTo>
                  <a:cubicBezTo>
                    <a:pt x="395" y="66"/>
                    <a:pt x="393" y="66"/>
                    <a:pt x="392" y="66"/>
                  </a:cubicBezTo>
                  <a:cubicBezTo>
                    <a:pt x="390" y="66"/>
                    <a:pt x="387" y="66"/>
                    <a:pt x="388" y="67"/>
                  </a:cubicBezTo>
                  <a:cubicBezTo>
                    <a:pt x="388" y="68"/>
                    <a:pt x="389" y="67"/>
                    <a:pt x="390" y="67"/>
                  </a:cubicBezTo>
                  <a:cubicBezTo>
                    <a:pt x="392" y="67"/>
                    <a:pt x="393" y="68"/>
                    <a:pt x="394" y="67"/>
                  </a:cubicBezTo>
                  <a:close/>
                  <a:moveTo>
                    <a:pt x="399" y="67"/>
                  </a:moveTo>
                  <a:cubicBezTo>
                    <a:pt x="400" y="67"/>
                    <a:pt x="400" y="66"/>
                    <a:pt x="400" y="66"/>
                  </a:cubicBezTo>
                  <a:cubicBezTo>
                    <a:pt x="403" y="66"/>
                    <a:pt x="410" y="68"/>
                    <a:pt x="408" y="66"/>
                  </a:cubicBezTo>
                  <a:cubicBezTo>
                    <a:pt x="408" y="66"/>
                    <a:pt x="407" y="66"/>
                    <a:pt x="406" y="66"/>
                  </a:cubicBezTo>
                  <a:cubicBezTo>
                    <a:pt x="406" y="65"/>
                    <a:pt x="405" y="66"/>
                    <a:pt x="405" y="66"/>
                  </a:cubicBezTo>
                  <a:cubicBezTo>
                    <a:pt x="402" y="65"/>
                    <a:pt x="397" y="65"/>
                    <a:pt x="398" y="67"/>
                  </a:cubicBezTo>
                  <a:cubicBezTo>
                    <a:pt x="398" y="67"/>
                    <a:pt x="399" y="67"/>
                    <a:pt x="399" y="67"/>
                  </a:cubicBezTo>
                  <a:close/>
                  <a:moveTo>
                    <a:pt x="156" y="68"/>
                  </a:moveTo>
                  <a:cubicBezTo>
                    <a:pt x="157" y="67"/>
                    <a:pt x="151" y="67"/>
                    <a:pt x="153" y="68"/>
                  </a:cubicBezTo>
                  <a:cubicBezTo>
                    <a:pt x="154" y="68"/>
                    <a:pt x="155" y="69"/>
                    <a:pt x="156" y="68"/>
                  </a:cubicBezTo>
                  <a:close/>
                  <a:moveTo>
                    <a:pt x="168" y="68"/>
                  </a:moveTo>
                  <a:cubicBezTo>
                    <a:pt x="169" y="67"/>
                    <a:pt x="165" y="67"/>
                    <a:pt x="166" y="68"/>
                  </a:cubicBezTo>
                  <a:cubicBezTo>
                    <a:pt x="167" y="68"/>
                    <a:pt x="168" y="68"/>
                    <a:pt x="168" y="68"/>
                  </a:cubicBezTo>
                  <a:close/>
                  <a:moveTo>
                    <a:pt x="196" y="68"/>
                  </a:moveTo>
                  <a:cubicBezTo>
                    <a:pt x="197" y="67"/>
                    <a:pt x="195" y="67"/>
                    <a:pt x="195" y="67"/>
                  </a:cubicBezTo>
                  <a:cubicBezTo>
                    <a:pt x="195" y="68"/>
                    <a:pt x="196" y="68"/>
                    <a:pt x="196" y="68"/>
                  </a:cubicBezTo>
                  <a:close/>
                  <a:moveTo>
                    <a:pt x="233" y="68"/>
                  </a:moveTo>
                  <a:cubicBezTo>
                    <a:pt x="234" y="67"/>
                    <a:pt x="229" y="67"/>
                    <a:pt x="230" y="68"/>
                  </a:cubicBezTo>
                  <a:cubicBezTo>
                    <a:pt x="231" y="68"/>
                    <a:pt x="232" y="68"/>
                    <a:pt x="233" y="68"/>
                  </a:cubicBezTo>
                  <a:cubicBezTo>
                    <a:pt x="233" y="68"/>
                    <a:pt x="233" y="68"/>
                    <a:pt x="233" y="68"/>
                  </a:cubicBezTo>
                  <a:close/>
                  <a:moveTo>
                    <a:pt x="336" y="68"/>
                  </a:moveTo>
                  <a:cubicBezTo>
                    <a:pt x="336" y="67"/>
                    <a:pt x="333" y="67"/>
                    <a:pt x="334" y="68"/>
                  </a:cubicBezTo>
                  <a:cubicBezTo>
                    <a:pt x="334" y="68"/>
                    <a:pt x="335" y="68"/>
                    <a:pt x="336" y="68"/>
                  </a:cubicBezTo>
                  <a:close/>
                  <a:moveTo>
                    <a:pt x="132" y="68"/>
                  </a:moveTo>
                  <a:cubicBezTo>
                    <a:pt x="132" y="68"/>
                    <a:pt x="130" y="67"/>
                    <a:pt x="130" y="68"/>
                  </a:cubicBezTo>
                  <a:cubicBezTo>
                    <a:pt x="130" y="68"/>
                    <a:pt x="131" y="69"/>
                    <a:pt x="132" y="68"/>
                  </a:cubicBezTo>
                  <a:close/>
                  <a:moveTo>
                    <a:pt x="270" y="68"/>
                  </a:moveTo>
                  <a:cubicBezTo>
                    <a:pt x="271" y="67"/>
                    <a:pt x="263" y="68"/>
                    <a:pt x="265" y="68"/>
                  </a:cubicBezTo>
                  <a:cubicBezTo>
                    <a:pt x="267" y="69"/>
                    <a:pt x="268" y="69"/>
                    <a:pt x="270" y="68"/>
                  </a:cubicBezTo>
                  <a:cubicBezTo>
                    <a:pt x="270" y="68"/>
                    <a:pt x="270" y="68"/>
                    <a:pt x="270" y="68"/>
                  </a:cubicBezTo>
                  <a:close/>
                  <a:moveTo>
                    <a:pt x="289" y="68"/>
                  </a:moveTo>
                  <a:cubicBezTo>
                    <a:pt x="289" y="68"/>
                    <a:pt x="288" y="68"/>
                    <a:pt x="288" y="67"/>
                  </a:cubicBezTo>
                  <a:cubicBezTo>
                    <a:pt x="288" y="67"/>
                    <a:pt x="289" y="66"/>
                    <a:pt x="288" y="66"/>
                  </a:cubicBezTo>
                  <a:cubicBezTo>
                    <a:pt x="287" y="65"/>
                    <a:pt x="285" y="67"/>
                    <a:pt x="284" y="67"/>
                  </a:cubicBezTo>
                  <a:cubicBezTo>
                    <a:pt x="283" y="67"/>
                    <a:pt x="283" y="67"/>
                    <a:pt x="283" y="67"/>
                  </a:cubicBezTo>
                  <a:cubicBezTo>
                    <a:pt x="281" y="67"/>
                    <a:pt x="280" y="66"/>
                    <a:pt x="278" y="66"/>
                  </a:cubicBezTo>
                  <a:cubicBezTo>
                    <a:pt x="277" y="67"/>
                    <a:pt x="276" y="67"/>
                    <a:pt x="275" y="68"/>
                  </a:cubicBezTo>
                  <a:cubicBezTo>
                    <a:pt x="274" y="68"/>
                    <a:pt x="272" y="68"/>
                    <a:pt x="273" y="68"/>
                  </a:cubicBezTo>
                  <a:cubicBezTo>
                    <a:pt x="275" y="70"/>
                    <a:pt x="278" y="68"/>
                    <a:pt x="281" y="68"/>
                  </a:cubicBezTo>
                  <a:cubicBezTo>
                    <a:pt x="283" y="68"/>
                    <a:pt x="286" y="70"/>
                    <a:pt x="288" y="68"/>
                  </a:cubicBezTo>
                  <a:cubicBezTo>
                    <a:pt x="288" y="68"/>
                    <a:pt x="289" y="68"/>
                    <a:pt x="289" y="68"/>
                  </a:cubicBezTo>
                  <a:close/>
                  <a:moveTo>
                    <a:pt x="345" y="68"/>
                  </a:moveTo>
                  <a:cubicBezTo>
                    <a:pt x="345" y="68"/>
                    <a:pt x="342" y="67"/>
                    <a:pt x="342" y="68"/>
                  </a:cubicBezTo>
                  <a:cubicBezTo>
                    <a:pt x="343" y="69"/>
                    <a:pt x="344" y="69"/>
                    <a:pt x="345" y="68"/>
                  </a:cubicBezTo>
                  <a:close/>
                  <a:moveTo>
                    <a:pt x="367" y="68"/>
                  </a:moveTo>
                  <a:cubicBezTo>
                    <a:pt x="368" y="68"/>
                    <a:pt x="368" y="67"/>
                    <a:pt x="368" y="67"/>
                  </a:cubicBezTo>
                  <a:cubicBezTo>
                    <a:pt x="367" y="67"/>
                    <a:pt x="366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lose/>
                  <a:moveTo>
                    <a:pt x="376" y="68"/>
                  </a:moveTo>
                  <a:cubicBezTo>
                    <a:pt x="376" y="68"/>
                    <a:pt x="377" y="68"/>
                    <a:pt x="377" y="67"/>
                  </a:cubicBezTo>
                  <a:cubicBezTo>
                    <a:pt x="379" y="67"/>
                    <a:pt x="383" y="69"/>
                    <a:pt x="383" y="67"/>
                  </a:cubicBezTo>
                  <a:cubicBezTo>
                    <a:pt x="383" y="67"/>
                    <a:pt x="383" y="66"/>
                    <a:pt x="382" y="66"/>
                  </a:cubicBezTo>
                  <a:cubicBezTo>
                    <a:pt x="382" y="66"/>
                    <a:pt x="382" y="67"/>
                    <a:pt x="381" y="67"/>
                  </a:cubicBezTo>
                  <a:cubicBezTo>
                    <a:pt x="378" y="69"/>
                    <a:pt x="374" y="64"/>
                    <a:pt x="371" y="67"/>
                  </a:cubicBezTo>
                  <a:cubicBezTo>
                    <a:pt x="370" y="67"/>
                    <a:pt x="371" y="67"/>
                    <a:pt x="371" y="68"/>
                  </a:cubicBezTo>
                  <a:cubicBezTo>
                    <a:pt x="371" y="68"/>
                    <a:pt x="370" y="68"/>
                    <a:pt x="370" y="68"/>
                  </a:cubicBezTo>
                  <a:cubicBezTo>
                    <a:pt x="372" y="69"/>
                    <a:pt x="374" y="68"/>
                    <a:pt x="376" y="68"/>
                  </a:cubicBezTo>
                  <a:close/>
                  <a:moveTo>
                    <a:pt x="203" y="69"/>
                  </a:moveTo>
                  <a:cubicBezTo>
                    <a:pt x="203" y="68"/>
                    <a:pt x="202" y="67"/>
                    <a:pt x="201" y="68"/>
                  </a:cubicBezTo>
                  <a:cubicBezTo>
                    <a:pt x="201" y="68"/>
                    <a:pt x="202" y="69"/>
                    <a:pt x="203" y="69"/>
                  </a:cubicBezTo>
                  <a:close/>
                  <a:moveTo>
                    <a:pt x="212" y="69"/>
                  </a:moveTo>
                  <a:cubicBezTo>
                    <a:pt x="213" y="69"/>
                    <a:pt x="212" y="68"/>
                    <a:pt x="213" y="68"/>
                  </a:cubicBezTo>
                  <a:cubicBezTo>
                    <a:pt x="213" y="67"/>
                    <a:pt x="215" y="67"/>
                    <a:pt x="215" y="67"/>
                  </a:cubicBezTo>
                  <a:cubicBezTo>
                    <a:pt x="213" y="65"/>
                    <a:pt x="211" y="67"/>
                    <a:pt x="209" y="67"/>
                  </a:cubicBezTo>
                  <a:cubicBezTo>
                    <a:pt x="207" y="67"/>
                    <a:pt x="205" y="67"/>
                    <a:pt x="206" y="68"/>
                  </a:cubicBezTo>
                  <a:cubicBezTo>
                    <a:pt x="207" y="70"/>
                    <a:pt x="210" y="69"/>
                    <a:pt x="212" y="69"/>
                  </a:cubicBezTo>
                  <a:cubicBezTo>
                    <a:pt x="212" y="69"/>
                    <a:pt x="212" y="69"/>
                    <a:pt x="212" y="69"/>
                  </a:cubicBezTo>
                  <a:close/>
                  <a:moveTo>
                    <a:pt x="220" y="69"/>
                  </a:moveTo>
                  <a:cubicBezTo>
                    <a:pt x="221" y="68"/>
                    <a:pt x="215" y="68"/>
                    <a:pt x="216" y="69"/>
                  </a:cubicBezTo>
                  <a:cubicBezTo>
                    <a:pt x="217" y="69"/>
                    <a:pt x="219" y="70"/>
                    <a:pt x="220" y="69"/>
                  </a:cubicBezTo>
                  <a:close/>
                  <a:moveTo>
                    <a:pt x="230" y="69"/>
                  </a:moveTo>
                  <a:cubicBezTo>
                    <a:pt x="230" y="69"/>
                    <a:pt x="229" y="69"/>
                    <a:pt x="229" y="69"/>
                  </a:cubicBezTo>
                  <a:cubicBezTo>
                    <a:pt x="229" y="69"/>
                    <a:pt x="230" y="69"/>
                    <a:pt x="230" y="69"/>
                  </a:cubicBezTo>
                  <a:close/>
                  <a:moveTo>
                    <a:pt x="245" y="69"/>
                  </a:moveTo>
                  <a:cubicBezTo>
                    <a:pt x="246" y="69"/>
                    <a:pt x="245" y="68"/>
                    <a:pt x="245" y="68"/>
                  </a:cubicBezTo>
                  <a:cubicBezTo>
                    <a:pt x="246" y="67"/>
                    <a:pt x="248" y="67"/>
                    <a:pt x="247" y="67"/>
                  </a:cubicBezTo>
                  <a:cubicBezTo>
                    <a:pt x="246" y="66"/>
                    <a:pt x="245" y="67"/>
                    <a:pt x="243" y="67"/>
                  </a:cubicBezTo>
                  <a:cubicBezTo>
                    <a:pt x="241" y="67"/>
                    <a:pt x="238" y="67"/>
                    <a:pt x="236" y="67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5" y="69"/>
                    <a:pt x="232" y="68"/>
                    <a:pt x="233" y="69"/>
                  </a:cubicBezTo>
                  <a:cubicBezTo>
                    <a:pt x="236" y="70"/>
                    <a:pt x="239" y="69"/>
                    <a:pt x="242" y="69"/>
                  </a:cubicBezTo>
                  <a:cubicBezTo>
                    <a:pt x="243" y="69"/>
                    <a:pt x="245" y="70"/>
                    <a:pt x="245" y="69"/>
                  </a:cubicBezTo>
                  <a:close/>
                  <a:moveTo>
                    <a:pt x="248" y="69"/>
                  </a:moveTo>
                  <a:cubicBezTo>
                    <a:pt x="249" y="68"/>
                    <a:pt x="246" y="69"/>
                    <a:pt x="247" y="69"/>
                  </a:cubicBezTo>
                  <a:cubicBezTo>
                    <a:pt x="247" y="69"/>
                    <a:pt x="248" y="69"/>
                    <a:pt x="248" y="69"/>
                  </a:cubicBezTo>
                  <a:close/>
                  <a:moveTo>
                    <a:pt x="256" y="69"/>
                  </a:moveTo>
                  <a:cubicBezTo>
                    <a:pt x="256" y="68"/>
                    <a:pt x="255" y="68"/>
                    <a:pt x="254" y="67"/>
                  </a:cubicBezTo>
                  <a:cubicBezTo>
                    <a:pt x="253" y="66"/>
                    <a:pt x="249" y="67"/>
                    <a:pt x="250" y="68"/>
                  </a:cubicBezTo>
                  <a:cubicBezTo>
                    <a:pt x="250" y="70"/>
                    <a:pt x="253" y="69"/>
                    <a:pt x="255" y="69"/>
                  </a:cubicBezTo>
                  <a:cubicBezTo>
                    <a:pt x="255" y="69"/>
                    <a:pt x="256" y="69"/>
                    <a:pt x="256" y="69"/>
                  </a:cubicBezTo>
                  <a:close/>
                  <a:moveTo>
                    <a:pt x="260" y="69"/>
                  </a:moveTo>
                  <a:cubicBezTo>
                    <a:pt x="260" y="68"/>
                    <a:pt x="256" y="68"/>
                    <a:pt x="257" y="69"/>
                  </a:cubicBezTo>
                  <a:cubicBezTo>
                    <a:pt x="257" y="70"/>
                    <a:pt x="259" y="70"/>
                    <a:pt x="260" y="69"/>
                  </a:cubicBezTo>
                  <a:close/>
                  <a:moveTo>
                    <a:pt x="315" y="69"/>
                  </a:moveTo>
                  <a:cubicBezTo>
                    <a:pt x="316" y="69"/>
                    <a:pt x="315" y="67"/>
                    <a:pt x="314" y="68"/>
                  </a:cubicBezTo>
                  <a:cubicBezTo>
                    <a:pt x="314" y="68"/>
                    <a:pt x="315" y="69"/>
                    <a:pt x="315" y="69"/>
                  </a:cubicBezTo>
                  <a:close/>
                  <a:moveTo>
                    <a:pt x="364" y="69"/>
                  </a:moveTo>
                  <a:cubicBezTo>
                    <a:pt x="365" y="67"/>
                    <a:pt x="355" y="68"/>
                    <a:pt x="357" y="69"/>
                  </a:cubicBezTo>
                  <a:cubicBezTo>
                    <a:pt x="359" y="70"/>
                    <a:pt x="361" y="70"/>
                    <a:pt x="363" y="69"/>
                  </a:cubicBezTo>
                  <a:cubicBezTo>
                    <a:pt x="363" y="69"/>
                    <a:pt x="364" y="69"/>
                    <a:pt x="364" y="69"/>
                  </a:cubicBezTo>
                  <a:close/>
                  <a:moveTo>
                    <a:pt x="431" y="69"/>
                  </a:moveTo>
                  <a:cubicBezTo>
                    <a:pt x="432" y="69"/>
                    <a:pt x="433" y="68"/>
                    <a:pt x="432" y="68"/>
                  </a:cubicBezTo>
                  <a:cubicBezTo>
                    <a:pt x="430" y="67"/>
                    <a:pt x="427" y="66"/>
                    <a:pt x="425" y="68"/>
                  </a:cubicBezTo>
                  <a:cubicBezTo>
                    <a:pt x="425" y="68"/>
                    <a:pt x="424" y="69"/>
                    <a:pt x="425" y="69"/>
                  </a:cubicBezTo>
                  <a:cubicBezTo>
                    <a:pt x="426" y="70"/>
                    <a:pt x="428" y="69"/>
                    <a:pt x="430" y="69"/>
                  </a:cubicBezTo>
                  <a:cubicBezTo>
                    <a:pt x="431" y="69"/>
                    <a:pt x="431" y="69"/>
                    <a:pt x="431" y="69"/>
                  </a:cubicBezTo>
                  <a:close/>
                  <a:moveTo>
                    <a:pt x="170" y="69"/>
                  </a:moveTo>
                  <a:cubicBezTo>
                    <a:pt x="170" y="69"/>
                    <a:pt x="168" y="69"/>
                    <a:pt x="168" y="69"/>
                  </a:cubicBezTo>
                  <a:cubicBezTo>
                    <a:pt x="168" y="70"/>
                    <a:pt x="169" y="70"/>
                    <a:pt x="170" y="69"/>
                  </a:cubicBezTo>
                  <a:close/>
                  <a:moveTo>
                    <a:pt x="338" y="69"/>
                  </a:moveTo>
                  <a:cubicBezTo>
                    <a:pt x="339" y="69"/>
                    <a:pt x="336" y="69"/>
                    <a:pt x="337" y="69"/>
                  </a:cubicBezTo>
                  <a:cubicBezTo>
                    <a:pt x="337" y="70"/>
                    <a:pt x="338" y="70"/>
                    <a:pt x="338" y="69"/>
                  </a:cubicBezTo>
                  <a:close/>
                  <a:moveTo>
                    <a:pt x="342" y="69"/>
                  </a:moveTo>
                  <a:cubicBezTo>
                    <a:pt x="342" y="69"/>
                    <a:pt x="339" y="69"/>
                    <a:pt x="340" y="69"/>
                  </a:cubicBezTo>
                  <a:cubicBezTo>
                    <a:pt x="340" y="70"/>
                    <a:pt x="341" y="70"/>
                    <a:pt x="342" y="69"/>
                  </a:cubicBezTo>
                  <a:close/>
                  <a:moveTo>
                    <a:pt x="347" y="69"/>
                  </a:moveTo>
                  <a:cubicBezTo>
                    <a:pt x="348" y="69"/>
                    <a:pt x="343" y="69"/>
                    <a:pt x="344" y="69"/>
                  </a:cubicBezTo>
                  <a:cubicBezTo>
                    <a:pt x="345" y="70"/>
                    <a:pt x="346" y="70"/>
                    <a:pt x="347" y="69"/>
                  </a:cubicBezTo>
                  <a:close/>
                  <a:moveTo>
                    <a:pt x="353" y="69"/>
                  </a:moveTo>
                  <a:cubicBezTo>
                    <a:pt x="354" y="69"/>
                    <a:pt x="351" y="69"/>
                    <a:pt x="352" y="69"/>
                  </a:cubicBezTo>
                  <a:cubicBezTo>
                    <a:pt x="352" y="70"/>
                    <a:pt x="353" y="70"/>
                    <a:pt x="353" y="69"/>
                  </a:cubicBezTo>
                  <a:close/>
                  <a:moveTo>
                    <a:pt x="420" y="71"/>
                  </a:moveTo>
                  <a:cubicBezTo>
                    <a:pt x="421" y="71"/>
                    <a:pt x="418" y="71"/>
                    <a:pt x="419" y="71"/>
                  </a:cubicBezTo>
                  <a:cubicBezTo>
                    <a:pt x="419" y="71"/>
                    <a:pt x="420" y="71"/>
                    <a:pt x="420" y="71"/>
                  </a:cubicBezTo>
                  <a:close/>
                  <a:moveTo>
                    <a:pt x="414" y="72"/>
                  </a:moveTo>
                  <a:cubicBezTo>
                    <a:pt x="415" y="71"/>
                    <a:pt x="411" y="71"/>
                    <a:pt x="411" y="72"/>
                  </a:cubicBezTo>
                  <a:cubicBezTo>
                    <a:pt x="412" y="72"/>
                    <a:pt x="414" y="72"/>
                    <a:pt x="414" y="72"/>
                  </a:cubicBezTo>
                  <a:close/>
                  <a:moveTo>
                    <a:pt x="417" y="72"/>
                  </a:moveTo>
                  <a:cubicBezTo>
                    <a:pt x="417" y="71"/>
                    <a:pt x="416" y="72"/>
                    <a:pt x="416" y="72"/>
                  </a:cubicBezTo>
                  <a:cubicBezTo>
                    <a:pt x="416" y="72"/>
                    <a:pt x="417" y="72"/>
                    <a:pt x="417" y="72"/>
                  </a:cubicBezTo>
                  <a:close/>
                  <a:moveTo>
                    <a:pt x="409" y="72"/>
                  </a:moveTo>
                  <a:cubicBezTo>
                    <a:pt x="409" y="71"/>
                    <a:pt x="405" y="72"/>
                    <a:pt x="406" y="72"/>
                  </a:cubicBezTo>
                  <a:cubicBezTo>
                    <a:pt x="407" y="73"/>
                    <a:pt x="408" y="73"/>
                    <a:pt x="409" y="72"/>
                  </a:cubicBezTo>
                  <a:close/>
                  <a:moveTo>
                    <a:pt x="392" y="73"/>
                  </a:moveTo>
                  <a:cubicBezTo>
                    <a:pt x="393" y="71"/>
                    <a:pt x="384" y="72"/>
                    <a:pt x="386" y="73"/>
                  </a:cubicBezTo>
                  <a:cubicBezTo>
                    <a:pt x="388" y="73"/>
                    <a:pt x="390" y="74"/>
                    <a:pt x="391" y="73"/>
                  </a:cubicBezTo>
                  <a:cubicBezTo>
                    <a:pt x="391" y="73"/>
                    <a:pt x="392" y="73"/>
                    <a:pt x="392" y="73"/>
                  </a:cubicBezTo>
                  <a:close/>
                  <a:moveTo>
                    <a:pt x="394" y="73"/>
                  </a:moveTo>
                  <a:cubicBezTo>
                    <a:pt x="395" y="72"/>
                    <a:pt x="393" y="73"/>
                    <a:pt x="393" y="73"/>
                  </a:cubicBezTo>
                  <a:cubicBezTo>
                    <a:pt x="393" y="73"/>
                    <a:pt x="394" y="73"/>
                    <a:pt x="394" y="73"/>
                  </a:cubicBezTo>
                  <a:close/>
                  <a:moveTo>
                    <a:pt x="343" y="73"/>
                  </a:moveTo>
                  <a:cubicBezTo>
                    <a:pt x="344" y="73"/>
                    <a:pt x="344" y="73"/>
                    <a:pt x="345" y="72"/>
                  </a:cubicBezTo>
                  <a:cubicBezTo>
                    <a:pt x="345" y="72"/>
                    <a:pt x="346" y="72"/>
                    <a:pt x="346" y="72"/>
                  </a:cubicBezTo>
                  <a:cubicBezTo>
                    <a:pt x="345" y="71"/>
                    <a:pt x="344" y="72"/>
                    <a:pt x="342" y="72"/>
                  </a:cubicBezTo>
                  <a:cubicBezTo>
                    <a:pt x="339" y="72"/>
                    <a:pt x="336" y="71"/>
                    <a:pt x="333" y="72"/>
                  </a:cubicBezTo>
                  <a:cubicBezTo>
                    <a:pt x="331" y="72"/>
                    <a:pt x="330" y="72"/>
                    <a:pt x="328" y="71"/>
                  </a:cubicBezTo>
                  <a:cubicBezTo>
                    <a:pt x="328" y="71"/>
                    <a:pt x="328" y="72"/>
                    <a:pt x="328" y="72"/>
                  </a:cubicBezTo>
                  <a:cubicBezTo>
                    <a:pt x="327" y="72"/>
                    <a:pt x="326" y="71"/>
                    <a:pt x="325" y="71"/>
                  </a:cubicBezTo>
                  <a:cubicBezTo>
                    <a:pt x="322" y="70"/>
                    <a:pt x="319" y="70"/>
                    <a:pt x="315" y="70"/>
                  </a:cubicBezTo>
                  <a:cubicBezTo>
                    <a:pt x="314" y="70"/>
                    <a:pt x="312" y="70"/>
                    <a:pt x="312" y="71"/>
                  </a:cubicBezTo>
                  <a:cubicBezTo>
                    <a:pt x="313" y="72"/>
                    <a:pt x="314" y="73"/>
                    <a:pt x="315" y="73"/>
                  </a:cubicBezTo>
                  <a:cubicBezTo>
                    <a:pt x="312" y="73"/>
                    <a:pt x="309" y="73"/>
                    <a:pt x="311" y="74"/>
                  </a:cubicBezTo>
                  <a:cubicBezTo>
                    <a:pt x="315" y="75"/>
                    <a:pt x="319" y="74"/>
                    <a:pt x="323" y="74"/>
                  </a:cubicBezTo>
                  <a:cubicBezTo>
                    <a:pt x="324" y="74"/>
                    <a:pt x="325" y="75"/>
                    <a:pt x="326" y="74"/>
                  </a:cubicBezTo>
                  <a:cubicBezTo>
                    <a:pt x="327" y="73"/>
                    <a:pt x="321" y="73"/>
                    <a:pt x="319" y="73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20" y="73"/>
                    <a:pt x="322" y="73"/>
                    <a:pt x="323" y="73"/>
                  </a:cubicBezTo>
                  <a:cubicBezTo>
                    <a:pt x="329" y="73"/>
                    <a:pt x="335" y="74"/>
                    <a:pt x="341" y="73"/>
                  </a:cubicBezTo>
                  <a:cubicBezTo>
                    <a:pt x="342" y="73"/>
                    <a:pt x="342" y="73"/>
                    <a:pt x="343" y="73"/>
                  </a:cubicBezTo>
                  <a:close/>
                  <a:moveTo>
                    <a:pt x="352" y="73"/>
                  </a:moveTo>
                  <a:cubicBezTo>
                    <a:pt x="368" y="72"/>
                    <a:pt x="382" y="71"/>
                    <a:pt x="399" y="70"/>
                  </a:cubicBezTo>
                  <a:cubicBezTo>
                    <a:pt x="404" y="70"/>
                    <a:pt x="408" y="71"/>
                    <a:pt x="413" y="70"/>
                  </a:cubicBezTo>
                  <a:cubicBezTo>
                    <a:pt x="414" y="70"/>
                    <a:pt x="416" y="69"/>
                    <a:pt x="416" y="68"/>
                  </a:cubicBezTo>
                  <a:cubicBezTo>
                    <a:pt x="414" y="68"/>
                    <a:pt x="413" y="69"/>
                    <a:pt x="412" y="69"/>
                  </a:cubicBezTo>
                  <a:cubicBezTo>
                    <a:pt x="404" y="71"/>
                    <a:pt x="397" y="69"/>
                    <a:pt x="389" y="69"/>
                  </a:cubicBezTo>
                  <a:cubicBezTo>
                    <a:pt x="387" y="70"/>
                    <a:pt x="384" y="71"/>
                    <a:pt x="381" y="70"/>
                  </a:cubicBezTo>
                  <a:cubicBezTo>
                    <a:pt x="378" y="70"/>
                    <a:pt x="374" y="70"/>
                    <a:pt x="370" y="70"/>
                  </a:cubicBezTo>
                  <a:cubicBezTo>
                    <a:pt x="369" y="70"/>
                    <a:pt x="368" y="71"/>
                    <a:pt x="367" y="71"/>
                  </a:cubicBezTo>
                  <a:cubicBezTo>
                    <a:pt x="364" y="71"/>
                    <a:pt x="361" y="71"/>
                    <a:pt x="358" y="72"/>
                  </a:cubicBezTo>
                  <a:cubicBezTo>
                    <a:pt x="356" y="72"/>
                    <a:pt x="354" y="72"/>
                    <a:pt x="353" y="72"/>
                  </a:cubicBezTo>
                  <a:cubicBezTo>
                    <a:pt x="351" y="71"/>
                    <a:pt x="347" y="70"/>
                    <a:pt x="348" y="72"/>
                  </a:cubicBezTo>
                  <a:cubicBezTo>
                    <a:pt x="348" y="73"/>
                    <a:pt x="350" y="73"/>
                    <a:pt x="352" y="73"/>
                  </a:cubicBezTo>
                  <a:close/>
                  <a:moveTo>
                    <a:pt x="382" y="73"/>
                  </a:moveTo>
                  <a:cubicBezTo>
                    <a:pt x="384" y="71"/>
                    <a:pt x="376" y="72"/>
                    <a:pt x="373" y="73"/>
                  </a:cubicBezTo>
                  <a:cubicBezTo>
                    <a:pt x="373" y="73"/>
                    <a:pt x="371" y="73"/>
                    <a:pt x="372" y="73"/>
                  </a:cubicBezTo>
                  <a:cubicBezTo>
                    <a:pt x="374" y="74"/>
                    <a:pt x="377" y="74"/>
                    <a:pt x="380" y="73"/>
                  </a:cubicBezTo>
                  <a:cubicBezTo>
                    <a:pt x="380" y="73"/>
                    <a:pt x="381" y="74"/>
                    <a:pt x="382" y="73"/>
                  </a:cubicBezTo>
                  <a:close/>
                  <a:moveTo>
                    <a:pt x="358" y="74"/>
                  </a:moveTo>
                  <a:cubicBezTo>
                    <a:pt x="359" y="74"/>
                    <a:pt x="355" y="74"/>
                    <a:pt x="356" y="74"/>
                  </a:cubicBezTo>
                  <a:cubicBezTo>
                    <a:pt x="357" y="75"/>
                    <a:pt x="358" y="75"/>
                    <a:pt x="358" y="74"/>
                  </a:cubicBezTo>
                  <a:close/>
                  <a:moveTo>
                    <a:pt x="339" y="75"/>
                  </a:moveTo>
                  <a:cubicBezTo>
                    <a:pt x="341" y="73"/>
                    <a:pt x="334" y="74"/>
                    <a:pt x="332" y="74"/>
                  </a:cubicBezTo>
                  <a:cubicBezTo>
                    <a:pt x="330" y="74"/>
                    <a:pt x="326" y="74"/>
                    <a:pt x="328" y="74"/>
                  </a:cubicBezTo>
                  <a:cubicBezTo>
                    <a:pt x="330" y="75"/>
                    <a:pt x="332" y="75"/>
                    <a:pt x="334" y="75"/>
                  </a:cubicBezTo>
                  <a:cubicBezTo>
                    <a:pt x="336" y="75"/>
                    <a:pt x="338" y="76"/>
                    <a:pt x="339" y="75"/>
                  </a:cubicBezTo>
                  <a:close/>
                  <a:moveTo>
                    <a:pt x="346" y="75"/>
                  </a:moveTo>
                  <a:cubicBezTo>
                    <a:pt x="346" y="75"/>
                    <a:pt x="345" y="75"/>
                    <a:pt x="345" y="75"/>
                  </a:cubicBezTo>
                  <a:cubicBezTo>
                    <a:pt x="345" y="75"/>
                    <a:pt x="346" y="75"/>
                    <a:pt x="346" y="75"/>
                  </a:cubicBezTo>
                  <a:close/>
                  <a:moveTo>
                    <a:pt x="21" y="78"/>
                  </a:moveTo>
                  <a:cubicBezTo>
                    <a:pt x="28" y="78"/>
                    <a:pt x="34" y="77"/>
                    <a:pt x="40" y="77"/>
                  </a:cubicBezTo>
                  <a:cubicBezTo>
                    <a:pt x="46" y="76"/>
                    <a:pt x="51" y="74"/>
                    <a:pt x="57" y="74"/>
                  </a:cubicBezTo>
                  <a:cubicBezTo>
                    <a:pt x="88" y="74"/>
                    <a:pt x="114" y="75"/>
                    <a:pt x="144" y="75"/>
                  </a:cubicBezTo>
                  <a:cubicBezTo>
                    <a:pt x="181" y="75"/>
                    <a:pt x="212" y="74"/>
                    <a:pt x="249" y="74"/>
                  </a:cubicBezTo>
                  <a:cubicBezTo>
                    <a:pt x="253" y="74"/>
                    <a:pt x="257" y="73"/>
                    <a:pt x="261" y="73"/>
                  </a:cubicBezTo>
                  <a:cubicBezTo>
                    <a:pt x="276" y="75"/>
                    <a:pt x="289" y="73"/>
                    <a:pt x="304" y="73"/>
                  </a:cubicBezTo>
                  <a:cubicBezTo>
                    <a:pt x="305" y="73"/>
                    <a:pt x="307" y="73"/>
                    <a:pt x="307" y="72"/>
                  </a:cubicBezTo>
                  <a:cubicBezTo>
                    <a:pt x="307" y="72"/>
                    <a:pt x="305" y="71"/>
                    <a:pt x="306" y="71"/>
                  </a:cubicBezTo>
                  <a:cubicBezTo>
                    <a:pt x="307" y="71"/>
                    <a:pt x="309" y="71"/>
                    <a:pt x="308" y="70"/>
                  </a:cubicBezTo>
                  <a:cubicBezTo>
                    <a:pt x="306" y="69"/>
                    <a:pt x="304" y="71"/>
                    <a:pt x="301" y="71"/>
                  </a:cubicBezTo>
                  <a:cubicBezTo>
                    <a:pt x="297" y="71"/>
                    <a:pt x="294" y="70"/>
                    <a:pt x="290" y="70"/>
                  </a:cubicBezTo>
                  <a:cubicBezTo>
                    <a:pt x="284" y="72"/>
                    <a:pt x="280" y="70"/>
                    <a:pt x="274" y="70"/>
                  </a:cubicBezTo>
                  <a:cubicBezTo>
                    <a:pt x="271" y="71"/>
                    <a:pt x="268" y="71"/>
                    <a:pt x="264" y="71"/>
                  </a:cubicBezTo>
                  <a:cubicBezTo>
                    <a:pt x="262" y="71"/>
                    <a:pt x="260" y="71"/>
                    <a:pt x="258" y="71"/>
                  </a:cubicBezTo>
                  <a:cubicBezTo>
                    <a:pt x="244" y="71"/>
                    <a:pt x="231" y="70"/>
                    <a:pt x="216" y="71"/>
                  </a:cubicBezTo>
                  <a:cubicBezTo>
                    <a:pt x="212" y="71"/>
                    <a:pt x="208" y="70"/>
                    <a:pt x="203" y="70"/>
                  </a:cubicBezTo>
                  <a:cubicBezTo>
                    <a:pt x="193" y="71"/>
                    <a:pt x="185" y="71"/>
                    <a:pt x="175" y="71"/>
                  </a:cubicBezTo>
                  <a:cubicBezTo>
                    <a:pt x="160" y="71"/>
                    <a:pt x="148" y="71"/>
                    <a:pt x="133" y="70"/>
                  </a:cubicBezTo>
                  <a:cubicBezTo>
                    <a:pt x="128" y="70"/>
                    <a:pt x="124" y="69"/>
                    <a:pt x="120" y="69"/>
                  </a:cubicBezTo>
                  <a:cubicBezTo>
                    <a:pt x="119" y="69"/>
                    <a:pt x="117" y="69"/>
                    <a:pt x="118" y="68"/>
                  </a:cubicBezTo>
                  <a:cubicBezTo>
                    <a:pt x="121" y="67"/>
                    <a:pt x="129" y="69"/>
                    <a:pt x="126" y="67"/>
                  </a:cubicBezTo>
                  <a:cubicBezTo>
                    <a:pt x="124" y="66"/>
                    <a:pt x="121" y="67"/>
                    <a:pt x="118" y="67"/>
                  </a:cubicBezTo>
                  <a:cubicBezTo>
                    <a:pt x="116" y="67"/>
                    <a:pt x="115" y="67"/>
                    <a:pt x="113" y="67"/>
                  </a:cubicBezTo>
                  <a:cubicBezTo>
                    <a:pt x="113" y="67"/>
                    <a:pt x="113" y="68"/>
                    <a:pt x="113" y="68"/>
                  </a:cubicBezTo>
                  <a:cubicBezTo>
                    <a:pt x="111" y="70"/>
                    <a:pt x="109" y="68"/>
                    <a:pt x="106" y="68"/>
                  </a:cubicBezTo>
                  <a:cubicBezTo>
                    <a:pt x="105" y="68"/>
                    <a:pt x="104" y="68"/>
                    <a:pt x="103" y="68"/>
                  </a:cubicBezTo>
                  <a:cubicBezTo>
                    <a:pt x="103" y="68"/>
                    <a:pt x="104" y="67"/>
                    <a:pt x="104" y="67"/>
                  </a:cubicBezTo>
                  <a:cubicBezTo>
                    <a:pt x="103" y="66"/>
                    <a:pt x="101" y="68"/>
                    <a:pt x="100" y="68"/>
                  </a:cubicBezTo>
                  <a:cubicBezTo>
                    <a:pt x="100" y="68"/>
                    <a:pt x="99" y="67"/>
                    <a:pt x="99" y="67"/>
                  </a:cubicBezTo>
                  <a:cubicBezTo>
                    <a:pt x="98" y="67"/>
                    <a:pt x="99" y="67"/>
                    <a:pt x="99" y="67"/>
                  </a:cubicBezTo>
                  <a:cubicBezTo>
                    <a:pt x="97" y="66"/>
                    <a:pt x="95" y="66"/>
                    <a:pt x="92" y="66"/>
                  </a:cubicBezTo>
                  <a:cubicBezTo>
                    <a:pt x="87" y="66"/>
                    <a:pt x="83" y="66"/>
                    <a:pt x="77" y="66"/>
                  </a:cubicBezTo>
                  <a:cubicBezTo>
                    <a:pt x="56" y="66"/>
                    <a:pt x="38" y="66"/>
                    <a:pt x="18" y="68"/>
                  </a:cubicBezTo>
                  <a:cubicBezTo>
                    <a:pt x="17" y="68"/>
                    <a:pt x="14" y="68"/>
                    <a:pt x="15" y="67"/>
                  </a:cubicBezTo>
                  <a:cubicBezTo>
                    <a:pt x="17" y="66"/>
                    <a:pt x="19" y="67"/>
                    <a:pt x="21" y="66"/>
                  </a:cubicBezTo>
                  <a:cubicBezTo>
                    <a:pt x="22" y="66"/>
                    <a:pt x="23" y="65"/>
                    <a:pt x="24" y="64"/>
                  </a:cubicBezTo>
                  <a:cubicBezTo>
                    <a:pt x="28" y="63"/>
                    <a:pt x="33" y="64"/>
                    <a:pt x="37" y="63"/>
                  </a:cubicBezTo>
                  <a:cubicBezTo>
                    <a:pt x="62" y="61"/>
                    <a:pt x="83" y="63"/>
                    <a:pt x="108" y="63"/>
                  </a:cubicBezTo>
                  <a:cubicBezTo>
                    <a:pt x="116" y="63"/>
                    <a:pt x="138" y="64"/>
                    <a:pt x="130" y="62"/>
                  </a:cubicBezTo>
                  <a:cubicBezTo>
                    <a:pt x="124" y="61"/>
                    <a:pt x="118" y="63"/>
                    <a:pt x="112" y="62"/>
                  </a:cubicBezTo>
                  <a:cubicBezTo>
                    <a:pt x="94" y="60"/>
                    <a:pt x="78" y="62"/>
                    <a:pt x="59" y="61"/>
                  </a:cubicBezTo>
                  <a:cubicBezTo>
                    <a:pt x="58" y="61"/>
                    <a:pt x="56" y="60"/>
                    <a:pt x="56" y="60"/>
                  </a:cubicBezTo>
                  <a:cubicBezTo>
                    <a:pt x="58" y="58"/>
                    <a:pt x="60" y="60"/>
                    <a:pt x="62" y="60"/>
                  </a:cubicBezTo>
                  <a:cubicBezTo>
                    <a:pt x="91" y="60"/>
                    <a:pt x="116" y="62"/>
                    <a:pt x="146" y="61"/>
                  </a:cubicBezTo>
                  <a:cubicBezTo>
                    <a:pt x="168" y="60"/>
                    <a:pt x="187" y="60"/>
                    <a:pt x="210" y="60"/>
                  </a:cubicBezTo>
                  <a:cubicBezTo>
                    <a:pt x="214" y="60"/>
                    <a:pt x="218" y="60"/>
                    <a:pt x="222" y="59"/>
                  </a:cubicBezTo>
                  <a:cubicBezTo>
                    <a:pt x="229" y="58"/>
                    <a:pt x="236" y="59"/>
                    <a:pt x="243" y="58"/>
                  </a:cubicBezTo>
                  <a:cubicBezTo>
                    <a:pt x="258" y="57"/>
                    <a:pt x="272" y="59"/>
                    <a:pt x="287" y="58"/>
                  </a:cubicBezTo>
                  <a:cubicBezTo>
                    <a:pt x="311" y="57"/>
                    <a:pt x="331" y="59"/>
                    <a:pt x="355" y="58"/>
                  </a:cubicBezTo>
                  <a:cubicBezTo>
                    <a:pt x="386" y="57"/>
                    <a:pt x="414" y="57"/>
                    <a:pt x="445" y="53"/>
                  </a:cubicBezTo>
                  <a:cubicBezTo>
                    <a:pt x="450" y="53"/>
                    <a:pt x="455" y="53"/>
                    <a:pt x="460" y="52"/>
                  </a:cubicBezTo>
                  <a:cubicBezTo>
                    <a:pt x="469" y="50"/>
                    <a:pt x="477" y="51"/>
                    <a:pt x="486" y="49"/>
                  </a:cubicBezTo>
                  <a:cubicBezTo>
                    <a:pt x="488" y="48"/>
                    <a:pt x="490" y="48"/>
                    <a:pt x="492" y="47"/>
                  </a:cubicBezTo>
                  <a:cubicBezTo>
                    <a:pt x="493" y="46"/>
                    <a:pt x="494" y="46"/>
                    <a:pt x="494" y="45"/>
                  </a:cubicBezTo>
                  <a:cubicBezTo>
                    <a:pt x="495" y="44"/>
                    <a:pt x="495" y="42"/>
                    <a:pt x="496" y="41"/>
                  </a:cubicBezTo>
                  <a:cubicBezTo>
                    <a:pt x="497" y="40"/>
                    <a:pt x="500" y="40"/>
                    <a:pt x="500" y="39"/>
                  </a:cubicBezTo>
                  <a:cubicBezTo>
                    <a:pt x="500" y="36"/>
                    <a:pt x="496" y="34"/>
                    <a:pt x="496" y="32"/>
                  </a:cubicBezTo>
                  <a:cubicBezTo>
                    <a:pt x="494" y="27"/>
                    <a:pt x="496" y="23"/>
                    <a:pt x="494" y="19"/>
                  </a:cubicBezTo>
                  <a:cubicBezTo>
                    <a:pt x="493" y="17"/>
                    <a:pt x="492" y="16"/>
                    <a:pt x="492" y="14"/>
                  </a:cubicBezTo>
                  <a:cubicBezTo>
                    <a:pt x="490" y="11"/>
                    <a:pt x="487" y="9"/>
                    <a:pt x="484" y="8"/>
                  </a:cubicBezTo>
                  <a:cubicBezTo>
                    <a:pt x="482" y="8"/>
                    <a:pt x="481" y="7"/>
                    <a:pt x="480" y="6"/>
                  </a:cubicBezTo>
                  <a:cubicBezTo>
                    <a:pt x="479" y="5"/>
                    <a:pt x="477" y="5"/>
                    <a:pt x="476" y="5"/>
                  </a:cubicBezTo>
                  <a:cubicBezTo>
                    <a:pt x="472" y="3"/>
                    <a:pt x="470" y="2"/>
                    <a:pt x="466" y="1"/>
                  </a:cubicBezTo>
                  <a:cubicBezTo>
                    <a:pt x="459" y="0"/>
                    <a:pt x="454" y="0"/>
                    <a:pt x="447" y="0"/>
                  </a:cubicBezTo>
                  <a:cubicBezTo>
                    <a:pt x="422" y="0"/>
                    <a:pt x="400" y="3"/>
                    <a:pt x="375" y="3"/>
                  </a:cubicBezTo>
                  <a:cubicBezTo>
                    <a:pt x="371" y="3"/>
                    <a:pt x="368" y="2"/>
                    <a:pt x="364" y="2"/>
                  </a:cubicBezTo>
                  <a:cubicBezTo>
                    <a:pt x="339" y="4"/>
                    <a:pt x="317" y="3"/>
                    <a:pt x="291" y="2"/>
                  </a:cubicBezTo>
                  <a:cubicBezTo>
                    <a:pt x="283" y="1"/>
                    <a:pt x="275" y="1"/>
                    <a:pt x="267" y="1"/>
                  </a:cubicBezTo>
                  <a:cubicBezTo>
                    <a:pt x="240" y="2"/>
                    <a:pt x="217" y="1"/>
                    <a:pt x="190" y="1"/>
                  </a:cubicBezTo>
                  <a:cubicBezTo>
                    <a:pt x="156" y="1"/>
                    <a:pt x="127" y="3"/>
                    <a:pt x="93" y="1"/>
                  </a:cubicBezTo>
                  <a:cubicBezTo>
                    <a:pt x="66" y="0"/>
                    <a:pt x="43" y="0"/>
                    <a:pt x="16" y="2"/>
                  </a:cubicBezTo>
                  <a:cubicBezTo>
                    <a:pt x="12" y="3"/>
                    <a:pt x="8" y="3"/>
                    <a:pt x="6" y="7"/>
                  </a:cubicBezTo>
                  <a:cubicBezTo>
                    <a:pt x="2" y="13"/>
                    <a:pt x="3" y="20"/>
                    <a:pt x="1" y="27"/>
                  </a:cubicBezTo>
                  <a:cubicBezTo>
                    <a:pt x="0" y="34"/>
                    <a:pt x="1" y="40"/>
                    <a:pt x="3" y="46"/>
                  </a:cubicBezTo>
                  <a:cubicBezTo>
                    <a:pt x="4" y="51"/>
                    <a:pt x="1" y="57"/>
                    <a:pt x="3" y="61"/>
                  </a:cubicBezTo>
                  <a:cubicBezTo>
                    <a:pt x="3" y="63"/>
                    <a:pt x="4" y="63"/>
                    <a:pt x="6" y="64"/>
                  </a:cubicBezTo>
                  <a:cubicBezTo>
                    <a:pt x="6" y="64"/>
                    <a:pt x="7" y="64"/>
                    <a:pt x="7" y="64"/>
                  </a:cubicBezTo>
                  <a:cubicBezTo>
                    <a:pt x="8" y="64"/>
                    <a:pt x="10" y="63"/>
                    <a:pt x="11" y="64"/>
                  </a:cubicBezTo>
                  <a:cubicBezTo>
                    <a:pt x="11" y="64"/>
                    <a:pt x="10" y="65"/>
                    <a:pt x="11" y="65"/>
                  </a:cubicBezTo>
                  <a:cubicBezTo>
                    <a:pt x="11" y="65"/>
                    <a:pt x="13" y="65"/>
                    <a:pt x="12" y="66"/>
                  </a:cubicBezTo>
                  <a:cubicBezTo>
                    <a:pt x="12" y="67"/>
                    <a:pt x="10" y="66"/>
                    <a:pt x="9" y="67"/>
                  </a:cubicBezTo>
                  <a:cubicBezTo>
                    <a:pt x="8" y="68"/>
                    <a:pt x="14" y="68"/>
                    <a:pt x="13" y="68"/>
                  </a:cubicBezTo>
                  <a:cubicBezTo>
                    <a:pt x="10" y="69"/>
                    <a:pt x="4" y="69"/>
                    <a:pt x="6" y="71"/>
                  </a:cubicBezTo>
                  <a:cubicBezTo>
                    <a:pt x="6" y="71"/>
                    <a:pt x="7" y="71"/>
                    <a:pt x="7" y="72"/>
                  </a:cubicBezTo>
                  <a:cubicBezTo>
                    <a:pt x="6" y="73"/>
                    <a:pt x="3" y="73"/>
                    <a:pt x="4" y="74"/>
                  </a:cubicBezTo>
                  <a:cubicBezTo>
                    <a:pt x="6" y="76"/>
                    <a:pt x="8" y="75"/>
                    <a:pt x="10" y="76"/>
                  </a:cubicBezTo>
                  <a:cubicBezTo>
                    <a:pt x="14" y="77"/>
                    <a:pt x="17" y="79"/>
                    <a:pt x="21" y="78"/>
                  </a:cubicBezTo>
                  <a:close/>
                  <a:moveTo>
                    <a:pt x="98" y="67"/>
                  </a:moveTo>
                  <a:cubicBezTo>
                    <a:pt x="99" y="68"/>
                    <a:pt x="92" y="68"/>
                    <a:pt x="93" y="67"/>
                  </a:cubicBezTo>
                  <a:cubicBezTo>
                    <a:pt x="95" y="67"/>
                    <a:pt x="97" y="66"/>
                    <a:pt x="98" y="67"/>
                  </a:cubicBezTo>
                  <a:close/>
                  <a:moveTo>
                    <a:pt x="271" y="79"/>
                  </a:moveTo>
                  <a:cubicBezTo>
                    <a:pt x="271" y="79"/>
                    <a:pt x="270" y="79"/>
                    <a:pt x="270" y="79"/>
                  </a:cubicBezTo>
                  <a:cubicBezTo>
                    <a:pt x="270" y="79"/>
                    <a:pt x="270" y="80"/>
                    <a:pt x="271" y="79"/>
                  </a:cubicBezTo>
                  <a:close/>
                  <a:moveTo>
                    <a:pt x="273" y="79"/>
                  </a:moveTo>
                  <a:cubicBezTo>
                    <a:pt x="273" y="79"/>
                    <a:pt x="272" y="79"/>
                    <a:pt x="272" y="79"/>
                  </a:cubicBezTo>
                  <a:cubicBezTo>
                    <a:pt x="272" y="79"/>
                    <a:pt x="273" y="80"/>
                    <a:pt x="273" y="79"/>
                  </a:cubicBezTo>
                  <a:close/>
                  <a:moveTo>
                    <a:pt x="414" y="79"/>
                  </a:moveTo>
                  <a:cubicBezTo>
                    <a:pt x="414" y="79"/>
                    <a:pt x="412" y="79"/>
                    <a:pt x="412" y="79"/>
                  </a:cubicBezTo>
                  <a:cubicBezTo>
                    <a:pt x="412" y="80"/>
                    <a:pt x="413" y="80"/>
                    <a:pt x="414" y="79"/>
                  </a:cubicBezTo>
                  <a:close/>
                  <a:moveTo>
                    <a:pt x="238" y="80"/>
                  </a:moveTo>
                  <a:cubicBezTo>
                    <a:pt x="239" y="79"/>
                    <a:pt x="236" y="80"/>
                    <a:pt x="237" y="80"/>
                  </a:cubicBezTo>
                  <a:cubicBezTo>
                    <a:pt x="237" y="80"/>
                    <a:pt x="238" y="80"/>
                    <a:pt x="238" y="80"/>
                  </a:cubicBezTo>
                  <a:close/>
                  <a:moveTo>
                    <a:pt x="240" y="80"/>
                  </a:moveTo>
                  <a:cubicBezTo>
                    <a:pt x="241" y="80"/>
                    <a:pt x="239" y="80"/>
                    <a:pt x="239" y="80"/>
                  </a:cubicBezTo>
                  <a:cubicBezTo>
                    <a:pt x="239" y="80"/>
                    <a:pt x="240" y="80"/>
                    <a:pt x="240" y="80"/>
                  </a:cubicBezTo>
                  <a:close/>
                  <a:moveTo>
                    <a:pt x="258" y="80"/>
                  </a:moveTo>
                  <a:cubicBezTo>
                    <a:pt x="260" y="78"/>
                    <a:pt x="252" y="79"/>
                    <a:pt x="249" y="79"/>
                  </a:cubicBezTo>
                  <a:cubicBezTo>
                    <a:pt x="248" y="79"/>
                    <a:pt x="246" y="80"/>
                    <a:pt x="247" y="80"/>
                  </a:cubicBezTo>
                  <a:cubicBezTo>
                    <a:pt x="250" y="81"/>
                    <a:pt x="252" y="80"/>
                    <a:pt x="255" y="80"/>
                  </a:cubicBezTo>
                  <a:cubicBezTo>
                    <a:pt x="256" y="80"/>
                    <a:pt x="257" y="80"/>
                    <a:pt x="258" y="80"/>
                  </a:cubicBezTo>
                  <a:close/>
                  <a:moveTo>
                    <a:pt x="267" y="80"/>
                  </a:moveTo>
                  <a:cubicBezTo>
                    <a:pt x="268" y="80"/>
                    <a:pt x="267" y="79"/>
                    <a:pt x="267" y="79"/>
                  </a:cubicBezTo>
                  <a:cubicBezTo>
                    <a:pt x="265" y="78"/>
                    <a:pt x="259" y="79"/>
                    <a:pt x="261" y="80"/>
                  </a:cubicBezTo>
                  <a:cubicBezTo>
                    <a:pt x="262" y="81"/>
                    <a:pt x="264" y="80"/>
                    <a:pt x="266" y="80"/>
                  </a:cubicBezTo>
                  <a:cubicBezTo>
                    <a:pt x="267" y="80"/>
                    <a:pt x="267" y="80"/>
                    <a:pt x="267" y="80"/>
                  </a:cubicBezTo>
                  <a:close/>
                  <a:moveTo>
                    <a:pt x="235" y="80"/>
                  </a:moveTo>
                  <a:cubicBezTo>
                    <a:pt x="235" y="80"/>
                    <a:pt x="235" y="79"/>
                    <a:pt x="234" y="79"/>
                  </a:cubicBezTo>
                  <a:cubicBezTo>
                    <a:pt x="231" y="78"/>
                    <a:pt x="228" y="79"/>
                    <a:pt x="226" y="80"/>
                  </a:cubicBezTo>
                  <a:cubicBezTo>
                    <a:pt x="225" y="80"/>
                    <a:pt x="224" y="79"/>
                    <a:pt x="224" y="80"/>
                  </a:cubicBezTo>
                  <a:cubicBezTo>
                    <a:pt x="225" y="82"/>
                    <a:pt x="229" y="80"/>
                    <a:pt x="232" y="80"/>
                  </a:cubicBezTo>
                  <a:cubicBezTo>
                    <a:pt x="233" y="80"/>
                    <a:pt x="234" y="81"/>
                    <a:pt x="235" y="80"/>
                  </a:cubicBezTo>
                  <a:close/>
                  <a:moveTo>
                    <a:pt x="339" y="80"/>
                  </a:moveTo>
                  <a:cubicBezTo>
                    <a:pt x="341" y="79"/>
                    <a:pt x="331" y="80"/>
                    <a:pt x="333" y="80"/>
                  </a:cubicBezTo>
                  <a:cubicBezTo>
                    <a:pt x="333" y="80"/>
                    <a:pt x="333" y="81"/>
                    <a:pt x="334" y="81"/>
                  </a:cubicBezTo>
                  <a:cubicBezTo>
                    <a:pt x="332" y="80"/>
                    <a:pt x="331" y="80"/>
                    <a:pt x="330" y="80"/>
                  </a:cubicBezTo>
                  <a:cubicBezTo>
                    <a:pt x="329" y="80"/>
                    <a:pt x="326" y="81"/>
                    <a:pt x="327" y="81"/>
                  </a:cubicBezTo>
                  <a:cubicBezTo>
                    <a:pt x="329" y="83"/>
                    <a:pt x="331" y="82"/>
                    <a:pt x="333" y="82"/>
                  </a:cubicBezTo>
                  <a:cubicBezTo>
                    <a:pt x="334" y="82"/>
                    <a:pt x="336" y="83"/>
                    <a:pt x="336" y="82"/>
                  </a:cubicBezTo>
                  <a:cubicBezTo>
                    <a:pt x="336" y="82"/>
                    <a:pt x="336" y="81"/>
                    <a:pt x="336" y="81"/>
                  </a:cubicBezTo>
                  <a:cubicBezTo>
                    <a:pt x="337" y="81"/>
                    <a:pt x="338" y="81"/>
                    <a:pt x="339" y="80"/>
                  </a:cubicBezTo>
                  <a:cubicBezTo>
                    <a:pt x="339" y="80"/>
                    <a:pt x="339" y="80"/>
                    <a:pt x="339" y="80"/>
                  </a:cubicBezTo>
                  <a:close/>
                  <a:moveTo>
                    <a:pt x="342" y="80"/>
                  </a:moveTo>
                  <a:cubicBezTo>
                    <a:pt x="342" y="80"/>
                    <a:pt x="341" y="80"/>
                    <a:pt x="341" y="80"/>
                  </a:cubicBezTo>
                  <a:cubicBezTo>
                    <a:pt x="341" y="80"/>
                    <a:pt x="342" y="81"/>
                    <a:pt x="342" y="80"/>
                  </a:cubicBezTo>
                  <a:close/>
                  <a:moveTo>
                    <a:pt x="399" y="80"/>
                  </a:moveTo>
                  <a:cubicBezTo>
                    <a:pt x="400" y="80"/>
                    <a:pt x="402" y="80"/>
                    <a:pt x="402" y="79"/>
                  </a:cubicBezTo>
                  <a:cubicBezTo>
                    <a:pt x="400" y="78"/>
                    <a:pt x="398" y="79"/>
                    <a:pt x="396" y="79"/>
                  </a:cubicBezTo>
                  <a:cubicBezTo>
                    <a:pt x="395" y="79"/>
                    <a:pt x="395" y="80"/>
                    <a:pt x="395" y="80"/>
                  </a:cubicBezTo>
                  <a:cubicBezTo>
                    <a:pt x="396" y="81"/>
                    <a:pt x="397" y="80"/>
                    <a:pt x="398" y="80"/>
                  </a:cubicBezTo>
                  <a:cubicBezTo>
                    <a:pt x="399" y="80"/>
                    <a:pt x="399" y="80"/>
                    <a:pt x="399" y="80"/>
                  </a:cubicBezTo>
                  <a:close/>
                  <a:moveTo>
                    <a:pt x="281" y="81"/>
                  </a:moveTo>
                  <a:cubicBezTo>
                    <a:pt x="282" y="80"/>
                    <a:pt x="279" y="80"/>
                    <a:pt x="278" y="80"/>
                  </a:cubicBezTo>
                  <a:cubicBezTo>
                    <a:pt x="278" y="80"/>
                    <a:pt x="278" y="81"/>
                    <a:pt x="278" y="81"/>
                  </a:cubicBezTo>
                  <a:cubicBezTo>
                    <a:pt x="279" y="81"/>
                    <a:pt x="280" y="82"/>
                    <a:pt x="281" y="81"/>
                  </a:cubicBezTo>
                  <a:close/>
                  <a:moveTo>
                    <a:pt x="284" y="81"/>
                  </a:moveTo>
                  <a:cubicBezTo>
                    <a:pt x="285" y="80"/>
                    <a:pt x="282" y="80"/>
                    <a:pt x="282" y="81"/>
                  </a:cubicBezTo>
                  <a:cubicBezTo>
                    <a:pt x="282" y="82"/>
                    <a:pt x="284" y="82"/>
                    <a:pt x="284" y="81"/>
                  </a:cubicBezTo>
                  <a:close/>
                  <a:moveTo>
                    <a:pt x="295" y="81"/>
                  </a:moveTo>
                  <a:cubicBezTo>
                    <a:pt x="296" y="80"/>
                    <a:pt x="292" y="80"/>
                    <a:pt x="292" y="81"/>
                  </a:cubicBezTo>
                  <a:cubicBezTo>
                    <a:pt x="293" y="82"/>
                    <a:pt x="294" y="82"/>
                    <a:pt x="295" y="81"/>
                  </a:cubicBezTo>
                  <a:close/>
                  <a:moveTo>
                    <a:pt x="388" y="81"/>
                  </a:moveTo>
                  <a:cubicBezTo>
                    <a:pt x="389" y="81"/>
                    <a:pt x="390" y="80"/>
                    <a:pt x="389" y="80"/>
                  </a:cubicBezTo>
                  <a:cubicBezTo>
                    <a:pt x="388" y="79"/>
                    <a:pt x="382" y="79"/>
                    <a:pt x="384" y="80"/>
                  </a:cubicBezTo>
                  <a:cubicBezTo>
                    <a:pt x="385" y="81"/>
                    <a:pt x="387" y="81"/>
                    <a:pt x="388" y="81"/>
                  </a:cubicBezTo>
                  <a:close/>
                  <a:moveTo>
                    <a:pt x="173" y="81"/>
                  </a:moveTo>
                  <a:cubicBezTo>
                    <a:pt x="174" y="81"/>
                    <a:pt x="172" y="80"/>
                    <a:pt x="171" y="80"/>
                  </a:cubicBezTo>
                  <a:cubicBezTo>
                    <a:pt x="168" y="79"/>
                    <a:pt x="165" y="79"/>
                    <a:pt x="162" y="80"/>
                  </a:cubicBezTo>
                  <a:cubicBezTo>
                    <a:pt x="162" y="80"/>
                    <a:pt x="160" y="80"/>
                    <a:pt x="160" y="81"/>
                  </a:cubicBezTo>
                  <a:cubicBezTo>
                    <a:pt x="162" y="83"/>
                    <a:pt x="164" y="80"/>
                    <a:pt x="166" y="80"/>
                  </a:cubicBezTo>
                  <a:cubicBezTo>
                    <a:pt x="168" y="80"/>
                    <a:pt x="170" y="81"/>
                    <a:pt x="172" y="81"/>
                  </a:cubicBezTo>
                  <a:cubicBezTo>
                    <a:pt x="172" y="81"/>
                    <a:pt x="173" y="82"/>
                    <a:pt x="173" y="81"/>
                  </a:cubicBezTo>
                  <a:close/>
                  <a:moveTo>
                    <a:pt x="184" y="82"/>
                  </a:moveTo>
                  <a:cubicBezTo>
                    <a:pt x="185" y="81"/>
                    <a:pt x="180" y="81"/>
                    <a:pt x="181" y="82"/>
                  </a:cubicBezTo>
                  <a:cubicBezTo>
                    <a:pt x="181" y="83"/>
                    <a:pt x="183" y="83"/>
                    <a:pt x="184" y="82"/>
                  </a:cubicBezTo>
                  <a:cubicBezTo>
                    <a:pt x="184" y="82"/>
                    <a:pt x="184" y="82"/>
                    <a:pt x="184" y="82"/>
                  </a:cubicBezTo>
                  <a:close/>
                  <a:moveTo>
                    <a:pt x="190" y="82"/>
                  </a:moveTo>
                  <a:cubicBezTo>
                    <a:pt x="190" y="82"/>
                    <a:pt x="190" y="81"/>
                    <a:pt x="190" y="81"/>
                  </a:cubicBezTo>
                  <a:cubicBezTo>
                    <a:pt x="190" y="81"/>
                    <a:pt x="189" y="80"/>
                    <a:pt x="189" y="80"/>
                  </a:cubicBezTo>
                  <a:cubicBezTo>
                    <a:pt x="191" y="80"/>
                    <a:pt x="192" y="81"/>
                    <a:pt x="194" y="81"/>
                  </a:cubicBezTo>
                  <a:cubicBezTo>
                    <a:pt x="199" y="81"/>
                    <a:pt x="204" y="80"/>
                    <a:pt x="209" y="80"/>
                  </a:cubicBezTo>
                  <a:cubicBezTo>
                    <a:pt x="212" y="81"/>
                    <a:pt x="214" y="80"/>
                    <a:pt x="217" y="80"/>
                  </a:cubicBezTo>
                  <a:cubicBezTo>
                    <a:pt x="218" y="80"/>
                    <a:pt x="221" y="80"/>
                    <a:pt x="220" y="79"/>
                  </a:cubicBezTo>
                  <a:cubicBezTo>
                    <a:pt x="218" y="78"/>
                    <a:pt x="215" y="79"/>
                    <a:pt x="213" y="79"/>
                  </a:cubicBezTo>
                  <a:cubicBezTo>
                    <a:pt x="204" y="79"/>
                    <a:pt x="196" y="78"/>
                    <a:pt x="188" y="79"/>
                  </a:cubicBezTo>
                  <a:cubicBezTo>
                    <a:pt x="187" y="79"/>
                    <a:pt x="184" y="80"/>
                    <a:pt x="185" y="81"/>
                  </a:cubicBezTo>
                  <a:cubicBezTo>
                    <a:pt x="186" y="81"/>
                    <a:pt x="187" y="81"/>
                    <a:pt x="188" y="81"/>
                  </a:cubicBezTo>
                  <a:cubicBezTo>
                    <a:pt x="189" y="81"/>
                    <a:pt x="189" y="82"/>
                    <a:pt x="190" y="82"/>
                  </a:cubicBezTo>
                  <a:close/>
                  <a:moveTo>
                    <a:pt x="239" y="82"/>
                  </a:moveTo>
                  <a:cubicBezTo>
                    <a:pt x="240" y="82"/>
                    <a:pt x="240" y="81"/>
                    <a:pt x="240" y="81"/>
                  </a:cubicBezTo>
                  <a:cubicBezTo>
                    <a:pt x="239" y="80"/>
                    <a:pt x="236" y="81"/>
                    <a:pt x="237" y="81"/>
                  </a:cubicBezTo>
                  <a:cubicBezTo>
                    <a:pt x="237" y="82"/>
                    <a:pt x="239" y="82"/>
                    <a:pt x="239" y="82"/>
                  </a:cubicBezTo>
                  <a:close/>
                  <a:moveTo>
                    <a:pt x="254" y="82"/>
                  </a:moveTo>
                  <a:cubicBezTo>
                    <a:pt x="254" y="82"/>
                    <a:pt x="254" y="81"/>
                    <a:pt x="254" y="81"/>
                  </a:cubicBezTo>
                  <a:cubicBezTo>
                    <a:pt x="254" y="80"/>
                    <a:pt x="251" y="81"/>
                    <a:pt x="251" y="81"/>
                  </a:cubicBezTo>
                  <a:cubicBezTo>
                    <a:pt x="252" y="82"/>
                    <a:pt x="253" y="82"/>
                    <a:pt x="254" y="82"/>
                  </a:cubicBezTo>
                  <a:close/>
                  <a:moveTo>
                    <a:pt x="272" y="82"/>
                  </a:moveTo>
                  <a:cubicBezTo>
                    <a:pt x="274" y="82"/>
                    <a:pt x="276" y="81"/>
                    <a:pt x="275" y="80"/>
                  </a:cubicBezTo>
                  <a:cubicBezTo>
                    <a:pt x="273" y="79"/>
                    <a:pt x="270" y="80"/>
                    <a:pt x="267" y="80"/>
                  </a:cubicBezTo>
                  <a:cubicBezTo>
                    <a:pt x="266" y="80"/>
                    <a:pt x="263" y="81"/>
                    <a:pt x="264" y="81"/>
                  </a:cubicBezTo>
                  <a:cubicBezTo>
                    <a:pt x="265" y="83"/>
                    <a:pt x="267" y="82"/>
                    <a:pt x="269" y="82"/>
                  </a:cubicBezTo>
                  <a:cubicBezTo>
                    <a:pt x="270" y="82"/>
                    <a:pt x="271" y="82"/>
                    <a:pt x="272" y="82"/>
                  </a:cubicBezTo>
                  <a:close/>
                  <a:moveTo>
                    <a:pt x="19" y="84"/>
                  </a:moveTo>
                  <a:cubicBezTo>
                    <a:pt x="20" y="85"/>
                    <a:pt x="22" y="83"/>
                    <a:pt x="21" y="83"/>
                  </a:cubicBezTo>
                  <a:cubicBezTo>
                    <a:pt x="20" y="83"/>
                    <a:pt x="19" y="84"/>
                    <a:pt x="19" y="84"/>
                  </a:cubicBezTo>
                  <a:close/>
                </a:path>
              </a:pathLst>
            </a:custGeom>
            <a:solidFill>
              <a:srgbClr val="3F89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05750" y="144819"/>
            <a:ext cx="450278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5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  <a:sym typeface="+mn-ea"/>
              </a:rPr>
              <a:t>水仙花数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问题</a:t>
            </a:r>
            <a:endParaRPr lang="zh-CN" altLang="en-US" sz="4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0" y="1078865"/>
            <a:ext cx="1210754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题意：水仙花数是指一个N位正整数（N大于等于3），每位数字的N次幂之和等于它本身。例如，一个3位的十进制整数153就是一个水仙花数，一个4位的十进制整数1634就是一个水仙花数。给定N，找到所有的N位十进制水仙花数。输出[]，表示没有水仙花数。</a:t>
            </a:r>
            <a:endParaRPr lang="zh-CN" altLang="en-US" sz="28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-357505" y="2743835"/>
            <a:ext cx="5890260" cy="4064000"/>
            <a:chOff x="1536212" y="1636563"/>
            <a:chExt cx="2778613" cy="3728393"/>
          </a:xfrm>
        </p:grpSpPr>
        <p:sp>
          <p:nvSpPr>
            <p:cNvPr id="57" name="矩形 56"/>
            <p:cNvSpPr/>
            <p:nvPr/>
          </p:nvSpPr>
          <p:spPr>
            <a:xfrm>
              <a:off x="1764506" y="1885950"/>
              <a:ext cx="2550319" cy="3479006"/>
            </a:xfrm>
            <a:prstGeom prst="rect">
              <a:avLst/>
            </a:prstGeom>
            <a:noFill/>
            <a:ln w="25400">
              <a:solidFill>
                <a:srgbClr val="77B1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8" name="Freeform 5"/>
            <p:cNvSpPr>
              <a:spLocks noEditPoints="1"/>
            </p:cNvSpPr>
            <p:nvPr/>
          </p:nvSpPr>
          <p:spPr bwMode="auto">
            <a:xfrm rot="19688968">
              <a:off x="1536212" y="1636563"/>
              <a:ext cx="889469" cy="687485"/>
            </a:xfrm>
            <a:custGeom>
              <a:avLst/>
              <a:gdLst>
                <a:gd name="T0" fmla="*/ 211 w 326"/>
                <a:gd name="T1" fmla="*/ 150 h 154"/>
                <a:gd name="T2" fmla="*/ 208 w 326"/>
                <a:gd name="T3" fmla="*/ 150 h 154"/>
                <a:gd name="T4" fmla="*/ 230 w 326"/>
                <a:gd name="T5" fmla="*/ 5 h 154"/>
                <a:gd name="T6" fmla="*/ 141 w 326"/>
                <a:gd name="T7" fmla="*/ 2 h 154"/>
                <a:gd name="T8" fmla="*/ 71 w 326"/>
                <a:gd name="T9" fmla="*/ 9 h 154"/>
                <a:gd name="T10" fmla="*/ 48 w 326"/>
                <a:gd name="T11" fmla="*/ 19 h 154"/>
                <a:gd name="T12" fmla="*/ 30 w 326"/>
                <a:gd name="T13" fmla="*/ 30 h 154"/>
                <a:gd name="T14" fmla="*/ 50 w 326"/>
                <a:gd name="T15" fmla="*/ 30 h 154"/>
                <a:gd name="T16" fmla="*/ 24 w 326"/>
                <a:gd name="T17" fmla="*/ 39 h 154"/>
                <a:gd name="T18" fmla="*/ 26 w 326"/>
                <a:gd name="T19" fmla="*/ 45 h 154"/>
                <a:gd name="T20" fmla="*/ 37 w 326"/>
                <a:gd name="T21" fmla="*/ 53 h 154"/>
                <a:gd name="T22" fmla="*/ 55 w 326"/>
                <a:gd name="T23" fmla="*/ 57 h 154"/>
                <a:gd name="T24" fmla="*/ 26 w 326"/>
                <a:gd name="T25" fmla="*/ 68 h 154"/>
                <a:gd name="T26" fmla="*/ 27 w 326"/>
                <a:gd name="T27" fmla="*/ 74 h 154"/>
                <a:gd name="T28" fmla="*/ 48 w 326"/>
                <a:gd name="T29" fmla="*/ 80 h 154"/>
                <a:gd name="T30" fmla="*/ 32 w 326"/>
                <a:gd name="T31" fmla="*/ 88 h 154"/>
                <a:gd name="T32" fmla="*/ 104 w 326"/>
                <a:gd name="T33" fmla="*/ 87 h 154"/>
                <a:gd name="T34" fmla="*/ 108 w 326"/>
                <a:gd name="T35" fmla="*/ 92 h 154"/>
                <a:gd name="T36" fmla="*/ 117 w 326"/>
                <a:gd name="T37" fmla="*/ 95 h 154"/>
                <a:gd name="T38" fmla="*/ 123 w 326"/>
                <a:gd name="T39" fmla="*/ 107 h 154"/>
                <a:gd name="T40" fmla="*/ 119 w 326"/>
                <a:gd name="T41" fmla="*/ 118 h 154"/>
                <a:gd name="T42" fmla="*/ 127 w 326"/>
                <a:gd name="T43" fmla="*/ 126 h 154"/>
                <a:gd name="T44" fmla="*/ 139 w 326"/>
                <a:gd name="T45" fmla="*/ 134 h 154"/>
                <a:gd name="T46" fmla="*/ 129 w 326"/>
                <a:gd name="T47" fmla="*/ 140 h 154"/>
                <a:gd name="T48" fmla="*/ 149 w 326"/>
                <a:gd name="T49" fmla="*/ 143 h 154"/>
                <a:gd name="T50" fmla="*/ 203 w 326"/>
                <a:gd name="T51" fmla="*/ 139 h 154"/>
                <a:gd name="T52" fmla="*/ 234 w 326"/>
                <a:gd name="T53" fmla="*/ 134 h 154"/>
                <a:gd name="T54" fmla="*/ 234 w 326"/>
                <a:gd name="T55" fmla="*/ 127 h 154"/>
                <a:gd name="T56" fmla="*/ 243 w 326"/>
                <a:gd name="T57" fmla="*/ 123 h 154"/>
                <a:gd name="T58" fmla="*/ 293 w 326"/>
                <a:gd name="T59" fmla="*/ 120 h 154"/>
                <a:gd name="T60" fmla="*/ 292 w 326"/>
                <a:gd name="T61" fmla="*/ 114 h 154"/>
                <a:gd name="T62" fmla="*/ 303 w 326"/>
                <a:gd name="T63" fmla="*/ 108 h 154"/>
                <a:gd name="T64" fmla="*/ 268 w 326"/>
                <a:gd name="T65" fmla="*/ 95 h 154"/>
                <a:gd name="T66" fmla="*/ 306 w 326"/>
                <a:gd name="T67" fmla="*/ 84 h 154"/>
                <a:gd name="T68" fmla="*/ 298 w 326"/>
                <a:gd name="T69" fmla="*/ 72 h 154"/>
                <a:gd name="T70" fmla="*/ 284 w 326"/>
                <a:gd name="T71" fmla="*/ 59 h 154"/>
                <a:gd name="T72" fmla="*/ 282 w 326"/>
                <a:gd name="T73" fmla="*/ 48 h 154"/>
                <a:gd name="T74" fmla="*/ 286 w 326"/>
                <a:gd name="T75" fmla="*/ 40 h 154"/>
                <a:gd name="T76" fmla="*/ 253 w 326"/>
                <a:gd name="T77" fmla="*/ 31 h 154"/>
                <a:gd name="T78" fmla="*/ 238 w 326"/>
                <a:gd name="T79" fmla="*/ 27 h 154"/>
                <a:gd name="T80" fmla="*/ 238 w 326"/>
                <a:gd name="T81" fmla="*/ 20 h 154"/>
                <a:gd name="T82" fmla="*/ 189 w 326"/>
                <a:gd name="T83" fmla="*/ 10 h 154"/>
                <a:gd name="T84" fmla="*/ 34 w 326"/>
                <a:gd name="T85" fmla="*/ 56 h 154"/>
                <a:gd name="T86" fmla="*/ 51 w 326"/>
                <a:gd name="T87" fmla="*/ 85 h 154"/>
                <a:gd name="T88" fmla="*/ 70 w 326"/>
                <a:gd name="T89" fmla="*/ 18 h 154"/>
                <a:gd name="T90" fmla="*/ 101 w 326"/>
                <a:gd name="T91" fmla="*/ 12 h 154"/>
                <a:gd name="T92" fmla="*/ 152 w 326"/>
                <a:gd name="T93" fmla="*/ 9 h 154"/>
                <a:gd name="T94" fmla="*/ 138 w 326"/>
                <a:gd name="T95" fmla="*/ 124 h 154"/>
                <a:gd name="T96" fmla="*/ 168 w 326"/>
                <a:gd name="T97" fmla="*/ 114 h 154"/>
                <a:gd name="T98" fmla="*/ 193 w 326"/>
                <a:gd name="T99" fmla="*/ 127 h 154"/>
                <a:gd name="T100" fmla="*/ 190 w 326"/>
                <a:gd name="T101" fmla="*/ 125 h 154"/>
                <a:gd name="T102" fmla="*/ 239 w 326"/>
                <a:gd name="T103" fmla="*/ 115 h 154"/>
                <a:gd name="T104" fmla="*/ 258 w 326"/>
                <a:gd name="T105" fmla="*/ 116 h 154"/>
                <a:gd name="T106" fmla="*/ 219 w 326"/>
                <a:gd name="T107" fmla="*/ 146 h 154"/>
                <a:gd name="T108" fmla="*/ 219 w 326"/>
                <a:gd name="T109" fmla="*/ 140 h 154"/>
                <a:gd name="T110" fmla="*/ 203 w 326"/>
                <a:gd name="T111" fmla="*/ 141 h 154"/>
                <a:gd name="T112" fmla="*/ 75 w 326"/>
                <a:gd name="T113" fmla="*/ 95 h 154"/>
                <a:gd name="T114" fmla="*/ 47 w 326"/>
                <a:gd name="T115" fmla="*/ 96 h 154"/>
                <a:gd name="T116" fmla="*/ 20 w 326"/>
                <a:gd name="T117" fmla="*/ 84 h 154"/>
                <a:gd name="T118" fmla="*/ 19 w 326"/>
                <a:gd name="T119" fmla="*/ 59 h 154"/>
                <a:gd name="T120" fmla="*/ 17 w 326"/>
                <a:gd name="T121" fmla="*/ 59 h 154"/>
                <a:gd name="T122" fmla="*/ 13 w 326"/>
                <a:gd name="T123" fmla="*/ 3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6" h="154">
                  <a:moveTo>
                    <a:pt x="2" y="50"/>
                  </a:moveTo>
                  <a:cubicBezTo>
                    <a:pt x="0" y="51"/>
                    <a:pt x="3" y="51"/>
                    <a:pt x="4" y="51"/>
                  </a:cubicBezTo>
                  <a:cubicBezTo>
                    <a:pt x="4" y="50"/>
                    <a:pt x="3" y="49"/>
                    <a:pt x="2" y="50"/>
                  </a:cubicBezTo>
                  <a:close/>
                  <a:moveTo>
                    <a:pt x="211" y="150"/>
                  </a:moveTo>
                  <a:cubicBezTo>
                    <a:pt x="209" y="150"/>
                    <a:pt x="218" y="150"/>
                    <a:pt x="221" y="150"/>
                  </a:cubicBezTo>
                  <a:cubicBezTo>
                    <a:pt x="221" y="150"/>
                    <a:pt x="226" y="150"/>
                    <a:pt x="220" y="149"/>
                  </a:cubicBezTo>
                  <a:cubicBezTo>
                    <a:pt x="220" y="149"/>
                    <a:pt x="213" y="149"/>
                    <a:pt x="211" y="150"/>
                  </a:cubicBezTo>
                  <a:close/>
                  <a:moveTo>
                    <a:pt x="215" y="146"/>
                  </a:moveTo>
                  <a:cubicBezTo>
                    <a:pt x="214" y="146"/>
                    <a:pt x="207" y="145"/>
                    <a:pt x="207" y="146"/>
                  </a:cubicBezTo>
                  <a:cubicBezTo>
                    <a:pt x="207" y="147"/>
                    <a:pt x="217" y="147"/>
                    <a:pt x="217" y="147"/>
                  </a:cubicBezTo>
                  <a:cubicBezTo>
                    <a:pt x="218" y="146"/>
                    <a:pt x="214" y="146"/>
                    <a:pt x="215" y="146"/>
                  </a:cubicBezTo>
                  <a:close/>
                  <a:moveTo>
                    <a:pt x="208" y="150"/>
                  </a:moveTo>
                  <a:cubicBezTo>
                    <a:pt x="202" y="148"/>
                    <a:pt x="207" y="152"/>
                    <a:pt x="209" y="150"/>
                  </a:cubicBezTo>
                  <a:cubicBezTo>
                    <a:pt x="209" y="149"/>
                    <a:pt x="208" y="150"/>
                    <a:pt x="208" y="150"/>
                  </a:cubicBezTo>
                  <a:close/>
                  <a:moveTo>
                    <a:pt x="132" y="153"/>
                  </a:moveTo>
                  <a:cubicBezTo>
                    <a:pt x="131" y="154"/>
                    <a:pt x="135" y="153"/>
                    <a:pt x="137" y="153"/>
                  </a:cubicBezTo>
                  <a:cubicBezTo>
                    <a:pt x="143" y="152"/>
                    <a:pt x="149" y="152"/>
                    <a:pt x="156" y="152"/>
                  </a:cubicBezTo>
                  <a:cubicBezTo>
                    <a:pt x="161" y="151"/>
                    <a:pt x="155" y="150"/>
                    <a:pt x="154" y="150"/>
                  </a:cubicBezTo>
                  <a:cubicBezTo>
                    <a:pt x="151" y="150"/>
                    <a:pt x="144" y="152"/>
                    <a:pt x="141" y="152"/>
                  </a:cubicBezTo>
                  <a:cubicBezTo>
                    <a:pt x="138" y="152"/>
                    <a:pt x="135" y="152"/>
                    <a:pt x="132" y="153"/>
                  </a:cubicBezTo>
                  <a:close/>
                  <a:moveTo>
                    <a:pt x="230" y="5"/>
                  </a:moveTo>
                  <a:cubicBezTo>
                    <a:pt x="221" y="6"/>
                    <a:pt x="209" y="1"/>
                    <a:pt x="198" y="3"/>
                  </a:cubicBezTo>
                  <a:cubicBezTo>
                    <a:pt x="197" y="3"/>
                    <a:pt x="196" y="4"/>
                    <a:pt x="195" y="4"/>
                  </a:cubicBezTo>
                  <a:cubicBezTo>
                    <a:pt x="193" y="4"/>
                    <a:pt x="191" y="4"/>
                    <a:pt x="189" y="4"/>
                  </a:cubicBezTo>
                  <a:cubicBezTo>
                    <a:pt x="183" y="4"/>
                    <a:pt x="176" y="5"/>
                    <a:pt x="172" y="4"/>
                  </a:cubicBezTo>
                  <a:cubicBezTo>
                    <a:pt x="171" y="4"/>
                    <a:pt x="170" y="3"/>
                    <a:pt x="170" y="2"/>
                  </a:cubicBezTo>
                  <a:cubicBezTo>
                    <a:pt x="164" y="1"/>
                    <a:pt x="154" y="1"/>
                    <a:pt x="145" y="1"/>
                  </a:cubicBezTo>
                  <a:cubicBezTo>
                    <a:pt x="142" y="1"/>
                    <a:pt x="135" y="1"/>
                    <a:pt x="141" y="2"/>
                  </a:cubicBezTo>
                  <a:cubicBezTo>
                    <a:pt x="147" y="4"/>
                    <a:pt x="138" y="3"/>
                    <a:pt x="136" y="3"/>
                  </a:cubicBezTo>
                  <a:cubicBezTo>
                    <a:pt x="131" y="3"/>
                    <a:pt x="119" y="3"/>
                    <a:pt x="114" y="4"/>
                  </a:cubicBezTo>
                  <a:cubicBezTo>
                    <a:pt x="109" y="4"/>
                    <a:pt x="106" y="5"/>
                    <a:pt x="99" y="6"/>
                  </a:cubicBezTo>
                  <a:cubicBezTo>
                    <a:pt x="96" y="6"/>
                    <a:pt x="92" y="6"/>
                    <a:pt x="89" y="7"/>
                  </a:cubicBezTo>
                  <a:cubicBezTo>
                    <a:pt x="88" y="7"/>
                    <a:pt x="90" y="8"/>
                    <a:pt x="90" y="8"/>
                  </a:cubicBezTo>
                  <a:cubicBezTo>
                    <a:pt x="90" y="9"/>
                    <a:pt x="75" y="10"/>
                    <a:pt x="74" y="10"/>
                  </a:cubicBezTo>
                  <a:cubicBezTo>
                    <a:pt x="73" y="10"/>
                    <a:pt x="72" y="9"/>
                    <a:pt x="71" y="9"/>
                  </a:cubicBezTo>
                  <a:cubicBezTo>
                    <a:pt x="69" y="9"/>
                    <a:pt x="52" y="11"/>
                    <a:pt x="51" y="12"/>
                  </a:cubicBezTo>
                  <a:cubicBezTo>
                    <a:pt x="53" y="10"/>
                    <a:pt x="53" y="15"/>
                    <a:pt x="51" y="13"/>
                  </a:cubicBezTo>
                  <a:cubicBezTo>
                    <a:pt x="53" y="15"/>
                    <a:pt x="57" y="12"/>
                    <a:pt x="59" y="13"/>
                  </a:cubicBezTo>
                  <a:cubicBezTo>
                    <a:pt x="60" y="13"/>
                    <a:pt x="61" y="15"/>
                    <a:pt x="61" y="15"/>
                  </a:cubicBezTo>
                  <a:cubicBezTo>
                    <a:pt x="61" y="16"/>
                    <a:pt x="58" y="17"/>
                    <a:pt x="58" y="16"/>
                  </a:cubicBezTo>
                  <a:cubicBezTo>
                    <a:pt x="59" y="18"/>
                    <a:pt x="72" y="16"/>
                    <a:pt x="66" y="17"/>
                  </a:cubicBezTo>
                  <a:cubicBezTo>
                    <a:pt x="60" y="19"/>
                    <a:pt x="54" y="19"/>
                    <a:pt x="48" y="19"/>
                  </a:cubicBezTo>
                  <a:cubicBezTo>
                    <a:pt x="45" y="19"/>
                    <a:pt x="46" y="21"/>
                    <a:pt x="49" y="21"/>
                  </a:cubicBezTo>
                  <a:cubicBezTo>
                    <a:pt x="52" y="21"/>
                    <a:pt x="61" y="19"/>
                    <a:pt x="62" y="21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3" y="25"/>
                    <a:pt x="40" y="24"/>
                    <a:pt x="37" y="25"/>
                  </a:cubicBezTo>
                  <a:cubicBezTo>
                    <a:pt x="36" y="25"/>
                    <a:pt x="31" y="27"/>
                    <a:pt x="31" y="27"/>
                  </a:cubicBezTo>
                  <a:cubicBezTo>
                    <a:pt x="31" y="27"/>
                    <a:pt x="32" y="31"/>
                    <a:pt x="32" y="29"/>
                  </a:cubicBezTo>
                  <a:cubicBezTo>
                    <a:pt x="32" y="30"/>
                    <a:pt x="29" y="30"/>
                    <a:pt x="30" y="30"/>
                  </a:cubicBezTo>
                  <a:cubicBezTo>
                    <a:pt x="31" y="30"/>
                    <a:pt x="28" y="29"/>
                    <a:pt x="28" y="30"/>
                  </a:cubicBezTo>
                  <a:cubicBezTo>
                    <a:pt x="28" y="31"/>
                    <a:pt x="33" y="31"/>
                    <a:pt x="33" y="31"/>
                  </a:cubicBezTo>
                  <a:cubicBezTo>
                    <a:pt x="33" y="31"/>
                    <a:pt x="32" y="29"/>
                    <a:pt x="35" y="29"/>
                  </a:cubicBezTo>
                  <a:cubicBezTo>
                    <a:pt x="37" y="29"/>
                    <a:pt x="34" y="30"/>
                    <a:pt x="35" y="31"/>
                  </a:cubicBezTo>
                  <a:cubicBezTo>
                    <a:pt x="36" y="32"/>
                    <a:pt x="41" y="30"/>
                    <a:pt x="45" y="30"/>
                  </a:cubicBezTo>
                  <a:cubicBezTo>
                    <a:pt x="46" y="30"/>
                    <a:pt x="47" y="31"/>
                    <a:pt x="47" y="31"/>
                  </a:cubicBezTo>
                  <a:cubicBezTo>
                    <a:pt x="48" y="31"/>
                    <a:pt x="48" y="28"/>
                    <a:pt x="50" y="30"/>
                  </a:cubicBezTo>
                  <a:cubicBezTo>
                    <a:pt x="51" y="31"/>
                    <a:pt x="42" y="34"/>
                    <a:pt x="40" y="34"/>
                  </a:cubicBezTo>
                  <a:cubicBezTo>
                    <a:pt x="39" y="34"/>
                    <a:pt x="38" y="33"/>
                    <a:pt x="37" y="33"/>
                  </a:cubicBezTo>
                  <a:cubicBezTo>
                    <a:pt x="36" y="33"/>
                    <a:pt x="36" y="34"/>
                    <a:pt x="35" y="35"/>
                  </a:cubicBezTo>
                  <a:cubicBezTo>
                    <a:pt x="33" y="36"/>
                    <a:pt x="28" y="35"/>
                    <a:pt x="25" y="35"/>
                  </a:cubicBezTo>
                  <a:cubicBezTo>
                    <a:pt x="23" y="35"/>
                    <a:pt x="21" y="37"/>
                    <a:pt x="21" y="37"/>
                  </a:cubicBezTo>
                  <a:cubicBezTo>
                    <a:pt x="20" y="37"/>
                    <a:pt x="17" y="36"/>
                    <a:pt x="21" y="37"/>
                  </a:cubicBezTo>
                  <a:cubicBezTo>
                    <a:pt x="25" y="38"/>
                    <a:pt x="20" y="38"/>
                    <a:pt x="24" y="39"/>
                  </a:cubicBezTo>
                  <a:cubicBezTo>
                    <a:pt x="27" y="39"/>
                    <a:pt x="39" y="37"/>
                    <a:pt x="42" y="38"/>
                  </a:cubicBezTo>
                  <a:cubicBezTo>
                    <a:pt x="43" y="38"/>
                    <a:pt x="43" y="40"/>
                    <a:pt x="46" y="41"/>
                  </a:cubicBezTo>
                  <a:cubicBezTo>
                    <a:pt x="51" y="42"/>
                    <a:pt x="47" y="41"/>
                    <a:pt x="44" y="42"/>
                  </a:cubicBezTo>
                  <a:cubicBezTo>
                    <a:pt x="44" y="42"/>
                    <a:pt x="42" y="43"/>
                    <a:pt x="39" y="43"/>
                  </a:cubicBezTo>
                  <a:cubicBezTo>
                    <a:pt x="36" y="43"/>
                    <a:pt x="37" y="40"/>
                    <a:pt x="33" y="42"/>
                  </a:cubicBezTo>
                  <a:cubicBezTo>
                    <a:pt x="32" y="42"/>
                    <a:pt x="34" y="44"/>
                    <a:pt x="34" y="44"/>
                  </a:cubicBezTo>
                  <a:cubicBezTo>
                    <a:pt x="34" y="44"/>
                    <a:pt x="26" y="44"/>
                    <a:pt x="26" y="45"/>
                  </a:cubicBezTo>
                  <a:cubicBezTo>
                    <a:pt x="26" y="46"/>
                    <a:pt x="41" y="45"/>
                    <a:pt x="33" y="47"/>
                  </a:cubicBezTo>
                  <a:cubicBezTo>
                    <a:pt x="25" y="49"/>
                    <a:pt x="14" y="47"/>
                    <a:pt x="7" y="49"/>
                  </a:cubicBezTo>
                  <a:cubicBezTo>
                    <a:pt x="3" y="50"/>
                    <a:pt x="7" y="50"/>
                    <a:pt x="10" y="50"/>
                  </a:cubicBezTo>
                  <a:cubicBezTo>
                    <a:pt x="10" y="50"/>
                    <a:pt x="17" y="51"/>
                    <a:pt x="20" y="51"/>
                  </a:cubicBezTo>
                  <a:cubicBezTo>
                    <a:pt x="25" y="50"/>
                    <a:pt x="28" y="48"/>
                    <a:pt x="31" y="48"/>
                  </a:cubicBezTo>
                  <a:cubicBezTo>
                    <a:pt x="40" y="49"/>
                    <a:pt x="31" y="51"/>
                    <a:pt x="27" y="51"/>
                  </a:cubicBezTo>
                  <a:cubicBezTo>
                    <a:pt x="20" y="52"/>
                    <a:pt x="38" y="54"/>
                    <a:pt x="37" y="53"/>
                  </a:cubicBezTo>
                  <a:cubicBezTo>
                    <a:pt x="38" y="55"/>
                    <a:pt x="31" y="55"/>
                    <a:pt x="29" y="56"/>
                  </a:cubicBezTo>
                  <a:cubicBezTo>
                    <a:pt x="26" y="56"/>
                    <a:pt x="21" y="56"/>
                    <a:pt x="19" y="56"/>
                  </a:cubicBezTo>
                  <a:cubicBezTo>
                    <a:pt x="17" y="56"/>
                    <a:pt x="13" y="56"/>
                    <a:pt x="18" y="56"/>
                  </a:cubicBezTo>
                  <a:cubicBezTo>
                    <a:pt x="20" y="57"/>
                    <a:pt x="23" y="57"/>
                    <a:pt x="24" y="58"/>
                  </a:cubicBezTo>
                  <a:cubicBezTo>
                    <a:pt x="24" y="58"/>
                    <a:pt x="24" y="59"/>
                    <a:pt x="24" y="59"/>
                  </a:cubicBezTo>
                  <a:cubicBezTo>
                    <a:pt x="27" y="60"/>
                    <a:pt x="33" y="59"/>
                    <a:pt x="38" y="59"/>
                  </a:cubicBezTo>
                  <a:cubicBezTo>
                    <a:pt x="45" y="58"/>
                    <a:pt x="50" y="58"/>
                    <a:pt x="55" y="57"/>
                  </a:cubicBezTo>
                  <a:cubicBezTo>
                    <a:pt x="56" y="57"/>
                    <a:pt x="59" y="55"/>
                    <a:pt x="60" y="57"/>
                  </a:cubicBezTo>
                  <a:cubicBezTo>
                    <a:pt x="60" y="59"/>
                    <a:pt x="55" y="58"/>
                    <a:pt x="55" y="58"/>
                  </a:cubicBezTo>
                  <a:cubicBezTo>
                    <a:pt x="54" y="58"/>
                    <a:pt x="54" y="60"/>
                    <a:pt x="54" y="60"/>
                  </a:cubicBezTo>
                  <a:cubicBezTo>
                    <a:pt x="52" y="61"/>
                    <a:pt x="41" y="60"/>
                    <a:pt x="40" y="60"/>
                  </a:cubicBezTo>
                  <a:cubicBezTo>
                    <a:pt x="39" y="61"/>
                    <a:pt x="40" y="62"/>
                    <a:pt x="39" y="63"/>
                  </a:cubicBezTo>
                  <a:cubicBezTo>
                    <a:pt x="35" y="66"/>
                    <a:pt x="29" y="62"/>
                    <a:pt x="26" y="64"/>
                  </a:cubicBezTo>
                  <a:cubicBezTo>
                    <a:pt x="25" y="65"/>
                    <a:pt x="29" y="66"/>
                    <a:pt x="26" y="68"/>
                  </a:cubicBezTo>
                  <a:cubicBezTo>
                    <a:pt x="22" y="70"/>
                    <a:pt x="33" y="70"/>
                    <a:pt x="37" y="69"/>
                  </a:cubicBezTo>
                  <a:cubicBezTo>
                    <a:pt x="42" y="68"/>
                    <a:pt x="43" y="68"/>
                    <a:pt x="50" y="68"/>
                  </a:cubicBezTo>
                  <a:cubicBezTo>
                    <a:pt x="54" y="69"/>
                    <a:pt x="71" y="70"/>
                    <a:pt x="63" y="71"/>
                  </a:cubicBezTo>
                  <a:cubicBezTo>
                    <a:pt x="59" y="71"/>
                    <a:pt x="50" y="69"/>
                    <a:pt x="49" y="72"/>
                  </a:cubicBezTo>
                  <a:cubicBezTo>
                    <a:pt x="48" y="72"/>
                    <a:pt x="50" y="74"/>
                    <a:pt x="50" y="74"/>
                  </a:cubicBezTo>
                  <a:cubicBezTo>
                    <a:pt x="44" y="77"/>
                    <a:pt x="33" y="71"/>
                    <a:pt x="27" y="73"/>
                  </a:cubicBezTo>
                  <a:cubicBezTo>
                    <a:pt x="26" y="73"/>
                    <a:pt x="27" y="74"/>
                    <a:pt x="27" y="74"/>
                  </a:cubicBezTo>
                  <a:cubicBezTo>
                    <a:pt x="26" y="75"/>
                    <a:pt x="26" y="74"/>
                    <a:pt x="24" y="75"/>
                  </a:cubicBezTo>
                  <a:cubicBezTo>
                    <a:pt x="21" y="78"/>
                    <a:pt x="22" y="80"/>
                    <a:pt x="26" y="79"/>
                  </a:cubicBezTo>
                  <a:cubicBezTo>
                    <a:pt x="28" y="78"/>
                    <a:pt x="29" y="77"/>
                    <a:pt x="30" y="76"/>
                  </a:cubicBezTo>
                  <a:cubicBezTo>
                    <a:pt x="37" y="75"/>
                    <a:pt x="44" y="76"/>
                    <a:pt x="46" y="76"/>
                  </a:cubicBezTo>
                  <a:cubicBezTo>
                    <a:pt x="47" y="76"/>
                    <a:pt x="56" y="73"/>
                    <a:pt x="54" y="76"/>
                  </a:cubicBezTo>
                  <a:cubicBezTo>
                    <a:pt x="54" y="79"/>
                    <a:pt x="50" y="77"/>
                    <a:pt x="49" y="78"/>
                  </a:cubicBezTo>
                  <a:cubicBezTo>
                    <a:pt x="48" y="78"/>
                    <a:pt x="50" y="79"/>
                    <a:pt x="48" y="80"/>
                  </a:cubicBezTo>
                  <a:cubicBezTo>
                    <a:pt x="47" y="81"/>
                    <a:pt x="38" y="80"/>
                    <a:pt x="33" y="81"/>
                  </a:cubicBezTo>
                  <a:cubicBezTo>
                    <a:pt x="29" y="82"/>
                    <a:pt x="33" y="82"/>
                    <a:pt x="29" y="82"/>
                  </a:cubicBezTo>
                  <a:cubicBezTo>
                    <a:pt x="25" y="82"/>
                    <a:pt x="29" y="84"/>
                    <a:pt x="31" y="84"/>
                  </a:cubicBezTo>
                  <a:cubicBezTo>
                    <a:pt x="31" y="84"/>
                    <a:pt x="39" y="82"/>
                    <a:pt x="40" y="85"/>
                  </a:cubicBezTo>
                  <a:cubicBezTo>
                    <a:pt x="41" y="86"/>
                    <a:pt x="36" y="85"/>
                    <a:pt x="39" y="86"/>
                  </a:cubicBezTo>
                  <a:cubicBezTo>
                    <a:pt x="41" y="88"/>
                    <a:pt x="53" y="86"/>
                    <a:pt x="53" y="88"/>
                  </a:cubicBezTo>
                  <a:cubicBezTo>
                    <a:pt x="54" y="92"/>
                    <a:pt x="33" y="88"/>
                    <a:pt x="32" y="88"/>
                  </a:cubicBezTo>
                  <a:cubicBezTo>
                    <a:pt x="33" y="88"/>
                    <a:pt x="27" y="89"/>
                    <a:pt x="31" y="90"/>
                  </a:cubicBezTo>
                  <a:cubicBezTo>
                    <a:pt x="33" y="90"/>
                    <a:pt x="38" y="90"/>
                    <a:pt x="39" y="90"/>
                  </a:cubicBezTo>
                  <a:cubicBezTo>
                    <a:pt x="42" y="91"/>
                    <a:pt x="42" y="92"/>
                    <a:pt x="46" y="93"/>
                  </a:cubicBezTo>
                  <a:cubicBezTo>
                    <a:pt x="47" y="93"/>
                    <a:pt x="48" y="91"/>
                    <a:pt x="49" y="91"/>
                  </a:cubicBezTo>
                  <a:cubicBezTo>
                    <a:pt x="53" y="90"/>
                    <a:pt x="60" y="90"/>
                    <a:pt x="65" y="89"/>
                  </a:cubicBezTo>
                  <a:cubicBezTo>
                    <a:pt x="69" y="88"/>
                    <a:pt x="71" y="88"/>
                    <a:pt x="77" y="89"/>
                  </a:cubicBezTo>
                  <a:cubicBezTo>
                    <a:pt x="84" y="90"/>
                    <a:pt x="98" y="86"/>
                    <a:pt x="104" y="87"/>
                  </a:cubicBezTo>
                  <a:cubicBezTo>
                    <a:pt x="106" y="87"/>
                    <a:pt x="106" y="88"/>
                    <a:pt x="103" y="89"/>
                  </a:cubicBezTo>
                  <a:cubicBezTo>
                    <a:pt x="102" y="90"/>
                    <a:pt x="98" y="89"/>
                    <a:pt x="97" y="90"/>
                  </a:cubicBezTo>
                  <a:cubicBezTo>
                    <a:pt x="97" y="91"/>
                    <a:pt x="102" y="90"/>
                    <a:pt x="103" y="90"/>
                  </a:cubicBezTo>
                  <a:cubicBezTo>
                    <a:pt x="108" y="89"/>
                    <a:pt x="113" y="88"/>
                    <a:pt x="117" y="87"/>
                  </a:cubicBezTo>
                  <a:cubicBezTo>
                    <a:pt x="119" y="87"/>
                    <a:pt x="121" y="88"/>
                    <a:pt x="121" y="88"/>
                  </a:cubicBezTo>
                  <a:cubicBezTo>
                    <a:pt x="122" y="90"/>
                    <a:pt x="115" y="89"/>
                    <a:pt x="115" y="89"/>
                  </a:cubicBezTo>
                  <a:cubicBezTo>
                    <a:pt x="113" y="90"/>
                    <a:pt x="111" y="91"/>
                    <a:pt x="108" y="92"/>
                  </a:cubicBezTo>
                  <a:cubicBezTo>
                    <a:pt x="104" y="93"/>
                    <a:pt x="99" y="92"/>
                    <a:pt x="95" y="92"/>
                  </a:cubicBezTo>
                  <a:cubicBezTo>
                    <a:pt x="93" y="92"/>
                    <a:pt x="87" y="94"/>
                    <a:pt x="83" y="94"/>
                  </a:cubicBezTo>
                  <a:cubicBezTo>
                    <a:pt x="78" y="95"/>
                    <a:pt x="84" y="96"/>
                    <a:pt x="89" y="95"/>
                  </a:cubicBezTo>
                  <a:cubicBezTo>
                    <a:pt x="91" y="95"/>
                    <a:pt x="95" y="94"/>
                    <a:pt x="96" y="94"/>
                  </a:cubicBezTo>
                  <a:cubicBezTo>
                    <a:pt x="102" y="95"/>
                    <a:pt x="103" y="98"/>
                    <a:pt x="109" y="96"/>
                  </a:cubicBezTo>
                  <a:cubicBezTo>
                    <a:pt x="110" y="96"/>
                    <a:pt x="111" y="95"/>
                    <a:pt x="112" y="95"/>
                  </a:cubicBezTo>
                  <a:cubicBezTo>
                    <a:pt x="113" y="94"/>
                    <a:pt x="114" y="95"/>
                    <a:pt x="117" y="95"/>
                  </a:cubicBezTo>
                  <a:cubicBezTo>
                    <a:pt x="120" y="95"/>
                    <a:pt x="121" y="95"/>
                    <a:pt x="124" y="96"/>
                  </a:cubicBezTo>
                  <a:cubicBezTo>
                    <a:pt x="128" y="97"/>
                    <a:pt x="128" y="96"/>
                    <a:pt x="124" y="97"/>
                  </a:cubicBezTo>
                  <a:cubicBezTo>
                    <a:pt x="122" y="98"/>
                    <a:pt x="106" y="99"/>
                    <a:pt x="106" y="101"/>
                  </a:cubicBezTo>
                  <a:cubicBezTo>
                    <a:pt x="105" y="103"/>
                    <a:pt x="112" y="102"/>
                    <a:pt x="107" y="104"/>
                  </a:cubicBezTo>
                  <a:cubicBezTo>
                    <a:pt x="106" y="104"/>
                    <a:pt x="91" y="106"/>
                    <a:pt x="102" y="106"/>
                  </a:cubicBezTo>
                  <a:cubicBezTo>
                    <a:pt x="105" y="106"/>
                    <a:pt x="106" y="106"/>
                    <a:pt x="110" y="107"/>
                  </a:cubicBezTo>
                  <a:cubicBezTo>
                    <a:pt x="114" y="107"/>
                    <a:pt x="120" y="104"/>
                    <a:pt x="123" y="107"/>
                  </a:cubicBezTo>
                  <a:cubicBezTo>
                    <a:pt x="124" y="108"/>
                    <a:pt x="120" y="109"/>
                    <a:pt x="120" y="109"/>
                  </a:cubicBezTo>
                  <a:cubicBezTo>
                    <a:pt x="119" y="109"/>
                    <a:pt x="121" y="110"/>
                    <a:pt x="121" y="110"/>
                  </a:cubicBezTo>
                  <a:cubicBezTo>
                    <a:pt x="121" y="110"/>
                    <a:pt x="105" y="115"/>
                    <a:pt x="102" y="115"/>
                  </a:cubicBezTo>
                  <a:cubicBezTo>
                    <a:pt x="102" y="115"/>
                    <a:pt x="100" y="114"/>
                    <a:pt x="100" y="114"/>
                  </a:cubicBezTo>
                  <a:cubicBezTo>
                    <a:pt x="101" y="113"/>
                    <a:pt x="100" y="115"/>
                    <a:pt x="102" y="116"/>
                  </a:cubicBezTo>
                  <a:cubicBezTo>
                    <a:pt x="103" y="117"/>
                    <a:pt x="112" y="114"/>
                    <a:pt x="116" y="115"/>
                  </a:cubicBezTo>
                  <a:cubicBezTo>
                    <a:pt x="117" y="115"/>
                    <a:pt x="118" y="117"/>
                    <a:pt x="119" y="118"/>
                  </a:cubicBezTo>
                  <a:cubicBezTo>
                    <a:pt x="122" y="118"/>
                    <a:pt x="129" y="115"/>
                    <a:pt x="134" y="116"/>
                  </a:cubicBezTo>
                  <a:cubicBezTo>
                    <a:pt x="135" y="117"/>
                    <a:pt x="136" y="118"/>
                    <a:pt x="137" y="118"/>
                  </a:cubicBezTo>
                  <a:cubicBezTo>
                    <a:pt x="138" y="118"/>
                    <a:pt x="142" y="118"/>
                    <a:pt x="143" y="118"/>
                  </a:cubicBezTo>
                  <a:cubicBezTo>
                    <a:pt x="143" y="119"/>
                    <a:pt x="137" y="121"/>
                    <a:pt x="136" y="121"/>
                  </a:cubicBezTo>
                  <a:cubicBezTo>
                    <a:pt x="135" y="121"/>
                    <a:pt x="128" y="122"/>
                    <a:pt x="128" y="122"/>
                  </a:cubicBezTo>
                  <a:cubicBezTo>
                    <a:pt x="128" y="123"/>
                    <a:pt x="136" y="123"/>
                    <a:pt x="136" y="124"/>
                  </a:cubicBezTo>
                  <a:cubicBezTo>
                    <a:pt x="138" y="126"/>
                    <a:pt x="127" y="126"/>
                    <a:pt x="127" y="126"/>
                  </a:cubicBezTo>
                  <a:cubicBezTo>
                    <a:pt x="126" y="128"/>
                    <a:pt x="133" y="128"/>
                    <a:pt x="134" y="128"/>
                  </a:cubicBezTo>
                  <a:cubicBezTo>
                    <a:pt x="139" y="127"/>
                    <a:pt x="142" y="126"/>
                    <a:pt x="148" y="126"/>
                  </a:cubicBezTo>
                  <a:cubicBezTo>
                    <a:pt x="150" y="125"/>
                    <a:pt x="155" y="125"/>
                    <a:pt x="155" y="125"/>
                  </a:cubicBezTo>
                  <a:cubicBezTo>
                    <a:pt x="156" y="126"/>
                    <a:pt x="153" y="128"/>
                    <a:pt x="152" y="127"/>
                  </a:cubicBezTo>
                  <a:cubicBezTo>
                    <a:pt x="154" y="129"/>
                    <a:pt x="155" y="126"/>
                    <a:pt x="157" y="128"/>
                  </a:cubicBezTo>
                  <a:cubicBezTo>
                    <a:pt x="158" y="129"/>
                    <a:pt x="145" y="134"/>
                    <a:pt x="142" y="135"/>
                  </a:cubicBezTo>
                  <a:cubicBezTo>
                    <a:pt x="141" y="135"/>
                    <a:pt x="140" y="134"/>
                    <a:pt x="139" y="134"/>
                  </a:cubicBezTo>
                  <a:cubicBezTo>
                    <a:pt x="139" y="134"/>
                    <a:pt x="135" y="135"/>
                    <a:pt x="139" y="135"/>
                  </a:cubicBezTo>
                  <a:cubicBezTo>
                    <a:pt x="140" y="135"/>
                    <a:pt x="147" y="136"/>
                    <a:pt x="150" y="135"/>
                  </a:cubicBezTo>
                  <a:cubicBezTo>
                    <a:pt x="151" y="134"/>
                    <a:pt x="151" y="134"/>
                    <a:pt x="154" y="134"/>
                  </a:cubicBezTo>
                  <a:cubicBezTo>
                    <a:pt x="156" y="134"/>
                    <a:pt x="160" y="134"/>
                    <a:pt x="160" y="134"/>
                  </a:cubicBezTo>
                  <a:cubicBezTo>
                    <a:pt x="161" y="135"/>
                    <a:pt x="158" y="137"/>
                    <a:pt x="158" y="137"/>
                  </a:cubicBezTo>
                  <a:cubicBezTo>
                    <a:pt x="155" y="138"/>
                    <a:pt x="146" y="138"/>
                    <a:pt x="143" y="138"/>
                  </a:cubicBezTo>
                  <a:cubicBezTo>
                    <a:pt x="139" y="139"/>
                    <a:pt x="133" y="140"/>
                    <a:pt x="129" y="140"/>
                  </a:cubicBezTo>
                  <a:cubicBezTo>
                    <a:pt x="125" y="140"/>
                    <a:pt x="132" y="141"/>
                    <a:pt x="133" y="140"/>
                  </a:cubicBezTo>
                  <a:cubicBezTo>
                    <a:pt x="147" y="140"/>
                    <a:pt x="162" y="136"/>
                    <a:pt x="178" y="138"/>
                  </a:cubicBezTo>
                  <a:cubicBezTo>
                    <a:pt x="180" y="138"/>
                    <a:pt x="190" y="138"/>
                    <a:pt x="181" y="140"/>
                  </a:cubicBezTo>
                  <a:cubicBezTo>
                    <a:pt x="176" y="141"/>
                    <a:pt x="161" y="143"/>
                    <a:pt x="157" y="143"/>
                  </a:cubicBezTo>
                  <a:cubicBezTo>
                    <a:pt x="154" y="143"/>
                    <a:pt x="153" y="142"/>
                    <a:pt x="150" y="142"/>
                  </a:cubicBezTo>
                  <a:cubicBezTo>
                    <a:pt x="151" y="142"/>
                    <a:pt x="148" y="142"/>
                    <a:pt x="147" y="142"/>
                  </a:cubicBezTo>
                  <a:cubicBezTo>
                    <a:pt x="145" y="145"/>
                    <a:pt x="172" y="146"/>
                    <a:pt x="149" y="143"/>
                  </a:cubicBezTo>
                  <a:cubicBezTo>
                    <a:pt x="154" y="144"/>
                    <a:pt x="162" y="143"/>
                    <a:pt x="166" y="144"/>
                  </a:cubicBezTo>
                  <a:cubicBezTo>
                    <a:pt x="169" y="145"/>
                    <a:pt x="175" y="143"/>
                    <a:pt x="180" y="143"/>
                  </a:cubicBezTo>
                  <a:cubicBezTo>
                    <a:pt x="182" y="142"/>
                    <a:pt x="185" y="143"/>
                    <a:pt x="187" y="142"/>
                  </a:cubicBezTo>
                  <a:cubicBezTo>
                    <a:pt x="187" y="142"/>
                    <a:pt x="189" y="141"/>
                    <a:pt x="189" y="141"/>
                  </a:cubicBezTo>
                  <a:cubicBezTo>
                    <a:pt x="192" y="140"/>
                    <a:pt x="197" y="141"/>
                    <a:pt x="199" y="140"/>
                  </a:cubicBezTo>
                  <a:cubicBezTo>
                    <a:pt x="199" y="140"/>
                    <a:pt x="197" y="140"/>
                    <a:pt x="197" y="140"/>
                  </a:cubicBezTo>
                  <a:cubicBezTo>
                    <a:pt x="197" y="137"/>
                    <a:pt x="201" y="139"/>
                    <a:pt x="203" y="139"/>
                  </a:cubicBezTo>
                  <a:cubicBezTo>
                    <a:pt x="203" y="139"/>
                    <a:pt x="202" y="138"/>
                    <a:pt x="202" y="137"/>
                  </a:cubicBezTo>
                  <a:cubicBezTo>
                    <a:pt x="204" y="135"/>
                    <a:pt x="209" y="138"/>
                    <a:pt x="213" y="137"/>
                  </a:cubicBezTo>
                  <a:cubicBezTo>
                    <a:pt x="215" y="136"/>
                    <a:pt x="216" y="134"/>
                    <a:pt x="218" y="135"/>
                  </a:cubicBezTo>
                  <a:cubicBezTo>
                    <a:pt x="218" y="135"/>
                    <a:pt x="213" y="137"/>
                    <a:pt x="219" y="137"/>
                  </a:cubicBezTo>
                  <a:cubicBezTo>
                    <a:pt x="219" y="137"/>
                    <a:pt x="221" y="136"/>
                    <a:pt x="222" y="136"/>
                  </a:cubicBezTo>
                  <a:cubicBezTo>
                    <a:pt x="227" y="135"/>
                    <a:pt x="240" y="136"/>
                    <a:pt x="247" y="136"/>
                  </a:cubicBezTo>
                  <a:cubicBezTo>
                    <a:pt x="253" y="135"/>
                    <a:pt x="236" y="134"/>
                    <a:pt x="234" y="134"/>
                  </a:cubicBezTo>
                  <a:cubicBezTo>
                    <a:pt x="231" y="133"/>
                    <a:pt x="234" y="132"/>
                    <a:pt x="230" y="132"/>
                  </a:cubicBezTo>
                  <a:cubicBezTo>
                    <a:pt x="229" y="132"/>
                    <a:pt x="227" y="133"/>
                    <a:pt x="225" y="133"/>
                  </a:cubicBezTo>
                  <a:cubicBezTo>
                    <a:pt x="223" y="133"/>
                    <a:pt x="221" y="131"/>
                    <a:pt x="220" y="131"/>
                  </a:cubicBezTo>
                  <a:cubicBezTo>
                    <a:pt x="217" y="131"/>
                    <a:pt x="201" y="132"/>
                    <a:pt x="210" y="128"/>
                  </a:cubicBezTo>
                  <a:cubicBezTo>
                    <a:pt x="211" y="128"/>
                    <a:pt x="214" y="129"/>
                    <a:pt x="216" y="129"/>
                  </a:cubicBezTo>
                  <a:cubicBezTo>
                    <a:pt x="218" y="129"/>
                    <a:pt x="219" y="127"/>
                    <a:pt x="220" y="127"/>
                  </a:cubicBezTo>
                  <a:cubicBezTo>
                    <a:pt x="225" y="126"/>
                    <a:pt x="230" y="128"/>
                    <a:pt x="234" y="127"/>
                  </a:cubicBezTo>
                  <a:cubicBezTo>
                    <a:pt x="239" y="126"/>
                    <a:pt x="246" y="128"/>
                    <a:pt x="257" y="127"/>
                  </a:cubicBezTo>
                  <a:cubicBezTo>
                    <a:pt x="258" y="127"/>
                    <a:pt x="259" y="126"/>
                    <a:pt x="259" y="126"/>
                  </a:cubicBezTo>
                  <a:cubicBezTo>
                    <a:pt x="263" y="125"/>
                    <a:pt x="269" y="127"/>
                    <a:pt x="272" y="126"/>
                  </a:cubicBezTo>
                  <a:cubicBezTo>
                    <a:pt x="274" y="125"/>
                    <a:pt x="270" y="125"/>
                    <a:pt x="267" y="125"/>
                  </a:cubicBezTo>
                  <a:cubicBezTo>
                    <a:pt x="261" y="125"/>
                    <a:pt x="252" y="126"/>
                    <a:pt x="247" y="125"/>
                  </a:cubicBezTo>
                  <a:cubicBezTo>
                    <a:pt x="244" y="125"/>
                    <a:pt x="238" y="125"/>
                    <a:pt x="237" y="124"/>
                  </a:cubicBezTo>
                  <a:cubicBezTo>
                    <a:pt x="236" y="123"/>
                    <a:pt x="242" y="123"/>
                    <a:pt x="243" y="123"/>
                  </a:cubicBezTo>
                  <a:cubicBezTo>
                    <a:pt x="248" y="123"/>
                    <a:pt x="258" y="124"/>
                    <a:pt x="262" y="124"/>
                  </a:cubicBezTo>
                  <a:cubicBezTo>
                    <a:pt x="265" y="124"/>
                    <a:pt x="265" y="123"/>
                    <a:pt x="267" y="122"/>
                  </a:cubicBezTo>
                  <a:cubicBezTo>
                    <a:pt x="274" y="120"/>
                    <a:pt x="282" y="122"/>
                    <a:pt x="291" y="122"/>
                  </a:cubicBezTo>
                  <a:cubicBezTo>
                    <a:pt x="298" y="123"/>
                    <a:pt x="309" y="123"/>
                    <a:pt x="315" y="123"/>
                  </a:cubicBezTo>
                  <a:cubicBezTo>
                    <a:pt x="315" y="123"/>
                    <a:pt x="321" y="122"/>
                    <a:pt x="315" y="122"/>
                  </a:cubicBezTo>
                  <a:cubicBezTo>
                    <a:pt x="310" y="121"/>
                    <a:pt x="312" y="122"/>
                    <a:pt x="307" y="121"/>
                  </a:cubicBezTo>
                  <a:cubicBezTo>
                    <a:pt x="301" y="121"/>
                    <a:pt x="297" y="120"/>
                    <a:pt x="293" y="120"/>
                  </a:cubicBezTo>
                  <a:cubicBezTo>
                    <a:pt x="290" y="120"/>
                    <a:pt x="284" y="120"/>
                    <a:pt x="282" y="120"/>
                  </a:cubicBezTo>
                  <a:cubicBezTo>
                    <a:pt x="277" y="119"/>
                    <a:pt x="274" y="118"/>
                    <a:pt x="269" y="118"/>
                  </a:cubicBezTo>
                  <a:cubicBezTo>
                    <a:pt x="268" y="118"/>
                    <a:pt x="264" y="117"/>
                    <a:pt x="263" y="116"/>
                  </a:cubicBezTo>
                  <a:cubicBezTo>
                    <a:pt x="263" y="115"/>
                    <a:pt x="268" y="115"/>
                    <a:pt x="268" y="115"/>
                  </a:cubicBezTo>
                  <a:cubicBezTo>
                    <a:pt x="274" y="115"/>
                    <a:pt x="286" y="115"/>
                    <a:pt x="290" y="115"/>
                  </a:cubicBezTo>
                  <a:cubicBezTo>
                    <a:pt x="291" y="115"/>
                    <a:pt x="296" y="118"/>
                    <a:pt x="298" y="117"/>
                  </a:cubicBezTo>
                  <a:cubicBezTo>
                    <a:pt x="299" y="116"/>
                    <a:pt x="292" y="115"/>
                    <a:pt x="292" y="114"/>
                  </a:cubicBezTo>
                  <a:cubicBezTo>
                    <a:pt x="292" y="112"/>
                    <a:pt x="300" y="113"/>
                    <a:pt x="301" y="113"/>
                  </a:cubicBezTo>
                  <a:cubicBezTo>
                    <a:pt x="309" y="113"/>
                    <a:pt x="295" y="111"/>
                    <a:pt x="293" y="111"/>
                  </a:cubicBezTo>
                  <a:cubicBezTo>
                    <a:pt x="287" y="110"/>
                    <a:pt x="277" y="111"/>
                    <a:pt x="271" y="110"/>
                  </a:cubicBezTo>
                  <a:cubicBezTo>
                    <a:pt x="270" y="110"/>
                    <a:pt x="268" y="110"/>
                    <a:pt x="269" y="109"/>
                  </a:cubicBezTo>
                  <a:cubicBezTo>
                    <a:pt x="269" y="107"/>
                    <a:pt x="281" y="110"/>
                    <a:pt x="284" y="109"/>
                  </a:cubicBezTo>
                  <a:cubicBezTo>
                    <a:pt x="284" y="109"/>
                    <a:pt x="284" y="108"/>
                    <a:pt x="284" y="108"/>
                  </a:cubicBezTo>
                  <a:cubicBezTo>
                    <a:pt x="288" y="106"/>
                    <a:pt x="297" y="109"/>
                    <a:pt x="303" y="108"/>
                  </a:cubicBezTo>
                  <a:cubicBezTo>
                    <a:pt x="303" y="108"/>
                    <a:pt x="311" y="106"/>
                    <a:pt x="311" y="106"/>
                  </a:cubicBezTo>
                  <a:cubicBezTo>
                    <a:pt x="311" y="107"/>
                    <a:pt x="305" y="104"/>
                    <a:pt x="305" y="104"/>
                  </a:cubicBezTo>
                  <a:cubicBezTo>
                    <a:pt x="301" y="103"/>
                    <a:pt x="291" y="102"/>
                    <a:pt x="300" y="102"/>
                  </a:cubicBezTo>
                  <a:cubicBezTo>
                    <a:pt x="301" y="102"/>
                    <a:pt x="305" y="102"/>
                    <a:pt x="305" y="102"/>
                  </a:cubicBezTo>
                  <a:cubicBezTo>
                    <a:pt x="305" y="101"/>
                    <a:pt x="301" y="100"/>
                    <a:pt x="301" y="100"/>
                  </a:cubicBezTo>
                  <a:cubicBezTo>
                    <a:pt x="296" y="99"/>
                    <a:pt x="287" y="100"/>
                    <a:pt x="282" y="98"/>
                  </a:cubicBezTo>
                  <a:cubicBezTo>
                    <a:pt x="280" y="98"/>
                    <a:pt x="258" y="95"/>
                    <a:pt x="268" y="95"/>
                  </a:cubicBezTo>
                  <a:cubicBezTo>
                    <a:pt x="274" y="95"/>
                    <a:pt x="279" y="94"/>
                    <a:pt x="284" y="94"/>
                  </a:cubicBezTo>
                  <a:cubicBezTo>
                    <a:pt x="288" y="93"/>
                    <a:pt x="293" y="95"/>
                    <a:pt x="295" y="94"/>
                  </a:cubicBezTo>
                  <a:cubicBezTo>
                    <a:pt x="295" y="94"/>
                    <a:pt x="295" y="92"/>
                    <a:pt x="295" y="92"/>
                  </a:cubicBezTo>
                  <a:cubicBezTo>
                    <a:pt x="297" y="92"/>
                    <a:pt x="302" y="93"/>
                    <a:pt x="302" y="92"/>
                  </a:cubicBezTo>
                  <a:cubicBezTo>
                    <a:pt x="303" y="90"/>
                    <a:pt x="292" y="91"/>
                    <a:pt x="291" y="89"/>
                  </a:cubicBezTo>
                  <a:cubicBezTo>
                    <a:pt x="291" y="88"/>
                    <a:pt x="302" y="89"/>
                    <a:pt x="303" y="88"/>
                  </a:cubicBezTo>
                  <a:cubicBezTo>
                    <a:pt x="304" y="88"/>
                    <a:pt x="304" y="85"/>
                    <a:pt x="306" y="84"/>
                  </a:cubicBezTo>
                  <a:cubicBezTo>
                    <a:pt x="306" y="84"/>
                    <a:pt x="310" y="83"/>
                    <a:pt x="310" y="83"/>
                  </a:cubicBezTo>
                  <a:cubicBezTo>
                    <a:pt x="309" y="81"/>
                    <a:pt x="297" y="84"/>
                    <a:pt x="296" y="82"/>
                  </a:cubicBezTo>
                  <a:cubicBezTo>
                    <a:pt x="295" y="78"/>
                    <a:pt x="309" y="80"/>
                    <a:pt x="310" y="79"/>
                  </a:cubicBezTo>
                  <a:cubicBezTo>
                    <a:pt x="309" y="81"/>
                    <a:pt x="304" y="76"/>
                    <a:pt x="305" y="76"/>
                  </a:cubicBezTo>
                  <a:cubicBezTo>
                    <a:pt x="304" y="75"/>
                    <a:pt x="289" y="74"/>
                    <a:pt x="289" y="73"/>
                  </a:cubicBezTo>
                  <a:cubicBezTo>
                    <a:pt x="289" y="72"/>
                    <a:pt x="303" y="72"/>
                    <a:pt x="294" y="73"/>
                  </a:cubicBezTo>
                  <a:cubicBezTo>
                    <a:pt x="295" y="73"/>
                    <a:pt x="295" y="74"/>
                    <a:pt x="298" y="72"/>
                  </a:cubicBezTo>
                  <a:cubicBezTo>
                    <a:pt x="296" y="74"/>
                    <a:pt x="296" y="67"/>
                    <a:pt x="299" y="70"/>
                  </a:cubicBezTo>
                  <a:cubicBezTo>
                    <a:pt x="297" y="69"/>
                    <a:pt x="283" y="69"/>
                    <a:pt x="293" y="68"/>
                  </a:cubicBezTo>
                  <a:cubicBezTo>
                    <a:pt x="294" y="68"/>
                    <a:pt x="304" y="69"/>
                    <a:pt x="304" y="68"/>
                  </a:cubicBezTo>
                  <a:cubicBezTo>
                    <a:pt x="304" y="68"/>
                    <a:pt x="300" y="66"/>
                    <a:pt x="300" y="66"/>
                  </a:cubicBezTo>
                  <a:cubicBezTo>
                    <a:pt x="298" y="65"/>
                    <a:pt x="292" y="65"/>
                    <a:pt x="289" y="63"/>
                  </a:cubicBezTo>
                  <a:cubicBezTo>
                    <a:pt x="288" y="63"/>
                    <a:pt x="289" y="62"/>
                    <a:pt x="289" y="61"/>
                  </a:cubicBezTo>
                  <a:cubicBezTo>
                    <a:pt x="289" y="61"/>
                    <a:pt x="284" y="59"/>
                    <a:pt x="284" y="59"/>
                  </a:cubicBezTo>
                  <a:cubicBezTo>
                    <a:pt x="283" y="56"/>
                    <a:pt x="278" y="59"/>
                    <a:pt x="277" y="56"/>
                  </a:cubicBezTo>
                  <a:cubicBezTo>
                    <a:pt x="277" y="55"/>
                    <a:pt x="284" y="55"/>
                    <a:pt x="285" y="55"/>
                  </a:cubicBezTo>
                  <a:cubicBezTo>
                    <a:pt x="297" y="55"/>
                    <a:pt x="308" y="54"/>
                    <a:pt x="321" y="54"/>
                  </a:cubicBezTo>
                  <a:cubicBezTo>
                    <a:pt x="326" y="54"/>
                    <a:pt x="316" y="53"/>
                    <a:pt x="315" y="52"/>
                  </a:cubicBezTo>
                  <a:cubicBezTo>
                    <a:pt x="314" y="52"/>
                    <a:pt x="314" y="51"/>
                    <a:pt x="313" y="50"/>
                  </a:cubicBezTo>
                  <a:cubicBezTo>
                    <a:pt x="311" y="50"/>
                    <a:pt x="309" y="51"/>
                    <a:pt x="306" y="51"/>
                  </a:cubicBezTo>
                  <a:cubicBezTo>
                    <a:pt x="298" y="50"/>
                    <a:pt x="286" y="49"/>
                    <a:pt x="282" y="48"/>
                  </a:cubicBezTo>
                  <a:cubicBezTo>
                    <a:pt x="280" y="48"/>
                    <a:pt x="275" y="45"/>
                    <a:pt x="275" y="46"/>
                  </a:cubicBezTo>
                  <a:cubicBezTo>
                    <a:pt x="274" y="44"/>
                    <a:pt x="286" y="45"/>
                    <a:pt x="287" y="45"/>
                  </a:cubicBezTo>
                  <a:cubicBezTo>
                    <a:pt x="290" y="45"/>
                    <a:pt x="295" y="45"/>
                    <a:pt x="298" y="45"/>
                  </a:cubicBezTo>
                  <a:cubicBezTo>
                    <a:pt x="303" y="45"/>
                    <a:pt x="291" y="44"/>
                    <a:pt x="290" y="43"/>
                  </a:cubicBezTo>
                  <a:cubicBezTo>
                    <a:pt x="285" y="42"/>
                    <a:pt x="277" y="42"/>
                    <a:pt x="270" y="42"/>
                  </a:cubicBezTo>
                  <a:cubicBezTo>
                    <a:pt x="266" y="41"/>
                    <a:pt x="262" y="40"/>
                    <a:pt x="269" y="40"/>
                  </a:cubicBezTo>
                  <a:cubicBezTo>
                    <a:pt x="275" y="40"/>
                    <a:pt x="281" y="41"/>
                    <a:pt x="286" y="40"/>
                  </a:cubicBezTo>
                  <a:cubicBezTo>
                    <a:pt x="290" y="40"/>
                    <a:pt x="284" y="39"/>
                    <a:pt x="282" y="39"/>
                  </a:cubicBezTo>
                  <a:cubicBezTo>
                    <a:pt x="272" y="39"/>
                    <a:pt x="265" y="38"/>
                    <a:pt x="254" y="38"/>
                  </a:cubicBezTo>
                  <a:cubicBezTo>
                    <a:pt x="252" y="38"/>
                    <a:pt x="244" y="39"/>
                    <a:pt x="243" y="38"/>
                  </a:cubicBezTo>
                  <a:cubicBezTo>
                    <a:pt x="242" y="37"/>
                    <a:pt x="256" y="36"/>
                    <a:pt x="257" y="36"/>
                  </a:cubicBezTo>
                  <a:cubicBezTo>
                    <a:pt x="262" y="34"/>
                    <a:pt x="252" y="35"/>
                    <a:pt x="252" y="34"/>
                  </a:cubicBezTo>
                  <a:cubicBezTo>
                    <a:pt x="250" y="32"/>
                    <a:pt x="259" y="31"/>
                    <a:pt x="259" y="31"/>
                  </a:cubicBezTo>
                  <a:cubicBezTo>
                    <a:pt x="264" y="31"/>
                    <a:pt x="255" y="31"/>
                    <a:pt x="253" y="31"/>
                  </a:cubicBezTo>
                  <a:cubicBezTo>
                    <a:pt x="240" y="30"/>
                    <a:pt x="228" y="30"/>
                    <a:pt x="216" y="29"/>
                  </a:cubicBezTo>
                  <a:cubicBezTo>
                    <a:pt x="215" y="29"/>
                    <a:pt x="213" y="30"/>
                    <a:pt x="213" y="30"/>
                  </a:cubicBezTo>
                  <a:cubicBezTo>
                    <a:pt x="218" y="30"/>
                    <a:pt x="211" y="30"/>
                    <a:pt x="211" y="29"/>
                  </a:cubicBezTo>
                  <a:cubicBezTo>
                    <a:pt x="211" y="27"/>
                    <a:pt x="229" y="27"/>
                    <a:pt x="214" y="28"/>
                  </a:cubicBezTo>
                  <a:cubicBezTo>
                    <a:pt x="217" y="28"/>
                    <a:pt x="224" y="28"/>
                    <a:pt x="226" y="28"/>
                  </a:cubicBezTo>
                  <a:cubicBezTo>
                    <a:pt x="228" y="28"/>
                    <a:pt x="229" y="27"/>
                    <a:pt x="229" y="27"/>
                  </a:cubicBezTo>
                  <a:cubicBezTo>
                    <a:pt x="231" y="27"/>
                    <a:pt x="236" y="28"/>
                    <a:pt x="238" y="27"/>
                  </a:cubicBezTo>
                  <a:cubicBezTo>
                    <a:pt x="238" y="27"/>
                    <a:pt x="237" y="26"/>
                    <a:pt x="237" y="26"/>
                  </a:cubicBezTo>
                  <a:cubicBezTo>
                    <a:pt x="238" y="24"/>
                    <a:pt x="251" y="25"/>
                    <a:pt x="255" y="25"/>
                  </a:cubicBezTo>
                  <a:cubicBezTo>
                    <a:pt x="259" y="25"/>
                    <a:pt x="259" y="26"/>
                    <a:pt x="260" y="23"/>
                  </a:cubicBezTo>
                  <a:cubicBezTo>
                    <a:pt x="260" y="23"/>
                    <a:pt x="261" y="22"/>
                    <a:pt x="261" y="22"/>
                  </a:cubicBezTo>
                  <a:cubicBezTo>
                    <a:pt x="260" y="20"/>
                    <a:pt x="255" y="22"/>
                    <a:pt x="255" y="22"/>
                  </a:cubicBezTo>
                  <a:cubicBezTo>
                    <a:pt x="254" y="22"/>
                    <a:pt x="249" y="21"/>
                    <a:pt x="247" y="21"/>
                  </a:cubicBezTo>
                  <a:cubicBezTo>
                    <a:pt x="246" y="21"/>
                    <a:pt x="238" y="21"/>
                    <a:pt x="238" y="20"/>
                  </a:cubicBezTo>
                  <a:cubicBezTo>
                    <a:pt x="237" y="19"/>
                    <a:pt x="251" y="19"/>
                    <a:pt x="244" y="18"/>
                  </a:cubicBezTo>
                  <a:cubicBezTo>
                    <a:pt x="238" y="18"/>
                    <a:pt x="223" y="19"/>
                    <a:pt x="214" y="17"/>
                  </a:cubicBezTo>
                  <a:cubicBezTo>
                    <a:pt x="210" y="16"/>
                    <a:pt x="205" y="16"/>
                    <a:pt x="199" y="15"/>
                  </a:cubicBezTo>
                  <a:cubicBezTo>
                    <a:pt x="187" y="14"/>
                    <a:pt x="204" y="12"/>
                    <a:pt x="208" y="12"/>
                  </a:cubicBezTo>
                  <a:cubicBezTo>
                    <a:pt x="216" y="11"/>
                    <a:pt x="220" y="12"/>
                    <a:pt x="227" y="12"/>
                  </a:cubicBezTo>
                  <a:cubicBezTo>
                    <a:pt x="233" y="11"/>
                    <a:pt x="222" y="10"/>
                    <a:pt x="222" y="10"/>
                  </a:cubicBezTo>
                  <a:cubicBezTo>
                    <a:pt x="212" y="9"/>
                    <a:pt x="196" y="10"/>
                    <a:pt x="189" y="10"/>
                  </a:cubicBezTo>
                  <a:cubicBezTo>
                    <a:pt x="187" y="9"/>
                    <a:pt x="186" y="9"/>
                    <a:pt x="184" y="8"/>
                  </a:cubicBezTo>
                  <a:cubicBezTo>
                    <a:pt x="182" y="8"/>
                    <a:pt x="177" y="8"/>
                    <a:pt x="182" y="7"/>
                  </a:cubicBezTo>
                  <a:cubicBezTo>
                    <a:pt x="189" y="7"/>
                    <a:pt x="198" y="8"/>
                    <a:pt x="205" y="8"/>
                  </a:cubicBezTo>
                  <a:cubicBezTo>
                    <a:pt x="215" y="8"/>
                    <a:pt x="224" y="7"/>
                    <a:pt x="234" y="6"/>
                  </a:cubicBezTo>
                  <a:cubicBezTo>
                    <a:pt x="232" y="5"/>
                    <a:pt x="231" y="5"/>
                    <a:pt x="230" y="5"/>
                  </a:cubicBezTo>
                  <a:close/>
                  <a:moveTo>
                    <a:pt x="38" y="57"/>
                  </a:moveTo>
                  <a:cubicBezTo>
                    <a:pt x="37" y="59"/>
                    <a:pt x="32" y="57"/>
                    <a:pt x="34" y="56"/>
                  </a:cubicBezTo>
                  <a:cubicBezTo>
                    <a:pt x="34" y="55"/>
                    <a:pt x="38" y="56"/>
                    <a:pt x="38" y="57"/>
                  </a:cubicBezTo>
                  <a:close/>
                  <a:moveTo>
                    <a:pt x="51" y="52"/>
                  </a:moveTo>
                  <a:cubicBezTo>
                    <a:pt x="52" y="53"/>
                    <a:pt x="44" y="53"/>
                    <a:pt x="46" y="52"/>
                  </a:cubicBezTo>
                  <a:cubicBezTo>
                    <a:pt x="46" y="51"/>
                    <a:pt x="51" y="50"/>
                    <a:pt x="51" y="52"/>
                  </a:cubicBezTo>
                  <a:close/>
                  <a:moveTo>
                    <a:pt x="51" y="85"/>
                  </a:moveTo>
                  <a:cubicBezTo>
                    <a:pt x="51" y="86"/>
                    <a:pt x="44" y="86"/>
                    <a:pt x="44" y="85"/>
                  </a:cubicBezTo>
                  <a:cubicBezTo>
                    <a:pt x="45" y="84"/>
                    <a:pt x="51" y="84"/>
                    <a:pt x="51" y="85"/>
                  </a:cubicBezTo>
                  <a:close/>
                  <a:moveTo>
                    <a:pt x="55" y="83"/>
                  </a:moveTo>
                  <a:cubicBezTo>
                    <a:pt x="55" y="84"/>
                    <a:pt x="45" y="83"/>
                    <a:pt x="45" y="83"/>
                  </a:cubicBezTo>
                  <a:cubicBezTo>
                    <a:pt x="46" y="82"/>
                    <a:pt x="55" y="81"/>
                    <a:pt x="55" y="83"/>
                  </a:cubicBezTo>
                  <a:close/>
                  <a:moveTo>
                    <a:pt x="70" y="18"/>
                  </a:moveTo>
                  <a:cubicBezTo>
                    <a:pt x="72" y="18"/>
                    <a:pt x="79" y="17"/>
                    <a:pt x="75" y="19"/>
                  </a:cubicBezTo>
                  <a:cubicBezTo>
                    <a:pt x="73" y="19"/>
                    <a:pt x="63" y="21"/>
                    <a:pt x="65" y="20"/>
                  </a:cubicBezTo>
                  <a:cubicBezTo>
                    <a:pt x="66" y="19"/>
                    <a:pt x="69" y="18"/>
                    <a:pt x="70" y="18"/>
                  </a:cubicBezTo>
                  <a:close/>
                  <a:moveTo>
                    <a:pt x="55" y="80"/>
                  </a:moveTo>
                  <a:cubicBezTo>
                    <a:pt x="57" y="82"/>
                    <a:pt x="51" y="80"/>
                    <a:pt x="54" y="80"/>
                  </a:cubicBezTo>
                  <a:cubicBezTo>
                    <a:pt x="54" y="79"/>
                    <a:pt x="55" y="80"/>
                    <a:pt x="55" y="80"/>
                  </a:cubicBezTo>
                  <a:close/>
                  <a:moveTo>
                    <a:pt x="61" y="88"/>
                  </a:moveTo>
                  <a:cubicBezTo>
                    <a:pt x="62" y="89"/>
                    <a:pt x="53" y="89"/>
                    <a:pt x="55" y="88"/>
                  </a:cubicBezTo>
                  <a:cubicBezTo>
                    <a:pt x="56" y="87"/>
                    <a:pt x="60" y="86"/>
                    <a:pt x="61" y="88"/>
                  </a:cubicBezTo>
                  <a:close/>
                  <a:moveTo>
                    <a:pt x="101" y="12"/>
                  </a:moveTo>
                  <a:cubicBezTo>
                    <a:pt x="103" y="12"/>
                    <a:pt x="104" y="12"/>
                    <a:pt x="102" y="13"/>
                  </a:cubicBezTo>
                  <a:cubicBezTo>
                    <a:pt x="100" y="14"/>
                    <a:pt x="85" y="16"/>
                    <a:pt x="86" y="14"/>
                  </a:cubicBezTo>
                  <a:cubicBezTo>
                    <a:pt x="86" y="13"/>
                    <a:pt x="99" y="12"/>
                    <a:pt x="101" y="12"/>
                  </a:cubicBezTo>
                  <a:close/>
                  <a:moveTo>
                    <a:pt x="151" y="7"/>
                  </a:moveTo>
                  <a:cubicBezTo>
                    <a:pt x="157" y="7"/>
                    <a:pt x="167" y="7"/>
                    <a:pt x="170" y="8"/>
                  </a:cubicBezTo>
                  <a:cubicBezTo>
                    <a:pt x="171" y="8"/>
                    <a:pt x="178" y="7"/>
                    <a:pt x="175" y="8"/>
                  </a:cubicBezTo>
                  <a:cubicBezTo>
                    <a:pt x="173" y="10"/>
                    <a:pt x="154" y="9"/>
                    <a:pt x="152" y="9"/>
                  </a:cubicBezTo>
                  <a:cubicBezTo>
                    <a:pt x="150" y="8"/>
                    <a:pt x="149" y="8"/>
                    <a:pt x="149" y="7"/>
                  </a:cubicBezTo>
                  <a:cubicBezTo>
                    <a:pt x="149" y="8"/>
                    <a:pt x="152" y="7"/>
                    <a:pt x="151" y="7"/>
                  </a:cubicBezTo>
                  <a:close/>
                  <a:moveTo>
                    <a:pt x="135" y="106"/>
                  </a:moveTo>
                  <a:cubicBezTo>
                    <a:pt x="135" y="107"/>
                    <a:pt x="130" y="107"/>
                    <a:pt x="130" y="106"/>
                  </a:cubicBezTo>
                  <a:cubicBezTo>
                    <a:pt x="131" y="106"/>
                    <a:pt x="135" y="105"/>
                    <a:pt x="135" y="106"/>
                  </a:cubicBezTo>
                  <a:close/>
                  <a:moveTo>
                    <a:pt x="141" y="124"/>
                  </a:moveTo>
                  <a:cubicBezTo>
                    <a:pt x="150" y="123"/>
                    <a:pt x="137" y="126"/>
                    <a:pt x="138" y="124"/>
                  </a:cubicBezTo>
                  <a:cubicBezTo>
                    <a:pt x="138" y="124"/>
                    <a:pt x="141" y="124"/>
                    <a:pt x="141" y="124"/>
                  </a:cubicBezTo>
                  <a:close/>
                  <a:moveTo>
                    <a:pt x="160" y="117"/>
                  </a:moveTo>
                  <a:cubicBezTo>
                    <a:pt x="164" y="118"/>
                    <a:pt x="163" y="119"/>
                    <a:pt x="161" y="119"/>
                  </a:cubicBezTo>
                  <a:cubicBezTo>
                    <a:pt x="158" y="119"/>
                    <a:pt x="145" y="120"/>
                    <a:pt x="146" y="118"/>
                  </a:cubicBezTo>
                  <a:cubicBezTo>
                    <a:pt x="147" y="117"/>
                    <a:pt x="156" y="117"/>
                    <a:pt x="160" y="117"/>
                  </a:cubicBezTo>
                  <a:close/>
                  <a:moveTo>
                    <a:pt x="166" y="115"/>
                  </a:moveTo>
                  <a:cubicBezTo>
                    <a:pt x="167" y="115"/>
                    <a:pt x="167" y="114"/>
                    <a:pt x="168" y="114"/>
                  </a:cubicBezTo>
                  <a:cubicBezTo>
                    <a:pt x="179" y="114"/>
                    <a:pt x="162" y="118"/>
                    <a:pt x="163" y="116"/>
                  </a:cubicBezTo>
                  <a:cubicBezTo>
                    <a:pt x="164" y="114"/>
                    <a:pt x="165" y="115"/>
                    <a:pt x="166" y="115"/>
                  </a:cubicBezTo>
                  <a:close/>
                  <a:moveTo>
                    <a:pt x="161" y="134"/>
                  </a:moveTo>
                  <a:cubicBezTo>
                    <a:pt x="162" y="133"/>
                    <a:pt x="167" y="133"/>
                    <a:pt x="168" y="133"/>
                  </a:cubicBezTo>
                  <a:cubicBezTo>
                    <a:pt x="171" y="134"/>
                    <a:pt x="161" y="135"/>
                    <a:pt x="161" y="134"/>
                  </a:cubicBezTo>
                  <a:close/>
                  <a:moveTo>
                    <a:pt x="188" y="129"/>
                  </a:moveTo>
                  <a:cubicBezTo>
                    <a:pt x="190" y="129"/>
                    <a:pt x="191" y="127"/>
                    <a:pt x="193" y="127"/>
                  </a:cubicBezTo>
                  <a:cubicBezTo>
                    <a:pt x="197" y="127"/>
                    <a:pt x="204" y="128"/>
                    <a:pt x="198" y="129"/>
                  </a:cubicBezTo>
                  <a:cubicBezTo>
                    <a:pt x="190" y="131"/>
                    <a:pt x="176" y="133"/>
                    <a:pt x="172" y="128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5" y="126"/>
                    <a:pt x="185" y="129"/>
                    <a:pt x="188" y="129"/>
                  </a:cubicBezTo>
                  <a:close/>
                  <a:moveTo>
                    <a:pt x="190" y="125"/>
                  </a:moveTo>
                  <a:cubicBezTo>
                    <a:pt x="190" y="125"/>
                    <a:pt x="181" y="127"/>
                    <a:pt x="182" y="125"/>
                  </a:cubicBezTo>
                  <a:cubicBezTo>
                    <a:pt x="183" y="125"/>
                    <a:pt x="190" y="124"/>
                    <a:pt x="190" y="125"/>
                  </a:cubicBezTo>
                  <a:close/>
                  <a:moveTo>
                    <a:pt x="222" y="122"/>
                  </a:moveTo>
                  <a:cubicBezTo>
                    <a:pt x="223" y="122"/>
                    <a:pt x="229" y="123"/>
                    <a:pt x="229" y="124"/>
                  </a:cubicBezTo>
                  <a:cubicBezTo>
                    <a:pt x="229" y="123"/>
                    <a:pt x="209" y="125"/>
                    <a:pt x="213" y="122"/>
                  </a:cubicBezTo>
                  <a:cubicBezTo>
                    <a:pt x="214" y="121"/>
                    <a:pt x="220" y="122"/>
                    <a:pt x="222" y="122"/>
                  </a:cubicBezTo>
                  <a:close/>
                  <a:moveTo>
                    <a:pt x="243" y="115"/>
                  </a:moveTo>
                  <a:cubicBezTo>
                    <a:pt x="242" y="114"/>
                    <a:pt x="248" y="117"/>
                    <a:pt x="248" y="116"/>
                  </a:cubicBezTo>
                  <a:cubicBezTo>
                    <a:pt x="248" y="117"/>
                    <a:pt x="236" y="116"/>
                    <a:pt x="239" y="115"/>
                  </a:cubicBezTo>
                  <a:cubicBezTo>
                    <a:pt x="240" y="114"/>
                    <a:pt x="243" y="115"/>
                    <a:pt x="243" y="115"/>
                  </a:cubicBezTo>
                  <a:close/>
                  <a:moveTo>
                    <a:pt x="272" y="46"/>
                  </a:moveTo>
                  <a:cubicBezTo>
                    <a:pt x="272" y="46"/>
                    <a:pt x="261" y="47"/>
                    <a:pt x="263" y="45"/>
                  </a:cubicBezTo>
                  <a:cubicBezTo>
                    <a:pt x="263" y="45"/>
                    <a:pt x="272" y="45"/>
                    <a:pt x="272" y="46"/>
                  </a:cubicBezTo>
                  <a:close/>
                  <a:moveTo>
                    <a:pt x="258" y="116"/>
                  </a:moveTo>
                  <a:cubicBezTo>
                    <a:pt x="264" y="117"/>
                    <a:pt x="254" y="118"/>
                    <a:pt x="255" y="116"/>
                  </a:cubicBezTo>
                  <a:cubicBezTo>
                    <a:pt x="256" y="116"/>
                    <a:pt x="257" y="116"/>
                    <a:pt x="258" y="116"/>
                  </a:cubicBezTo>
                  <a:close/>
                  <a:moveTo>
                    <a:pt x="302" y="85"/>
                  </a:moveTo>
                  <a:cubicBezTo>
                    <a:pt x="303" y="87"/>
                    <a:pt x="294" y="87"/>
                    <a:pt x="296" y="85"/>
                  </a:cubicBezTo>
                  <a:cubicBezTo>
                    <a:pt x="296" y="85"/>
                    <a:pt x="301" y="83"/>
                    <a:pt x="302" y="85"/>
                  </a:cubicBezTo>
                  <a:close/>
                  <a:moveTo>
                    <a:pt x="241" y="150"/>
                  </a:moveTo>
                  <a:cubicBezTo>
                    <a:pt x="241" y="150"/>
                    <a:pt x="244" y="152"/>
                    <a:pt x="245" y="151"/>
                  </a:cubicBezTo>
                  <a:cubicBezTo>
                    <a:pt x="246" y="150"/>
                    <a:pt x="242" y="150"/>
                    <a:pt x="241" y="150"/>
                  </a:cubicBezTo>
                  <a:close/>
                  <a:moveTo>
                    <a:pt x="219" y="146"/>
                  </a:moveTo>
                  <a:cubicBezTo>
                    <a:pt x="219" y="146"/>
                    <a:pt x="233" y="147"/>
                    <a:pt x="236" y="146"/>
                  </a:cubicBezTo>
                  <a:cubicBezTo>
                    <a:pt x="224" y="149"/>
                    <a:pt x="237" y="146"/>
                    <a:pt x="237" y="145"/>
                  </a:cubicBezTo>
                  <a:cubicBezTo>
                    <a:pt x="237" y="145"/>
                    <a:pt x="232" y="145"/>
                    <a:pt x="233" y="145"/>
                  </a:cubicBezTo>
                  <a:cubicBezTo>
                    <a:pt x="231" y="145"/>
                    <a:pt x="221" y="144"/>
                    <a:pt x="219" y="146"/>
                  </a:cubicBezTo>
                  <a:close/>
                  <a:moveTo>
                    <a:pt x="219" y="140"/>
                  </a:moveTo>
                  <a:cubicBezTo>
                    <a:pt x="218" y="140"/>
                    <a:pt x="222" y="141"/>
                    <a:pt x="222" y="141"/>
                  </a:cubicBezTo>
                  <a:cubicBezTo>
                    <a:pt x="222" y="140"/>
                    <a:pt x="220" y="140"/>
                    <a:pt x="219" y="140"/>
                  </a:cubicBezTo>
                  <a:close/>
                  <a:moveTo>
                    <a:pt x="208" y="138"/>
                  </a:moveTo>
                  <a:cubicBezTo>
                    <a:pt x="206" y="139"/>
                    <a:pt x="210" y="140"/>
                    <a:pt x="211" y="139"/>
                  </a:cubicBezTo>
                  <a:cubicBezTo>
                    <a:pt x="211" y="139"/>
                    <a:pt x="210" y="137"/>
                    <a:pt x="208" y="138"/>
                  </a:cubicBezTo>
                  <a:close/>
                  <a:moveTo>
                    <a:pt x="203" y="141"/>
                  </a:moveTo>
                  <a:cubicBezTo>
                    <a:pt x="202" y="142"/>
                    <a:pt x="209" y="141"/>
                    <a:pt x="212" y="141"/>
                  </a:cubicBezTo>
                  <a:cubicBezTo>
                    <a:pt x="215" y="140"/>
                    <a:pt x="205" y="140"/>
                    <a:pt x="203" y="140"/>
                  </a:cubicBezTo>
                  <a:cubicBezTo>
                    <a:pt x="203" y="140"/>
                    <a:pt x="203" y="141"/>
                    <a:pt x="203" y="141"/>
                  </a:cubicBezTo>
                  <a:close/>
                  <a:moveTo>
                    <a:pt x="164" y="151"/>
                  </a:moveTo>
                  <a:cubicBezTo>
                    <a:pt x="164" y="151"/>
                    <a:pt x="164" y="151"/>
                    <a:pt x="166" y="152"/>
                  </a:cubicBezTo>
                  <a:cubicBezTo>
                    <a:pt x="170" y="152"/>
                    <a:pt x="180" y="150"/>
                    <a:pt x="187" y="150"/>
                  </a:cubicBezTo>
                  <a:cubicBezTo>
                    <a:pt x="192" y="150"/>
                    <a:pt x="185" y="148"/>
                    <a:pt x="184" y="148"/>
                  </a:cubicBezTo>
                  <a:cubicBezTo>
                    <a:pt x="182" y="148"/>
                    <a:pt x="171" y="150"/>
                    <a:pt x="166" y="151"/>
                  </a:cubicBezTo>
                  <a:cubicBezTo>
                    <a:pt x="166" y="151"/>
                    <a:pt x="164" y="151"/>
                    <a:pt x="164" y="151"/>
                  </a:cubicBezTo>
                  <a:close/>
                  <a:moveTo>
                    <a:pt x="75" y="95"/>
                  </a:moveTo>
                  <a:cubicBezTo>
                    <a:pt x="72" y="96"/>
                    <a:pt x="77" y="96"/>
                    <a:pt x="78" y="95"/>
                  </a:cubicBezTo>
                  <a:cubicBezTo>
                    <a:pt x="78" y="94"/>
                    <a:pt x="76" y="94"/>
                    <a:pt x="75" y="95"/>
                  </a:cubicBezTo>
                  <a:close/>
                  <a:moveTo>
                    <a:pt x="94" y="2"/>
                  </a:moveTo>
                  <a:cubicBezTo>
                    <a:pt x="93" y="3"/>
                    <a:pt x="109" y="1"/>
                    <a:pt x="111" y="1"/>
                  </a:cubicBezTo>
                  <a:cubicBezTo>
                    <a:pt x="114" y="0"/>
                    <a:pt x="106" y="1"/>
                    <a:pt x="104" y="1"/>
                  </a:cubicBezTo>
                  <a:cubicBezTo>
                    <a:pt x="102" y="1"/>
                    <a:pt x="95" y="0"/>
                    <a:pt x="94" y="2"/>
                  </a:cubicBezTo>
                  <a:close/>
                  <a:moveTo>
                    <a:pt x="47" y="96"/>
                  </a:moveTo>
                  <a:cubicBezTo>
                    <a:pt x="47" y="97"/>
                    <a:pt x="61" y="98"/>
                    <a:pt x="65" y="97"/>
                  </a:cubicBezTo>
                  <a:cubicBezTo>
                    <a:pt x="68" y="96"/>
                    <a:pt x="61" y="97"/>
                    <a:pt x="58" y="96"/>
                  </a:cubicBezTo>
                  <a:cubicBezTo>
                    <a:pt x="57" y="95"/>
                    <a:pt x="56" y="94"/>
                    <a:pt x="56" y="94"/>
                  </a:cubicBezTo>
                  <a:cubicBezTo>
                    <a:pt x="52" y="94"/>
                    <a:pt x="48" y="95"/>
                    <a:pt x="47" y="96"/>
                  </a:cubicBezTo>
                  <a:close/>
                  <a:moveTo>
                    <a:pt x="20" y="84"/>
                  </a:moveTo>
                  <a:cubicBezTo>
                    <a:pt x="18" y="86"/>
                    <a:pt x="26" y="87"/>
                    <a:pt x="25" y="85"/>
                  </a:cubicBezTo>
                  <a:cubicBezTo>
                    <a:pt x="24" y="84"/>
                    <a:pt x="20" y="84"/>
                    <a:pt x="20" y="84"/>
                  </a:cubicBezTo>
                  <a:close/>
                  <a:moveTo>
                    <a:pt x="17" y="65"/>
                  </a:moveTo>
                  <a:cubicBezTo>
                    <a:pt x="16" y="65"/>
                    <a:pt x="21" y="70"/>
                    <a:pt x="24" y="68"/>
                  </a:cubicBezTo>
                  <a:cubicBezTo>
                    <a:pt x="25" y="68"/>
                    <a:pt x="22" y="67"/>
                    <a:pt x="22" y="67"/>
                  </a:cubicBezTo>
                  <a:cubicBezTo>
                    <a:pt x="22" y="65"/>
                    <a:pt x="24" y="65"/>
                    <a:pt x="23" y="65"/>
                  </a:cubicBezTo>
                  <a:cubicBezTo>
                    <a:pt x="20" y="62"/>
                    <a:pt x="23" y="65"/>
                    <a:pt x="21" y="65"/>
                  </a:cubicBezTo>
                  <a:cubicBezTo>
                    <a:pt x="19" y="65"/>
                    <a:pt x="18" y="64"/>
                    <a:pt x="17" y="65"/>
                  </a:cubicBezTo>
                  <a:close/>
                  <a:moveTo>
                    <a:pt x="19" y="59"/>
                  </a:moveTo>
                  <a:cubicBezTo>
                    <a:pt x="17" y="60"/>
                    <a:pt x="21" y="60"/>
                    <a:pt x="21" y="59"/>
                  </a:cubicBezTo>
                  <a:cubicBezTo>
                    <a:pt x="22" y="59"/>
                    <a:pt x="20" y="58"/>
                    <a:pt x="19" y="59"/>
                  </a:cubicBezTo>
                  <a:close/>
                  <a:moveTo>
                    <a:pt x="15" y="67"/>
                  </a:moveTo>
                  <a:cubicBezTo>
                    <a:pt x="13" y="68"/>
                    <a:pt x="16" y="69"/>
                    <a:pt x="17" y="68"/>
                  </a:cubicBezTo>
                  <a:cubicBezTo>
                    <a:pt x="17" y="68"/>
                    <a:pt x="16" y="66"/>
                    <a:pt x="15" y="67"/>
                  </a:cubicBezTo>
                  <a:close/>
                  <a:moveTo>
                    <a:pt x="13" y="59"/>
                  </a:moveTo>
                  <a:cubicBezTo>
                    <a:pt x="11" y="60"/>
                    <a:pt x="18" y="60"/>
                    <a:pt x="17" y="59"/>
                  </a:cubicBezTo>
                  <a:cubicBezTo>
                    <a:pt x="16" y="57"/>
                    <a:pt x="14" y="58"/>
                    <a:pt x="13" y="59"/>
                  </a:cubicBezTo>
                  <a:close/>
                  <a:moveTo>
                    <a:pt x="6" y="58"/>
                  </a:moveTo>
                  <a:cubicBezTo>
                    <a:pt x="5" y="59"/>
                    <a:pt x="9" y="60"/>
                    <a:pt x="10" y="60"/>
                  </a:cubicBezTo>
                  <a:cubicBezTo>
                    <a:pt x="11" y="59"/>
                    <a:pt x="8" y="57"/>
                    <a:pt x="6" y="58"/>
                  </a:cubicBezTo>
                  <a:close/>
                  <a:moveTo>
                    <a:pt x="13" y="30"/>
                  </a:moveTo>
                  <a:cubicBezTo>
                    <a:pt x="11" y="31"/>
                    <a:pt x="19" y="33"/>
                    <a:pt x="20" y="32"/>
                  </a:cubicBezTo>
                  <a:cubicBezTo>
                    <a:pt x="20" y="32"/>
                    <a:pt x="14" y="30"/>
                    <a:pt x="13" y="30"/>
                  </a:cubicBezTo>
                  <a:close/>
                  <a:moveTo>
                    <a:pt x="4" y="64"/>
                  </a:moveTo>
                  <a:cubicBezTo>
                    <a:pt x="3" y="65"/>
                    <a:pt x="9" y="65"/>
                    <a:pt x="8" y="64"/>
                  </a:cubicBezTo>
                  <a:cubicBezTo>
                    <a:pt x="7" y="63"/>
                    <a:pt x="5" y="64"/>
                    <a:pt x="4" y="64"/>
                  </a:cubicBezTo>
                  <a:close/>
                </a:path>
              </a:pathLst>
            </a:custGeom>
            <a:blipFill>
              <a:blip r:embed="rId1"/>
              <a:tile tx="0" ty="0" sx="80000" sy="80000" flip="xy" algn="ctr"/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116205" y="3212465"/>
            <a:ext cx="5511800" cy="347662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/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解决此问题时，我采用的</a:t>
            </a:r>
            <a:r>
              <a:rPr lang="zh-CN" altLang="en-US" sz="2000" dirty="0" smtClean="0">
                <a:solidFill>
                  <a:schemeClr val="accent1"/>
                </a:solidFill>
                <a:latin typeface="汉仪青云简" panose="00020600040101010101" charset="-122"/>
                <a:ea typeface="汉仪青云简" panose="00020600040101010101" charset="-122"/>
              </a:rPr>
              <a:t>方法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如下：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、首先时根据输入的位数确定需要判断的数据的范围，此处应注意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range(a,b)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不包含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b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2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、数据对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10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取余依次得到每一位数，取得到的数据的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n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次方，与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sum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相加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3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、如果进行上述操作后得到的数跟原数据相同，则进行输出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易错点和难点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;</a:t>
            </a:r>
            <a:endParaRPr lang="en-US" altLang="zh-CN" sz="2000" u="sng" dirty="0" smtClean="0">
              <a:solidFill>
                <a:schemeClr val="accent1">
                  <a:lumMod val="50000"/>
                </a:schemeClr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因为程序需要进行一个不存在水仙花数的输出，我的方法是设置标志位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cnt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，如果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cnt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的值发生改变，说明存在水仙花数，否则输出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“[]”</a:t>
            </a:r>
            <a:endParaRPr lang="en-US" altLang="zh-CN" sz="2000" u="sng" dirty="0" smtClean="0">
              <a:solidFill>
                <a:schemeClr val="accent1">
                  <a:lumMod val="50000"/>
                </a:schemeClr>
              </a:solidFill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70708" t="22175" r="1099" b="37583"/>
          <a:stretch>
            <a:fillRect/>
          </a:stretch>
        </p:blipFill>
        <p:spPr>
          <a:xfrm>
            <a:off x="5744210" y="3015615"/>
            <a:ext cx="4480560" cy="37922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500" y="76051"/>
            <a:ext cx="4250890" cy="1451183"/>
            <a:chOff x="965635" y="1745537"/>
            <a:chExt cx="4250890" cy="1451183"/>
          </a:xfrm>
        </p:grpSpPr>
        <p:sp>
          <p:nvSpPr>
            <p:cNvPr id="36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049338" y="1885641"/>
              <a:ext cx="4167187" cy="723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7" name="Freeform 13"/>
            <p:cNvSpPr>
              <a:spLocks noEditPoints="1"/>
            </p:cNvSpPr>
            <p:nvPr/>
          </p:nvSpPr>
          <p:spPr bwMode="auto">
            <a:xfrm>
              <a:off x="965635" y="1745537"/>
              <a:ext cx="4034990" cy="1451183"/>
            </a:xfrm>
            <a:custGeom>
              <a:avLst/>
              <a:gdLst>
                <a:gd name="T0" fmla="*/ 123 w 500"/>
                <a:gd name="T1" fmla="*/ 83 h 85"/>
                <a:gd name="T2" fmla="*/ 46 w 500"/>
                <a:gd name="T3" fmla="*/ 78 h 85"/>
                <a:gd name="T4" fmla="*/ 24 w 500"/>
                <a:gd name="T5" fmla="*/ 84 h 85"/>
                <a:gd name="T6" fmla="*/ 212 w 500"/>
                <a:gd name="T7" fmla="*/ 62 h 85"/>
                <a:gd name="T8" fmla="*/ 191 w 500"/>
                <a:gd name="T9" fmla="*/ 63 h 85"/>
                <a:gd name="T10" fmla="*/ 205 w 500"/>
                <a:gd name="T11" fmla="*/ 63 h 85"/>
                <a:gd name="T12" fmla="*/ 218 w 500"/>
                <a:gd name="T13" fmla="*/ 63 h 85"/>
                <a:gd name="T14" fmla="*/ 134 w 500"/>
                <a:gd name="T15" fmla="*/ 62 h 85"/>
                <a:gd name="T16" fmla="*/ 170 w 500"/>
                <a:gd name="T17" fmla="*/ 63 h 85"/>
                <a:gd name="T18" fmla="*/ 429 w 500"/>
                <a:gd name="T19" fmla="*/ 65 h 85"/>
                <a:gd name="T20" fmla="*/ 425 w 500"/>
                <a:gd name="T21" fmla="*/ 66 h 85"/>
                <a:gd name="T22" fmla="*/ 418 w 500"/>
                <a:gd name="T23" fmla="*/ 65 h 85"/>
                <a:gd name="T24" fmla="*/ 205 w 500"/>
                <a:gd name="T25" fmla="*/ 67 h 85"/>
                <a:gd name="T26" fmla="*/ 314 w 500"/>
                <a:gd name="T27" fmla="*/ 67 h 85"/>
                <a:gd name="T28" fmla="*/ 399 w 500"/>
                <a:gd name="T29" fmla="*/ 67 h 85"/>
                <a:gd name="T30" fmla="*/ 153 w 500"/>
                <a:gd name="T31" fmla="*/ 68 h 85"/>
                <a:gd name="T32" fmla="*/ 233 w 500"/>
                <a:gd name="T33" fmla="*/ 68 h 85"/>
                <a:gd name="T34" fmla="*/ 130 w 500"/>
                <a:gd name="T35" fmla="*/ 68 h 85"/>
                <a:gd name="T36" fmla="*/ 288 w 500"/>
                <a:gd name="T37" fmla="*/ 66 h 85"/>
                <a:gd name="T38" fmla="*/ 289 w 500"/>
                <a:gd name="T39" fmla="*/ 68 h 85"/>
                <a:gd name="T40" fmla="*/ 376 w 500"/>
                <a:gd name="T41" fmla="*/ 68 h 85"/>
                <a:gd name="T42" fmla="*/ 376 w 500"/>
                <a:gd name="T43" fmla="*/ 68 h 85"/>
                <a:gd name="T44" fmla="*/ 206 w 500"/>
                <a:gd name="T45" fmla="*/ 68 h 85"/>
                <a:gd name="T46" fmla="*/ 230 w 500"/>
                <a:gd name="T47" fmla="*/ 69 h 85"/>
                <a:gd name="T48" fmla="*/ 242 w 500"/>
                <a:gd name="T49" fmla="*/ 69 h 85"/>
                <a:gd name="T50" fmla="*/ 255 w 500"/>
                <a:gd name="T51" fmla="*/ 69 h 85"/>
                <a:gd name="T52" fmla="*/ 364 w 500"/>
                <a:gd name="T53" fmla="*/ 69 h 85"/>
                <a:gd name="T54" fmla="*/ 430 w 500"/>
                <a:gd name="T55" fmla="*/ 69 h 85"/>
                <a:gd name="T56" fmla="*/ 342 w 500"/>
                <a:gd name="T57" fmla="*/ 69 h 85"/>
                <a:gd name="T58" fmla="*/ 353 w 500"/>
                <a:gd name="T59" fmla="*/ 69 h 85"/>
                <a:gd name="T60" fmla="*/ 416 w 500"/>
                <a:gd name="T61" fmla="*/ 72 h 85"/>
                <a:gd name="T62" fmla="*/ 392 w 500"/>
                <a:gd name="T63" fmla="*/ 73 h 85"/>
                <a:gd name="T64" fmla="*/ 333 w 500"/>
                <a:gd name="T65" fmla="*/ 72 h 85"/>
                <a:gd name="T66" fmla="*/ 323 w 500"/>
                <a:gd name="T67" fmla="*/ 74 h 85"/>
                <a:gd name="T68" fmla="*/ 399 w 500"/>
                <a:gd name="T69" fmla="*/ 70 h 85"/>
                <a:gd name="T70" fmla="*/ 358 w 500"/>
                <a:gd name="T71" fmla="*/ 72 h 85"/>
                <a:gd name="T72" fmla="*/ 382 w 500"/>
                <a:gd name="T73" fmla="*/ 73 h 85"/>
                <a:gd name="T74" fmla="*/ 339 w 500"/>
                <a:gd name="T75" fmla="*/ 75 h 85"/>
                <a:gd name="T76" fmla="*/ 249 w 500"/>
                <a:gd name="T77" fmla="*/ 74 h 85"/>
                <a:gd name="T78" fmla="*/ 274 w 500"/>
                <a:gd name="T79" fmla="*/ 70 h 85"/>
                <a:gd name="T80" fmla="*/ 118 w 500"/>
                <a:gd name="T81" fmla="*/ 68 h 85"/>
                <a:gd name="T82" fmla="*/ 100 w 500"/>
                <a:gd name="T83" fmla="*/ 68 h 85"/>
                <a:gd name="T84" fmla="*/ 24 w 500"/>
                <a:gd name="T85" fmla="*/ 64 h 85"/>
                <a:gd name="T86" fmla="*/ 146 w 500"/>
                <a:gd name="T87" fmla="*/ 61 h 85"/>
                <a:gd name="T88" fmla="*/ 486 w 500"/>
                <a:gd name="T89" fmla="*/ 49 h 85"/>
                <a:gd name="T90" fmla="*/ 484 w 500"/>
                <a:gd name="T91" fmla="*/ 8 h 85"/>
                <a:gd name="T92" fmla="*/ 267 w 500"/>
                <a:gd name="T93" fmla="*/ 1 h 85"/>
                <a:gd name="T94" fmla="*/ 6 w 500"/>
                <a:gd name="T95" fmla="*/ 64 h 85"/>
                <a:gd name="T96" fmla="*/ 7 w 500"/>
                <a:gd name="T97" fmla="*/ 72 h 85"/>
                <a:gd name="T98" fmla="*/ 270 w 500"/>
                <a:gd name="T99" fmla="*/ 79 h 85"/>
                <a:gd name="T100" fmla="*/ 238 w 500"/>
                <a:gd name="T101" fmla="*/ 80 h 85"/>
                <a:gd name="T102" fmla="*/ 247 w 500"/>
                <a:gd name="T103" fmla="*/ 80 h 85"/>
                <a:gd name="T104" fmla="*/ 235 w 500"/>
                <a:gd name="T105" fmla="*/ 80 h 85"/>
                <a:gd name="T106" fmla="*/ 334 w 500"/>
                <a:gd name="T107" fmla="*/ 81 h 85"/>
                <a:gd name="T108" fmla="*/ 342 w 500"/>
                <a:gd name="T109" fmla="*/ 80 h 85"/>
                <a:gd name="T110" fmla="*/ 399 w 500"/>
                <a:gd name="T111" fmla="*/ 80 h 85"/>
                <a:gd name="T112" fmla="*/ 295 w 500"/>
                <a:gd name="T113" fmla="*/ 81 h 85"/>
                <a:gd name="T114" fmla="*/ 171 w 500"/>
                <a:gd name="T115" fmla="*/ 80 h 85"/>
                <a:gd name="T116" fmla="*/ 184 w 500"/>
                <a:gd name="T117" fmla="*/ 82 h 85"/>
                <a:gd name="T118" fmla="*/ 220 w 500"/>
                <a:gd name="T119" fmla="*/ 79 h 85"/>
                <a:gd name="T120" fmla="*/ 237 w 500"/>
                <a:gd name="T121" fmla="*/ 81 h 85"/>
                <a:gd name="T122" fmla="*/ 267 w 500"/>
                <a:gd name="T123" fmla="*/ 8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0" h="85">
                  <a:moveTo>
                    <a:pt x="26" y="84"/>
                  </a:moveTo>
                  <a:cubicBezTo>
                    <a:pt x="28" y="84"/>
                    <a:pt x="30" y="83"/>
                    <a:pt x="33" y="83"/>
                  </a:cubicBezTo>
                  <a:cubicBezTo>
                    <a:pt x="39" y="83"/>
                    <a:pt x="44" y="82"/>
                    <a:pt x="51" y="81"/>
                  </a:cubicBezTo>
                  <a:cubicBezTo>
                    <a:pt x="51" y="81"/>
                    <a:pt x="52" y="81"/>
                    <a:pt x="53" y="81"/>
                  </a:cubicBezTo>
                  <a:cubicBezTo>
                    <a:pt x="64" y="83"/>
                    <a:pt x="73" y="81"/>
                    <a:pt x="84" y="81"/>
                  </a:cubicBezTo>
                  <a:cubicBezTo>
                    <a:pt x="89" y="82"/>
                    <a:pt x="94" y="83"/>
                    <a:pt x="99" y="83"/>
                  </a:cubicBezTo>
                  <a:cubicBezTo>
                    <a:pt x="102" y="82"/>
                    <a:pt x="105" y="82"/>
                    <a:pt x="108" y="82"/>
                  </a:cubicBezTo>
                  <a:cubicBezTo>
                    <a:pt x="113" y="83"/>
                    <a:pt x="117" y="82"/>
                    <a:pt x="123" y="83"/>
                  </a:cubicBezTo>
                  <a:cubicBezTo>
                    <a:pt x="127" y="83"/>
                    <a:pt x="131" y="82"/>
                    <a:pt x="136" y="81"/>
                  </a:cubicBezTo>
                  <a:cubicBezTo>
                    <a:pt x="138" y="81"/>
                    <a:pt x="140" y="81"/>
                    <a:pt x="142" y="81"/>
                  </a:cubicBezTo>
                  <a:cubicBezTo>
                    <a:pt x="147" y="82"/>
                    <a:pt x="150" y="81"/>
                    <a:pt x="154" y="81"/>
                  </a:cubicBezTo>
                  <a:cubicBezTo>
                    <a:pt x="156" y="81"/>
                    <a:pt x="159" y="81"/>
                    <a:pt x="158" y="80"/>
                  </a:cubicBezTo>
                  <a:cubicBezTo>
                    <a:pt x="157" y="78"/>
                    <a:pt x="155" y="80"/>
                    <a:pt x="153" y="80"/>
                  </a:cubicBezTo>
                  <a:cubicBezTo>
                    <a:pt x="131" y="79"/>
                    <a:pt x="112" y="79"/>
                    <a:pt x="90" y="78"/>
                  </a:cubicBezTo>
                  <a:cubicBezTo>
                    <a:pt x="78" y="77"/>
                    <a:pt x="69" y="78"/>
                    <a:pt x="57" y="77"/>
                  </a:cubicBezTo>
                  <a:cubicBezTo>
                    <a:pt x="53" y="77"/>
                    <a:pt x="50" y="78"/>
                    <a:pt x="46" y="78"/>
                  </a:cubicBezTo>
                  <a:cubicBezTo>
                    <a:pt x="37" y="77"/>
                    <a:pt x="29" y="79"/>
                    <a:pt x="20" y="79"/>
                  </a:cubicBezTo>
                  <a:cubicBezTo>
                    <a:pt x="17" y="79"/>
                    <a:pt x="10" y="79"/>
                    <a:pt x="13" y="80"/>
                  </a:cubicBezTo>
                  <a:cubicBezTo>
                    <a:pt x="13" y="81"/>
                    <a:pt x="14" y="81"/>
                    <a:pt x="15" y="81"/>
                  </a:cubicBezTo>
                  <a:cubicBezTo>
                    <a:pt x="21" y="82"/>
                    <a:pt x="26" y="79"/>
                    <a:pt x="32" y="80"/>
                  </a:cubicBezTo>
                  <a:cubicBezTo>
                    <a:pt x="37" y="80"/>
                    <a:pt x="50" y="76"/>
                    <a:pt x="46" y="79"/>
                  </a:cubicBezTo>
                  <a:cubicBezTo>
                    <a:pt x="44" y="81"/>
                    <a:pt x="42" y="80"/>
                    <a:pt x="40" y="80"/>
                  </a:cubicBezTo>
                  <a:cubicBezTo>
                    <a:pt x="35" y="81"/>
                    <a:pt x="31" y="81"/>
                    <a:pt x="26" y="82"/>
                  </a:cubicBezTo>
                  <a:cubicBezTo>
                    <a:pt x="25" y="82"/>
                    <a:pt x="23" y="84"/>
                    <a:pt x="24" y="84"/>
                  </a:cubicBezTo>
                  <a:cubicBezTo>
                    <a:pt x="24" y="85"/>
                    <a:pt x="25" y="84"/>
                    <a:pt x="26" y="84"/>
                  </a:cubicBezTo>
                  <a:close/>
                  <a:moveTo>
                    <a:pt x="381" y="2"/>
                  </a:moveTo>
                  <a:cubicBezTo>
                    <a:pt x="381" y="2"/>
                    <a:pt x="379" y="2"/>
                    <a:pt x="379" y="2"/>
                  </a:cubicBezTo>
                  <a:cubicBezTo>
                    <a:pt x="379" y="3"/>
                    <a:pt x="380" y="3"/>
                    <a:pt x="381" y="2"/>
                  </a:cubicBezTo>
                  <a:close/>
                  <a:moveTo>
                    <a:pt x="383" y="2"/>
                  </a:moveTo>
                  <a:cubicBezTo>
                    <a:pt x="383" y="2"/>
                    <a:pt x="381" y="2"/>
                    <a:pt x="381" y="2"/>
                  </a:cubicBezTo>
                  <a:cubicBezTo>
                    <a:pt x="382" y="2"/>
                    <a:pt x="382" y="3"/>
                    <a:pt x="383" y="2"/>
                  </a:cubicBezTo>
                  <a:close/>
                  <a:moveTo>
                    <a:pt x="212" y="62"/>
                  </a:moveTo>
                  <a:cubicBezTo>
                    <a:pt x="214" y="61"/>
                    <a:pt x="205" y="62"/>
                    <a:pt x="207" y="62"/>
                  </a:cubicBezTo>
                  <a:cubicBezTo>
                    <a:pt x="209" y="63"/>
                    <a:pt x="211" y="63"/>
                    <a:pt x="212" y="62"/>
                  </a:cubicBezTo>
                  <a:cubicBezTo>
                    <a:pt x="212" y="62"/>
                    <a:pt x="212" y="62"/>
                    <a:pt x="212" y="62"/>
                  </a:cubicBezTo>
                  <a:close/>
                  <a:moveTo>
                    <a:pt x="191" y="63"/>
                  </a:moveTo>
                  <a:cubicBezTo>
                    <a:pt x="193" y="61"/>
                    <a:pt x="185" y="62"/>
                    <a:pt x="182" y="62"/>
                  </a:cubicBezTo>
                  <a:cubicBezTo>
                    <a:pt x="181" y="62"/>
                    <a:pt x="179" y="62"/>
                    <a:pt x="179" y="63"/>
                  </a:cubicBezTo>
                  <a:cubicBezTo>
                    <a:pt x="182" y="64"/>
                    <a:pt x="185" y="63"/>
                    <a:pt x="188" y="63"/>
                  </a:cubicBezTo>
                  <a:cubicBezTo>
                    <a:pt x="189" y="63"/>
                    <a:pt x="190" y="63"/>
                    <a:pt x="191" y="63"/>
                  </a:cubicBezTo>
                  <a:close/>
                  <a:moveTo>
                    <a:pt x="196" y="63"/>
                  </a:moveTo>
                  <a:cubicBezTo>
                    <a:pt x="197" y="62"/>
                    <a:pt x="191" y="62"/>
                    <a:pt x="192" y="63"/>
                  </a:cubicBezTo>
                  <a:cubicBezTo>
                    <a:pt x="194" y="63"/>
                    <a:pt x="196" y="64"/>
                    <a:pt x="196" y="63"/>
                  </a:cubicBezTo>
                  <a:close/>
                  <a:moveTo>
                    <a:pt x="199" y="63"/>
                  </a:moveTo>
                  <a:cubicBezTo>
                    <a:pt x="200" y="63"/>
                    <a:pt x="199" y="62"/>
                    <a:pt x="199" y="62"/>
                  </a:cubicBezTo>
                  <a:cubicBezTo>
                    <a:pt x="199" y="62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lose/>
                  <a:moveTo>
                    <a:pt x="205" y="63"/>
                  </a:moveTo>
                  <a:cubicBezTo>
                    <a:pt x="206" y="63"/>
                    <a:pt x="205" y="62"/>
                    <a:pt x="204" y="62"/>
                  </a:cubicBezTo>
                  <a:cubicBezTo>
                    <a:pt x="204" y="61"/>
                    <a:pt x="201" y="62"/>
                    <a:pt x="202" y="63"/>
                  </a:cubicBezTo>
                  <a:cubicBezTo>
                    <a:pt x="203" y="63"/>
                    <a:pt x="204" y="63"/>
                    <a:pt x="205" y="63"/>
                  </a:cubicBezTo>
                  <a:cubicBezTo>
                    <a:pt x="205" y="62"/>
                    <a:pt x="205" y="63"/>
                    <a:pt x="205" y="63"/>
                  </a:cubicBezTo>
                  <a:close/>
                  <a:moveTo>
                    <a:pt x="218" y="63"/>
                  </a:moveTo>
                  <a:cubicBezTo>
                    <a:pt x="219" y="63"/>
                    <a:pt x="218" y="62"/>
                    <a:pt x="218" y="62"/>
                  </a:cubicBezTo>
                  <a:cubicBezTo>
                    <a:pt x="216" y="61"/>
                    <a:pt x="213" y="62"/>
                    <a:pt x="214" y="62"/>
                  </a:cubicBezTo>
                  <a:cubicBezTo>
                    <a:pt x="215" y="63"/>
                    <a:pt x="216" y="63"/>
                    <a:pt x="218" y="63"/>
                  </a:cubicBezTo>
                  <a:cubicBezTo>
                    <a:pt x="218" y="63"/>
                    <a:pt x="218" y="63"/>
                    <a:pt x="218" y="63"/>
                  </a:cubicBezTo>
                  <a:close/>
                  <a:moveTo>
                    <a:pt x="235" y="63"/>
                  </a:moveTo>
                  <a:cubicBezTo>
                    <a:pt x="235" y="62"/>
                    <a:pt x="233" y="62"/>
                    <a:pt x="233" y="62"/>
                  </a:cubicBezTo>
                  <a:cubicBezTo>
                    <a:pt x="233" y="63"/>
                    <a:pt x="235" y="63"/>
                    <a:pt x="235" y="63"/>
                  </a:cubicBezTo>
                  <a:close/>
                  <a:moveTo>
                    <a:pt x="151" y="63"/>
                  </a:moveTo>
                  <a:cubicBezTo>
                    <a:pt x="154" y="63"/>
                    <a:pt x="163" y="63"/>
                    <a:pt x="160" y="62"/>
                  </a:cubicBezTo>
                  <a:cubicBezTo>
                    <a:pt x="154" y="61"/>
                    <a:pt x="149" y="62"/>
                    <a:pt x="143" y="62"/>
                  </a:cubicBezTo>
                  <a:cubicBezTo>
                    <a:pt x="140" y="62"/>
                    <a:pt x="136" y="61"/>
                    <a:pt x="134" y="62"/>
                  </a:cubicBezTo>
                  <a:cubicBezTo>
                    <a:pt x="133" y="62"/>
                    <a:pt x="133" y="63"/>
                    <a:pt x="134" y="63"/>
                  </a:cubicBezTo>
                  <a:cubicBezTo>
                    <a:pt x="137" y="65"/>
                    <a:pt x="141" y="63"/>
                    <a:pt x="145" y="63"/>
                  </a:cubicBezTo>
                  <a:cubicBezTo>
                    <a:pt x="147" y="63"/>
                    <a:pt x="149" y="63"/>
                    <a:pt x="151" y="63"/>
                  </a:cubicBezTo>
                  <a:close/>
                  <a:moveTo>
                    <a:pt x="172" y="63"/>
                  </a:moveTo>
                  <a:cubicBezTo>
                    <a:pt x="173" y="63"/>
                    <a:pt x="178" y="63"/>
                    <a:pt x="176" y="62"/>
                  </a:cubicBezTo>
                  <a:cubicBezTo>
                    <a:pt x="173" y="61"/>
                    <a:pt x="170" y="62"/>
                    <a:pt x="166" y="62"/>
                  </a:cubicBezTo>
                  <a:cubicBezTo>
                    <a:pt x="166" y="62"/>
                    <a:pt x="165" y="62"/>
                    <a:pt x="165" y="63"/>
                  </a:cubicBezTo>
                  <a:cubicBezTo>
                    <a:pt x="166" y="64"/>
                    <a:pt x="169" y="63"/>
                    <a:pt x="170" y="63"/>
                  </a:cubicBezTo>
                  <a:cubicBezTo>
                    <a:pt x="171" y="63"/>
                    <a:pt x="171" y="63"/>
                    <a:pt x="172" y="63"/>
                  </a:cubicBezTo>
                  <a:close/>
                  <a:moveTo>
                    <a:pt x="446" y="63"/>
                  </a:moveTo>
                  <a:cubicBezTo>
                    <a:pt x="446" y="63"/>
                    <a:pt x="444" y="63"/>
                    <a:pt x="444" y="63"/>
                  </a:cubicBezTo>
                  <a:cubicBezTo>
                    <a:pt x="444" y="64"/>
                    <a:pt x="445" y="64"/>
                    <a:pt x="446" y="63"/>
                  </a:cubicBezTo>
                  <a:close/>
                  <a:moveTo>
                    <a:pt x="436" y="64"/>
                  </a:moveTo>
                  <a:cubicBezTo>
                    <a:pt x="436" y="63"/>
                    <a:pt x="434" y="63"/>
                    <a:pt x="435" y="64"/>
                  </a:cubicBezTo>
                  <a:cubicBezTo>
                    <a:pt x="435" y="64"/>
                    <a:pt x="436" y="64"/>
                    <a:pt x="436" y="64"/>
                  </a:cubicBezTo>
                  <a:close/>
                  <a:moveTo>
                    <a:pt x="429" y="65"/>
                  </a:moveTo>
                  <a:cubicBezTo>
                    <a:pt x="430" y="64"/>
                    <a:pt x="423" y="63"/>
                    <a:pt x="424" y="64"/>
                  </a:cubicBezTo>
                  <a:cubicBezTo>
                    <a:pt x="425" y="65"/>
                    <a:pt x="426" y="65"/>
                    <a:pt x="427" y="65"/>
                  </a:cubicBezTo>
                  <a:cubicBezTo>
                    <a:pt x="428" y="65"/>
                    <a:pt x="429" y="65"/>
                    <a:pt x="429" y="65"/>
                  </a:cubicBezTo>
                  <a:close/>
                  <a:moveTo>
                    <a:pt x="430" y="65"/>
                  </a:moveTo>
                  <a:cubicBezTo>
                    <a:pt x="431" y="65"/>
                    <a:pt x="431" y="64"/>
                    <a:pt x="430" y="63"/>
                  </a:cubicBezTo>
                  <a:cubicBezTo>
                    <a:pt x="430" y="63"/>
                    <a:pt x="429" y="64"/>
                    <a:pt x="430" y="65"/>
                  </a:cubicBezTo>
                  <a:cubicBezTo>
                    <a:pt x="430" y="65"/>
                    <a:pt x="430" y="65"/>
                    <a:pt x="430" y="65"/>
                  </a:cubicBezTo>
                  <a:close/>
                  <a:moveTo>
                    <a:pt x="425" y="66"/>
                  </a:moveTo>
                  <a:cubicBezTo>
                    <a:pt x="426" y="65"/>
                    <a:pt x="420" y="65"/>
                    <a:pt x="421" y="66"/>
                  </a:cubicBezTo>
                  <a:cubicBezTo>
                    <a:pt x="423" y="66"/>
                    <a:pt x="424" y="67"/>
                    <a:pt x="425" y="66"/>
                  </a:cubicBezTo>
                  <a:close/>
                  <a:moveTo>
                    <a:pt x="414" y="66"/>
                  </a:moveTo>
                  <a:cubicBezTo>
                    <a:pt x="415" y="66"/>
                    <a:pt x="411" y="66"/>
                    <a:pt x="412" y="66"/>
                  </a:cubicBezTo>
                  <a:cubicBezTo>
                    <a:pt x="413" y="66"/>
                    <a:pt x="414" y="67"/>
                    <a:pt x="414" y="66"/>
                  </a:cubicBezTo>
                  <a:close/>
                  <a:moveTo>
                    <a:pt x="419" y="66"/>
                  </a:moveTo>
                  <a:cubicBezTo>
                    <a:pt x="420" y="66"/>
                    <a:pt x="420" y="64"/>
                    <a:pt x="419" y="64"/>
                  </a:cubicBezTo>
                  <a:cubicBezTo>
                    <a:pt x="419" y="64"/>
                    <a:pt x="419" y="65"/>
                    <a:pt x="418" y="65"/>
                  </a:cubicBezTo>
                  <a:cubicBezTo>
                    <a:pt x="417" y="65"/>
                    <a:pt x="416" y="64"/>
                    <a:pt x="416" y="65"/>
                  </a:cubicBezTo>
                  <a:cubicBezTo>
                    <a:pt x="415" y="66"/>
                    <a:pt x="418" y="67"/>
                    <a:pt x="419" y="66"/>
                  </a:cubicBezTo>
                  <a:close/>
                  <a:moveTo>
                    <a:pt x="109" y="67"/>
                  </a:moveTo>
                  <a:cubicBezTo>
                    <a:pt x="109" y="66"/>
                    <a:pt x="107" y="67"/>
                    <a:pt x="107" y="67"/>
                  </a:cubicBezTo>
                  <a:cubicBezTo>
                    <a:pt x="107" y="67"/>
                    <a:pt x="108" y="67"/>
                    <a:pt x="109" y="67"/>
                  </a:cubicBezTo>
                  <a:close/>
                  <a:moveTo>
                    <a:pt x="205" y="67"/>
                  </a:moveTo>
                  <a:cubicBezTo>
                    <a:pt x="206" y="67"/>
                    <a:pt x="204" y="67"/>
                    <a:pt x="204" y="67"/>
                  </a:cubicBezTo>
                  <a:cubicBezTo>
                    <a:pt x="204" y="67"/>
                    <a:pt x="205" y="67"/>
                    <a:pt x="205" y="67"/>
                  </a:cubicBezTo>
                  <a:close/>
                  <a:moveTo>
                    <a:pt x="268" y="67"/>
                  </a:moveTo>
                  <a:cubicBezTo>
                    <a:pt x="268" y="67"/>
                    <a:pt x="266" y="66"/>
                    <a:pt x="266" y="67"/>
                  </a:cubicBezTo>
                  <a:cubicBezTo>
                    <a:pt x="266" y="68"/>
                    <a:pt x="268" y="68"/>
                    <a:pt x="268" y="67"/>
                  </a:cubicBezTo>
                  <a:close/>
                  <a:moveTo>
                    <a:pt x="309" y="67"/>
                  </a:moveTo>
                  <a:cubicBezTo>
                    <a:pt x="309" y="67"/>
                    <a:pt x="307" y="66"/>
                    <a:pt x="307" y="67"/>
                  </a:cubicBezTo>
                  <a:cubicBezTo>
                    <a:pt x="307" y="67"/>
                    <a:pt x="308" y="67"/>
                    <a:pt x="309" y="67"/>
                  </a:cubicBezTo>
                  <a:close/>
                  <a:moveTo>
                    <a:pt x="319" y="67"/>
                  </a:moveTo>
                  <a:cubicBezTo>
                    <a:pt x="320" y="66"/>
                    <a:pt x="312" y="66"/>
                    <a:pt x="314" y="67"/>
                  </a:cubicBezTo>
                  <a:cubicBezTo>
                    <a:pt x="315" y="68"/>
                    <a:pt x="317" y="68"/>
                    <a:pt x="319" y="67"/>
                  </a:cubicBezTo>
                  <a:cubicBezTo>
                    <a:pt x="319" y="67"/>
                    <a:pt x="319" y="67"/>
                    <a:pt x="319" y="67"/>
                  </a:cubicBezTo>
                  <a:close/>
                  <a:moveTo>
                    <a:pt x="394" y="67"/>
                  </a:moveTo>
                  <a:cubicBezTo>
                    <a:pt x="395" y="66"/>
                    <a:pt x="393" y="66"/>
                    <a:pt x="392" y="66"/>
                  </a:cubicBezTo>
                  <a:cubicBezTo>
                    <a:pt x="390" y="66"/>
                    <a:pt x="387" y="66"/>
                    <a:pt x="388" y="67"/>
                  </a:cubicBezTo>
                  <a:cubicBezTo>
                    <a:pt x="388" y="68"/>
                    <a:pt x="389" y="67"/>
                    <a:pt x="390" y="67"/>
                  </a:cubicBezTo>
                  <a:cubicBezTo>
                    <a:pt x="392" y="67"/>
                    <a:pt x="393" y="68"/>
                    <a:pt x="394" y="67"/>
                  </a:cubicBezTo>
                  <a:close/>
                  <a:moveTo>
                    <a:pt x="399" y="67"/>
                  </a:moveTo>
                  <a:cubicBezTo>
                    <a:pt x="400" y="67"/>
                    <a:pt x="400" y="66"/>
                    <a:pt x="400" y="66"/>
                  </a:cubicBezTo>
                  <a:cubicBezTo>
                    <a:pt x="403" y="66"/>
                    <a:pt x="410" y="68"/>
                    <a:pt x="408" y="66"/>
                  </a:cubicBezTo>
                  <a:cubicBezTo>
                    <a:pt x="408" y="66"/>
                    <a:pt x="407" y="66"/>
                    <a:pt x="406" y="66"/>
                  </a:cubicBezTo>
                  <a:cubicBezTo>
                    <a:pt x="406" y="65"/>
                    <a:pt x="405" y="66"/>
                    <a:pt x="405" y="66"/>
                  </a:cubicBezTo>
                  <a:cubicBezTo>
                    <a:pt x="402" y="65"/>
                    <a:pt x="397" y="65"/>
                    <a:pt x="398" y="67"/>
                  </a:cubicBezTo>
                  <a:cubicBezTo>
                    <a:pt x="398" y="67"/>
                    <a:pt x="399" y="67"/>
                    <a:pt x="399" y="67"/>
                  </a:cubicBezTo>
                  <a:close/>
                  <a:moveTo>
                    <a:pt x="156" y="68"/>
                  </a:moveTo>
                  <a:cubicBezTo>
                    <a:pt x="157" y="67"/>
                    <a:pt x="151" y="67"/>
                    <a:pt x="153" y="68"/>
                  </a:cubicBezTo>
                  <a:cubicBezTo>
                    <a:pt x="154" y="68"/>
                    <a:pt x="155" y="69"/>
                    <a:pt x="156" y="68"/>
                  </a:cubicBezTo>
                  <a:close/>
                  <a:moveTo>
                    <a:pt x="168" y="68"/>
                  </a:moveTo>
                  <a:cubicBezTo>
                    <a:pt x="169" y="67"/>
                    <a:pt x="165" y="67"/>
                    <a:pt x="166" y="68"/>
                  </a:cubicBezTo>
                  <a:cubicBezTo>
                    <a:pt x="167" y="68"/>
                    <a:pt x="168" y="68"/>
                    <a:pt x="168" y="68"/>
                  </a:cubicBezTo>
                  <a:close/>
                  <a:moveTo>
                    <a:pt x="196" y="68"/>
                  </a:moveTo>
                  <a:cubicBezTo>
                    <a:pt x="197" y="67"/>
                    <a:pt x="195" y="67"/>
                    <a:pt x="195" y="67"/>
                  </a:cubicBezTo>
                  <a:cubicBezTo>
                    <a:pt x="195" y="68"/>
                    <a:pt x="196" y="68"/>
                    <a:pt x="196" y="68"/>
                  </a:cubicBezTo>
                  <a:close/>
                  <a:moveTo>
                    <a:pt x="233" y="68"/>
                  </a:moveTo>
                  <a:cubicBezTo>
                    <a:pt x="234" y="67"/>
                    <a:pt x="229" y="67"/>
                    <a:pt x="230" y="68"/>
                  </a:cubicBezTo>
                  <a:cubicBezTo>
                    <a:pt x="231" y="68"/>
                    <a:pt x="232" y="68"/>
                    <a:pt x="233" y="68"/>
                  </a:cubicBezTo>
                  <a:cubicBezTo>
                    <a:pt x="233" y="68"/>
                    <a:pt x="233" y="68"/>
                    <a:pt x="233" y="68"/>
                  </a:cubicBezTo>
                  <a:close/>
                  <a:moveTo>
                    <a:pt x="336" y="68"/>
                  </a:moveTo>
                  <a:cubicBezTo>
                    <a:pt x="336" y="67"/>
                    <a:pt x="333" y="67"/>
                    <a:pt x="334" y="68"/>
                  </a:cubicBezTo>
                  <a:cubicBezTo>
                    <a:pt x="334" y="68"/>
                    <a:pt x="335" y="68"/>
                    <a:pt x="336" y="68"/>
                  </a:cubicBezTo>
                  <a:close/>
                  <a:moveTo>
                    <a:pt x="132" y="68"/>
                  </a:moveTo>
                  <a:cubicBezTo>
                    <a:pt x="132" y="68"/>
                    <a:pt x="130" y="67"/>
                    <a:pt x="130" y="68"/>
                  </a:cubicBezTo>
                  <a:cubicBezTo>
                    <a:pt x="130" y="68"/>
                    <a:pt x="131" y="69"/>
                    <a:pt x="132" y="68"/>
                  </a:cubicBezTo>
                  <a:close/>
                  <a:moveTo>
                    <a:pt x="270" y="68"/>
                  </a:moveTo>
                  <a:cubicBezTo>
                    <a:pt x="271" y="67"/>
                    <a:pt x="263" y="68"/>
                    <a:pt x="265" y="68"/>
                  </a:cubicBezTo>
                  <a:cubicBezTo>
                    <a:pt x="267" y="69"/>
                    <a:pt x="268" y="69"/>
                    <a:pt x="270" y="68"/>
                  </a:cubicBezTo>
                  <a:cubicBezTo>
                    <a:pt x="270" y="68"/>
                    <a:pt x="270" y="68"/>
                    <a:pt x="270" y="68"/>
                  </a:cubicBezTo>
                  <a:close/>
                  <a:moveTo>
                    <a:pt x="289" y="68"/>
                  </a:moveTo>
                  <a:cubicBezTo>
                    <a:pt x="289" y="68"/>
                    <a:pt x="288" y="68"/>
                    <a:pt x="288" y="67"/>
                  </a:cubicBezTo>
                  <a:cubicBezTo>
                    <a:pt x="288" y="67"/>
                    <a:pt x="289" y="66"/>
                    <a:pt x="288" y="66"/>
                  </a:cubicBezTo>
                  <a:cubicBezTo>
                    <a:pt x="287" y="65"/>
                    <a:pt x="285" y="67"/>
                    <a:pt x="284" y="67"/>
                  </a:cubicBezTo>
                  <a:cubicBezTo>
                    <a:pt x="283" y="67"/>
                    <a:pt x="283" y="67"/>
                    <a:pt x="283" y="67"/>
                  </a:cubicBezTo>
                  <a:cubicBezTo>
                    <a:pt x="281" y="67"/>
                    <a:pt x="280" y="66"/>
                    <a:pt x="278" y="66"/>
                  </a:cubicBezTo>
                  <a:cubicBezTo>
                    <a:pt x="277" y="67"/>
                    <a:pt x="276" y="67"/>
                    <a:pt x="275" y="68"/>
                  </a:cubicBezTo>
                  <a:cubicBezTo>
                    <a:pt x="274" y="68"/>
                    <a:pt x="272" y="68"/>
                    <a:pt x="273" y="68"/>
                  </a:cubicBezTo>
                  <a:cubicBezTo>
                    <a:pt x="275" y="70"/>
                    <a:pt x="278" y="68"/>
                    <a:pt x="281" y="68"/>
                  </a:cubicBezTo>
                  <a:cubicBezTo>
                    <a:pt x="283" y="68"/>
                    <a:pt x="286" y="70"/>
                    <a:pt x="288" y="68"/>
                  </a:cubicBezTo>
                  <a:cubicBezTo>
                    <a:pt x="288" y="68"/>
                    <a:pt x="289" y="68"/>
                    <a:pt x="289" y="68"/>
                  </a:cubicBezTo>
                  <a:close/>
                  <a:moveTo>
                    <a:pt x="345" y="68"/>
                  </a:moveTo>
                  <a:cubicBezTo>
                    <a:pt x="345" y="68"/>
                    <a:pt x="342" y="67"/>
                    <a:pt x="342" y="68"/>
                  </a:cubicBezTo>
                  <a:cubicBezTo>
                    <a:pt x="343" y="69"/>
                    <a:pt x="344" y="69"/>
                    <a:pt x="345" y="68"/>
                  </a:cubicBezTo>
                  <a:close/>
                  <a:moveTo>
                    <a:pt x="367" y="68"/>
                  </a:moveTo>
                  <a:cubicBezTo>
                    <a:pt x="368" y="68"/>
                    <a:pt x="368" y="67"/>
                    <a:pt x="368" y="67"/>
                  </a:cubicBezTo>
                  <a:cubicBezTo>
                    <a:pt x="367" y="67"/>
                    <a:pt x="366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lose/>
                  <a:moveTo>
                    <a:pt x="376" y="68"/>
                  </a:moveTo>
                  <a:cubicBezTo>
                    <a:pt x="376" y="68"/>
                    <a:pt x="377" y="68"/>
                    <a:pt x="377" y="67"/>
                  </a:cubicBezTo>
                  <a:cubicBezTo>
                    <a:pt x="379" y="67"/>
                    <a:pt x="383" y="69"/>
                    <a:pt x="383" y="67"/>
                  </a:cubicBezTo>
                  <a:cubicBezTo>
                    <a:pt x="383" y="67"/>
                    <a:pt x="383" y="66"/>
                    <a:pt x="382" y="66"/>
                  </a:cubicBezTo>
                  <a:cubicBezTo>
                    <a:pt x="382" y="66"/>
                    <a:pt x="382" y="67"/>
                    <a:pt x="381" y="67"/>
                  </a:cubicBezTo>
                  <a:cubicBezTo>
                    <a:pt x="378" y="69"/>
                    <a:pt x="374" y="64"/>
                    <a:pt x="371" y="67"/>
                  </a:cubicBezTo>
                  <a:cubicBezTo>
                    <a:pt x="370" y="67"/>
                    <a:pt x="371" y="67"/>
                    <a:pt x="371" y="68"/>
                  </a:cubicBezTo>
                  <a:cubicBezTo>
                    <a:pt x="371" y="68"/>
                    <a:pt x="370" y="68"/>
                    <a:pt x="370" y="68"/>
                  </a:cubicBezTo>
                  <a:cubicBezTo>
                    <a:pt x="372" y="69"/>
                    <a:pt x="374" y="68"/>
                    <a:pt x="376" y="68"/>
                  </a:cubicBezTo>
                  <a:close/>
                  <a:moveTo>
                    <a:pt x="203" y="69"/>
                  </a:moveTo>
                  <a:cubicBezTo>
                    <a:pt x="203" y="68"/>
                    <a:pt x="202" y="67"/>
                    <a:pt x="201" y="68"/>
                  </a:cubicBezTo>
                  <a:cubicBezTo>
                    <a:pt x="201" y="68"/>
                    <a:pt x="202" y="69"/>
                    <a:pt x="203" y="69"/>
                  </a:cubicBezTo>
                  <a:close/>
                  <a:moveTo>
                    <a:pt x="212" y="69"/>
                  </a:moveTo>
                  <a:cubicBezTo>
                    <a:pt x="213" y="69"/>
                    <a:pt x="212" y="68"/>
                    <a:pt x="213" y="68"/>
                  </a:cubicBezTo>
                  <a:cubicBezTo>
                    <a:pt x="213" y="67"/>
                    <a:pt x="215" y="67"/>
                    <a:pt x="215" y="67"/>
                  </a:cubicBezTo>
                  <a:cubicBezTo>
                    <a:pt x="213" y="65"/>
                    <a:pt x="211" y="67"/>
                    <a:pt x="209" y="67"/>
                  </a:cubicBezTo>
                  <a:cubicBezTo>
                    <a:pt x="207" y="67"/>
                    <a:pt x="205" y="67"/>
                    <a:pt x="206" y="68"/>
                  </a:cubicBezTo>
                  <a:cubicBezTo>
                    <a:pt x="207" y="70"/>
                    <a:pt x="210" y="69"/>
                    <a:pt x="212" y="69"/>
                  </a:cubicBezTo>
                  <a:cubicBezTo>
                    <a:pt x="212" y="69"/>
                    <a:pt x="212" y="69"/>
                    <a:pt x="212" y="69"/>
                  </a:cubicBezTo>
                  <a:close/>
                  <a:moveTo>
                    <a:pt x="220" y="69"/>
                  </a:moveTo>
                  <a:cubicBezTo>
                    <a:pt x="221" y="68"/>
                    <a:pt x="215" y="68"/>
                    <a:pt x="216" y="69"/>
                  </a:cubicBezTo>
                  <a:cubicBezTo>
                    <a:pt x="217" y="69"/>
                    <a:pt x="219" y="70"/>
                    <a:pt x="220" y="69"/>
                  </a:cubicBezTo>
                  <a:close/>
                  <a:moveTo>
                    <a:pt x="230" y="69"/>
                  </a:moveTo>
                  <a:cubicBezTo>
                    <a:pt x="230" y="69"/>
                    <a:pt x="229" y="69"/>
                    <a:pt x="229" y="69"/>
                  </a:cubicBezTo>
                  <a:cubicBezTo>
                    <a:pt x="229" y="69"/>
                    <a:pt x="230" y="69"/>
                    <a:pt x="230" y="69"/>
                  </a:cubicBezTo>
                  <a:close/>
                  <a:moveTo>
                    <a:pt x="245" y="69"/>
                  </a:moveTo>
                  <a:cubicBezTo>
                    <a:pt x="246" y="69"/>
                    <a:pt x="245" y="68"/>
                    <a:pt x="245" y="68"/>
                  </a:cubicBezTo>
                  <a:cubicBezTo>
                    <a:pt x="246" y="67"/>
                    <a:pt x="248" y="67"/>
                    <a:pt x="247" y="67"/>
                  </a:cubicBezTo>
                  <a:cubicBezTo>
                    <a:pt x="246" y="66"/>
                    <a:pt x="245" y="67"/>
                    <a:pt x="243" y="67"/>
                  </a:cubicBezTo>
                  <a:cubicBezTo>
                    <a:pt x="241" y="67"/>
                    <a:pt x="238" y="67"/>
                    <a:pt x="236" y="67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5" y="69"/>
                    <a:pt x="232" y="68"/>
                    <a:pt x="233" y="69"/>
                  </a:cubicBezTo>
                  <a:cubicBezTo>
                    <a:pt x="236" y="70"/>
                    <a:pt x="239" y="69"/>
                    <a:pt x="242" y="69"/>
                  </a:cubicBezTo>
                  <a:cubicBezTo>
                    <a:pt x="243" y="69"/>
                    <a:pt x="245" y="70"/>
                    <a:pt x="245" y="69"/>
                  </a:cubicBezTo>
                  <a:close/>
                  <a:moveTo>
                    <a:pt x="248" y="69"/>
                  </a:moveTo>
                  <a:cubicBezTo>
                    <a:pt x="249" y="68"/>
                    <a:pt x="246" y="69"/>
                    <a:pt x="247" y="69"/>
                  </a:cubicBezTo>
                  <a:cubicBezTo>
                    <a:pt x="247" y="69"/>
                    <a:pt x="248" y="69"/>
                    <a:pt x="248" y="69"/>
                  </a:cubicBezTo>
                  <a:close/>
                  <a:moveTo>
                    <a:pt x="256" y="69"/>
                  </a:moveTo>
                  <a:cubicBezTo>
                    <a:pt x="256" y="68"/>
                    <a:pt x="255" y="68"/>
                    <a:pt x="254" y="67"/>
                  </a:cubicBezTo>
                  <a:cubicBezTo>
                    <a:pt x="253" y="66"/>
                    <a:pt x="249" y="67"/>
                    <a:pt x="250" y="68"/>
                  </a:cubicBezTo>
                  <a:cubicBezTo>
                    <a:pt x="250" y="70"/>
                    <a:pt x="253" y="69"/>
                    <a:pt x="255" y="69"/>
                  </a:cubicBezTo>
                  <a:cubicBezTo>
                    <a:pt x="255" y="69"/>
                    <a:pt x="256" y="69"/>
                    <a:pt x="256" y="69"/>
                  </a:cubicBezTo>
                  <a:close/>
                  <a:moveTo>
                    <a:pt x="260" y="69"/>
                  </a:moveTo>
                  <a:cubicBezTo>
                    <a:pt x="260" y="68"/>
                    <a:pt x="256" y="68"/>
                    <a:pt x="257" y="69"/>
                  </a:cubicBezTo>
                  <a:cubicBezTo>
                    <a:pt x="257" y="70"/>
                    <a:pt x="259" y="70"/>
                    <a:pt x="260" y="69"/>
                  </a:cubicBezTo>
                  <a:close/>
                  <a:moveTo>
                    <a:pt x="315" y="69"/>
                  </a:moveTo>
                  <a:cubicBezTo>
                    <a:pt x="316" y="69"/>
                    <a:pt x="315" y="67"/>
                    <a:pt x="314" y="68"/>
                  </a:cubicBezTo>
                  <a:cubicBezTo>
                    <a:pt x="314" y="68"/>
                    <a:pt x="315" y="69"/>
                    <a:pt x="315" y="69"/>
                  </a:cubicBezTo>
                  <a:close/>
                  <a:moveTo>
                    <a:pt x="364" y="69"/>
                  </a:moveTo>
                  <a:cubicBezTo>
                    <a:pt x="365" y="67"/>
                    <a:pt x="355" y="68"/>
                    <a:pt x="357" y="69"/>
                  </a:cubicBezTo>
                  <a:cubicBezTo>
                    <a:pt x="359" y="70"/>
                    <a:pt x="361" y="70"/>
                    <a:pt x="363" y="69"/>
                  </a:cubicBezTo>
                  <a:cubicBezTo>
                    <a:pt x="363" y="69"/>
                    <a:pt x="364" y="69"/>
                    <a:pt x="364" y="69"/>
                  </a:cubicBezTo>
                  <a:close/>
                  <a:moveTo>
                    <a:pt x="431" y="69"/>
                  </a:moveTo>
                  <a:cubicBezTo>
                    <a:pt x="432" y="69"/>
                    <a:pt x="433" y="68"/>
                    <a:pt x="432" y="68"/>
                  </a:cubicBezTo>
                  <a:cubicBezTo>
                    <a:pt x="430" y="67"/>
                    <a:pt x="427" y="66"/>
                    <a:pt x="425" y="68"/>
                  </a:cubicBezTo>
                  <a:cubicBezTo>
                    <a:pt x="425" y="68"/>
                    <a:pt x="424" y="69"/>
                    <a:pt x="425" y="69"/>
                  </a:cubicBezTo>
                  <a:cubicBezTo>
                    <a:pt x="426" y="70"/>
                    <a:pt x="428" y="69"/>
                    <a:pt x="430" y="69"/>
                  </a:cubicBezTo>
                  <a:cubicBezTo>
                    <a:pt x="431" y="69"/>
                    <a:pt x="431" y="69"/>
                    <a:pt x="431" y="69"/>
                  </a:cubicBezTo>
                  <a:close/>
                  <a:moveTo>
                    <a:pt x="170" y="69"/>
                  </a:moveTo>
                  <a:cubicBezTo>
                    <a:pt x="170" y="69"/>
                    <a:pt x="168" y="69"/>
                    <a:pt x="168" y="69"/>
                  </a:cubicBezTo>
                  <a:cubicBezTo>
                    <a:pt x="168" y="70"/>
                    <a:pt x="169" y="70"/>
                    <a:pt x="170" y="69"/>
                  </a:cubicBezTo>
                  <a:close/>
                  <a:moveTo>
                    <a:pt x="338" y="69"/>
                  </a:moveTo>
                  <a:cubicBezTo>
                    <a:pt x="339" y="69"/>
                    <a:pt x="336" y="69"/>
                    <a:pt x="337" y="69"/>
                  </a:cubicBezTo>
                  <a:cubicBezTo>
                    <a:pt x="337" y="70"/>
                    <a:pt x="338" y="70"/>
                    <a:pt x="338" y="69"/>
                  </a:cubicBezTo>
                  <a:close/>
                  <a:moveTo>
                    <a:pt x="342" y="69"/>
                  </a:moveTo>
                  <a:cubicBezTo>
                    <a:pt x="342" y="69"/>
                    <a:pt x="339" y="69"/>
                    <a:pt x="340" y="69"/>
                  </a:cubicBezTo>
                  <a:cubicBezTo>
                    <a:pt x="340" y="70"/>
                    <a:pt x="341" y="70"/>
                    <a:pt x="342" y="69"/>
                  </a:cubicBezTo>
                  <a:close/>
                  <a:moveTo>
                    <a:pt x="347" y="69"/>
                  </a:moveTo>
                  <a:cubicBezTo>
                    <a:pt x="348" y="69"/>
                    <a:pt x="343" y="69"/>
                    <a:pt x="344" y="69"/>
                  </a:cubicBezTo>
                  <a:cubicBezTo>
                    <a:pt x="345" y="70"/>
                    <a:pt x="346" y="70"/>
                    <a:pt x="347" y="69"/>
                  </a:cubicBezTo>
                  <a:close/>
                  <a:moveTo>
                    <a:pt x="353" y="69"/>
                  </a:moveTo>
                  <a:cubicBezTo>
                    <a:pt x="354" y="69"/>
                    <a:pt x="351" y="69"/>
                    <a:pt x="352" y="69"/>
                  </a:cubicBezTo>
                  <a:cubicBezTo>
                    <a:pt x="352" y="70"/>
                    <a:pt x="353" y="70"/>
                    <a:pt x="353" y="69"/>
                  </a:cubicBezTo>
                  <a:close/>
                  <a:moveTo>
                    <a:pt x="420" y="71"/>
                  </a:moveTo>
                  <a:cubicBezTo>
                    <a:pt x="421" y="71"/>
                    <a:pt x="418" y="71"/>
                    <a:pt x="419" y="71"/>
                  </a:cubicBezTo>
                  <a:cubicBezTo>
                    <a:pt x="419" y="71"/>
                    <a:pt x="420" y="71"/>
                    <a:pt x="420" y="71"/>
                  </a:cubicBezTo>
                  <a:close/>
                  <a:moveTo>
                    <a:pt x="414" y="72"/>
                  </a:moveTo>
                  <a:cubicBezTo>
                    <a:pt x="415" y="71"/>
                    <a:pt x="411" y="71"/>
                    <a:pt x="411" y="72"/>
                  </a:cubicBezTo>
                  <a:cubicBezTo>
                    <a:pt x="412" y="72"/>
                    <a:pt x="414" y="72"/>
                    <a:pt x="414" y="72"/>
                  </a:cubicBezTo>
                  <a:close/>
                  <a:moveTo>
                    <a:pt x="417" y="72"/>
                  </a:moveTo>
                  <a:cubicBezTo>
                    <a:pt x="417" y="71"/>
                    <a:pt x="416" y="72"/>
                    <a:pt x="416" y="72"/>
                  </a:cubicBezTo>
                  <a:cubicBezTo>
                    <a:pt x="416" y="72"/>
                    <a:pt x="417" y="72"/>
                    <a:pt x="417" y="72"/>
                  </a:cubicBezTo>
                  <a:close/>
                  <a:moveTo>
                    <a:pt x="409" y="72"/>
                  </a:moveTo>
                  <a:cubicBezTo>
                    <a:pt x="409" y="71"/>
                    <a:pt x="405" y="72"/>
                    <a:pt x="406" y="72"/>
                  </a:cubicBezTo>
                  <a:cubicBezTo>
                    <a:pt x="407" y="73"/>
                    <a:pt x="408" y="73"/>
                    <a:pt x="409" y="72"/>
                  </a:cubicBezTo>
                  <a:close/>
                  <a:moveTo>
                    <a:pt x="392" y="73"/>
                  </a:moveTo>
                  <a:cubicBezTo>
                    <a:pt x="393" y="71"/>
                    <a:pt x="384" y="72"/>
                    <a:pt x="386" y="73"/>
                  </a:cubicBezTo>
                  <a:cubicBezTo>
                    <a:pt x="388" y="73"/>
                    <a:pt x="390" y="74"/>
                    <a:pt x="391" y="73"/>
                  </a:cubicBezTo>
                  <a:cubicBezTo>
                    <a:pt x="391" y="73"/>
                    <a:pt x="392" y="73"/>
                    <a:pt x="392" y="73"/>
                  </a:cubicBezTo>
                  <a:close/>
                  <a:moveTo>
                    <a:pt x="394" y="73"/>
                  </a:moveTo>
                  <a:cubicBezTo>
                    <a:pt x="395" y="72"/>
                    <a:pt x="393" y="73"/>
                    <a:pt x="393" y="73"/>
                  </a:cubicBezTo>
                  <a:cubicBezTo>
                    <a:pt x="393" y="73"/>
                    <a:pt x="394" y="73"/>
                    <a:pt x="394" y="73"/>
                  </a:cubicBezTo>
                  <a:close/>
                  <a:moveTo>
                    <a:pt x="343" y="73"/>
                  </a:moveTo>
                  <a:cubicBezTo>
                    <a:pt x="344" y="73"/>
                    <a:pt x="344" y="73"/>
                    <a:pt x="345" y="72"/>
                  </a:cubicBezTo>
                  <a:cubicBezTo>
                    <a:pt x="345" y="72"/>
                    <a:pt x="346" y="72"/>
                    <a:pt x="346" y="72"/>
                  </a:cubicBezTo>
                  <a:cubicBezTo>
                    <a:pt x="345" y="71"/>
                    <a:pt x="344" y="72"/>
                    <a:pt x="342" y="72"/>
                  </a:cubicBezTo>
                  <a:cubicBezTo>
                    <a:pt x="339" y="72"/>
                    <a:pt x="336" y="71"/>
                    <a:pt x="333" y="72"/>
                  </a:cubicBezTo>
                  <a:cubicBezTo>
                    <a:pt x="331" y="72"/>
                    <a:pt x="330" y="72"/>
                    <a:pt x="328" y="71"/>
                  </a:cubicBezTo>
                  <a:cubicBezTo>
                    <a:pt x="328" y="71"/>
                    <a:pt x="328" y="72"/>
                    <a:pt x="328" y="72"/>
                  </a:cubicBezTo>
                  <a:cubicBezTo>
                    <a:pt x="327" y="72"/>
                    <a:pt x="326" y="71"/>
                    <a:pt x="325" y="71"/>
                  </a:cubicBezTo>
                  <a:cubicBezTo>
                    <a:pt x="322" y="70"/>
                    <a:pt x="319" y="70"/>
                    <a:pt x="315" y="70"/>
                  </a:cubicBezTo>
                  <a:cubicBezTo>
                    <a:pt x="314" y="70"/>
                    <a:pt x="312" y="70"/>
                    <a:pt x="312" y="71"/>
                  </a:cubicBezTo>
                  <a:cubicBezTo>
                    <a:pt x="313" y="72"/>
                    <a:pt x="314" y="73"/>
                    <a:pt x="315" y="73"/>
                  </a:cubicBezTo>
                  <a:cubicBezTo>
                    <a:pt x="312" y="73"/>
                    <a:pt x="309" y="73"/>
                    <a:pt x="311" y="74"/>
                  </a:cubicBezTo>
                  <a:cubicBezTo>
                    <a:pt x="315" y="75"/>
                    <a:pt x="319" y="74"/>
                    <a:pt x="323" y="74"/>
                  </a:cubicBezTo>
                  <a:cubicBezTo>
                    <a:pt x="324" y="74"/>
                    <a:pt x="325" y="75"/>
                    <a:pt x="326" y="74"/>
                  </a:cubicBezTo>
                  <a:cubicBezTo>
                    <a:pt x="327" y="73"/>
                    <a:pt x="321" y="73"/>
                    <a:pt x="319" y="73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20" y="73"/>
                    <a:pt x="322" y="73"/>
                    <a:pt x="323" y="73"/>
                  </a:cubicBezTo>
                  <a:cubicBezTo>
                    <a:pt x="329" y="73"/>
                    <a:pt x="335" y="74"/>
                    <a:pt x="341" y="73"/>
                  </a:cubicBezTo>
                  <a:cubicBezTo>
                    <a:pt x="342" y="73"/>
                    <a:pt x="342" y="73"/>
                    <a:pt x="343" y="73"/>
                  </a:cubicBezTo>
                  <a:close/>
                  <a:moveTo>
                    <a:pt x="352" y="73"/>
                  </a:moveTo>
                  <a:cubicBezTo>
                    <a:pt x="368" y="72"/>
                    <a:pt x="382" y="71"/>
                    <a:pt x="399" y="70"/>
                  </a:cubicBezTo>
                  <a:cubicBezTo>
                    <a:pt x="404" y="70"/>
                    <a:pt x="408" y="71"/>
                    <a:pt x="413" y="70"/>
                  </a:cubicBezTo>
                  <a:cubicBezTo>
                    <a:pt x="414" y="70"/>
                    <a:pt x="416" y="69"/>
                    <a:pt x="416" y="68"/>
                  </a:cubicBezTo>
                  <a:cubicBezTo>
                    <a:pt x="414" y="68"/>
                    <a:pt x="413" y="69"/>
                    <a:pt x="412" y="69"/>
                  </a:cubicBezTo>
                  <a:cubicBezTo>
                    <a:pt x="404" y="71"/>
                    <a:pt x="397" y="69"/>
                    <a:pt x="389" y="69"/>
                  </a:cubicBezTo>
                  <a:cubicBezTo>
                    <a:pt x="387" y="70"/>
                    <a:pt x="384" y="71"/>
                    <a:pt x="381" y="70"/>
                  </a:cubicBezTo>
                  <a:cubicBezTo>
                    <a:pt x="378" y="70"/>
                    <a:pt x="374" y="70"/>
                    <a:pt x="370" y="70"/>
                  </a:cubicBezTo>
                  <a:cubicBezTo>
                    <a:pt x="369" y="70"/>
                    <a:pt x="368" y="71"/>
                    <a:pt x="367" y="71"/>
                  </a:cubicBezTo>
                  <a:cubicBezTo>
                    <a:pt x="364" y="71"/>
                    <a:pt x="361" y="71"/>
                    <a:pt x="358" y="72"/>
                  </a:cubicBezTo>
                  <a:cubicBezTo>
                    <a:pt x="356" y="72"/>
                    <a:pt x="354" y="72"/>
                    <a:pt x="353" y="72"/>
                  </a:cubicBezTo>
                  <a:cubicBezTo>
                    <a:pt x="351" y="71"/>
                    <a:pt x="347" y="70"/>
                    <a:pt x="348" y="72"/>
                  </a:cubicBezTo>
                  <a:cubicBezTo>
                    <a:pt x="348" y="73"/>
                    <a:pt x="350" y="73"/>
                    <a:pt x="352" y="73"/>
                  </a:cubicBezTo>
                  <a:close/>
                  <a:moveTo>
                    <a:pt x="382" y="73"/>
                  </a:moveTo>
                  <a:cubicBezTo>
                    <a:pt x="384" y="71"/>
                    <a:pt x="376" y="72"/>
                    <a:pt x="373" y="73"/>
                  </a:cubicBezTo>
                  <a:cubicBezTo>
                    <a:pt x="373" y="73"/>
                    <a:pt x="371" y="73"/>
                    <a:pt x="372" y="73"/>
                  </a:cubicBezTo>
                  <a:cubicBezTo>
                    <a:pt x="374" y="74"/>
                    <a:pt x="377" y="74"/>
                    <a:pt x="380" y="73"/>
                  </a:cubicBezTo>
                  <a:cubicBezTo>
                    <a:pt x="380" y="73"/>
                    <a:pt x="381" y="74"/>
                    <a:pt x="382" y="73"/>
                  </a:cubicBezTo>
                  <a:close/>
                  <a:moveTo>
                    <a:pt x="358" y="74"/>
                  </a:moveTo>
                  <a:cubicBezTo>
                    <a:pt x="359" y="74"/>
                    <a:pt x="355" y="74"/>
                    <a:pt x="356" y="74"/>
                  </a:cubicBezTo>
                  <a:cubicBezTo>
                    <a:pt x="357" y="75"/>
                    <a:pt x="358" y="75"/>
                    <a:pt x="358" y="74"/>
                  </a:cubicBezTo>
                  <a:close/>
                  <a:moveTo>
                    <a:pt x="339" y="75"/>
                  </a:moveTo>
                  <a:cubicBezTo>
                    <a:pt x="341" y="73"/>
                    <a:pt x="334" y="74"/>
                    <a:pt x="332" y="74"/>
                  </a:cubicBezTo>
                  <a:cubicBezTo>
                    <a:pt x="330" y="74"/>
                    <a:pt x="326" y="74"/>
                    <a:pt x="328" y="74"/>
                  </a:cubicBezTo>
                  <a:cubicBezTo>
                    <a:pt x="330" y="75"/>
                    <a:pt x="332" y="75"/>
                    <a:pt x="334" y="75"/>
                  </a:cubicBezTo>
                  <a:cubicBezTo>
                    <a:pt x="336" y="75"/>
                    <a:pt x="338" y="76"/>
                    <a:pt x="339" y="75"/>
                  </a:cubicBezTo>
                  <a:close/>
                  <a:moveTo>
                    <a:pt x="346" y="75"/>
                  </a:moveTo>
                  <a:cubicBezTo>
                    <a:pt x="346" y="75"/>
                    <a:pt x="345" y="75"/>
                    <a:pt x="345" y="75"/>
                  </a:cubicBezTo>
                  <a:cubicBezTo>
                    <a:pt x="345" y="75"/>
                    <a:pt x="346" y="75"/>
                    <a:pt x="346" y="75"/>
                  </a:cubicBezTo>
                  <a:close/>
                  <a:moveTo>
                    <a:pt x="21" y="78"/>
                  </a:moveTo>
                  <a:cubicBezTo>
                    <a:pt x="28" y="78"/>
                    <a:pt x="34" y="77"/>
                    <a:pt x="40" y="77"/>
                  </a:cubicBezTo>
                  <a:cubicBezTo>
                    <a:pt x="46" y="76"/>
                    <a:pt x="51" y="74"/>
                    <a:pt x="57" y="74"/>
                  </a:cubicBezTo>
                  <a:cubicBezTo>
                    <a:pt x="88" y="74"/>
                    <a:pt x="114" y="75"/>
                    <a:pt x="144" y="75"/>
                  </a:cubicBezTo>
                  <a:cubicBezTo>
                    <a:pt x="181" y="75"/>
                    <a:pt x="212" y="74"/>
                    <a:pt x="249" y="74"/>
                  </a:cubicBezTo>
                  <a:cubicBezTo>
                    <a:pt x="253" y="74"/>
                    <a:pt x="257" y="73"/>
                    <a:pt x="261" y="73"/>
                  </a:cubicBezTo>
                  <a:cubicBezTo>
                    <a:pt x="276" y="75"/>
                    <a:pt x="289" y="73"/>
                    <a:pt x="304" y="73"/>
                  </a:cubicBezTo>
                  <a:cubicBezTo>
                    <a:pt x="305" y="73"/>
                    <a:pt x="307" y="73"/>
                    <a:pt x="307" y="72"/>
                  </a:cubicBezTo>
                  <a:cubicBezTo>
                    <a:pt x="307" y="72"/>
                    <a:pt x="305" y="71"/>
                    <a:pt x="306" y="71"/>
                  </a:cubicBezTo>
                  <a:cubicBezTo>
                    <a:pt x="307" y="71"/>
                    <a:pt x="309" y="71"/>
                    <a:pt x="308" y="70"/>
                  </a:cubicBezTo>
                  <a:cubicBezTo>
                    <a:pt x="306" y="69"/>
                    <a:pt x="304" y="71"/>
                    <a:pt x="301" y="71"/>
                  </a:cubicBezTo>
                  <a:cubicBezTo>
                    <a:pt x="297" y="71"/>
                    <a:pt x="294" y="70"/>
                    <a:pt x="290" y="70"/>
                  </a:cubicBezTo>
                  <a:cubicBezTo>
                    <a:pt x="284" y="72"/>
                    <a:pt x="280" y="70"/>
                    <a:pt x="274" y="70"/>
                  </a:cubicBezTo>
                  <a:cubicBezTo>
                    <a:pt x="271" y="71"/>
                    <a:pt x="268" y="71"/>
                    <a:pt x="264" y="71"/>
                  </a:cubicBezTo>
                  <a:cubicBezTo>
                    <a:pt x="262" y="71"/>
                    <a:pt x="260" y="71"/>
                    <a:pt x="258" y="71"/>
                  </a:cubicBezTo>
                  <a:cubicBezTo>
                    <a:pt x="244" y="71"/>
                    <a:pt x="231" y="70"/>
                    <a:pt x="216" y="71"/>
                  </a:cubicBezTo>
                  <a:cubicBezTo>
                    <a:pt x="212" y="71"/>
                    <a:pt x="208" y="70"/>
                    <a:pt x="203" y="70"/>
                  </a:cubicBezTo>
                  <a:cubicBezTo>
                    <a:pt x="193" y="71"/>
                    <a:pt x="185" y="71"/>
                    <a:pt x="175" y="71"/>
                  </a:cubicBezTo>
                  <a:cubicBezTo>
                    <a:pt x="160" y="71"/>
                    <a:pt x="148" y="71"/>
                    <a:pt x="133" y="70"/>
                  </a:cubicBezTo>
                  <a:cubicBezTo>
                    <a:pt x="128" y="70"/>
                    <a:pt x="124" y="69"/>
                    <a:pt x="120" y="69"/>
                  </a:cubicBezTo>
                  <a:cubicBezTo>
                    <a:pt x="119" y="69"/>
                    <a:pt x="117" y="69"/>
                    <a:pt x="118" y="68"/>
                  </a:cubicBezTo>
                  <a:cubicBezTo>
                    <a:pt x="121" y="67"/>
                    <a:pt x="129" y="69"/>
                    <a:pt x="126" y="67"/>
                  </a:cubicBezTo>
                  <a:cubicBezTo>
                    <a:pt x="124" y="66"/>
                    <a:pt x="121" y="67"/>
                    <a:pt x="118" y="67"/>
                  </a:cubicBezTo>
                  <a:cubicBezTo>
                    <a:pt x="116" y="67"/>
                    <a:pt x="115" y="67"/>
                    <a:pt x="113" y="67"/>
                  </a:cubicBezTo>
                  <a:cubicBezTo>
                    <a:pt x="113" y="67"/>
                    <a:pt x="113" y="68"/>
                    <a:pt x="113" y="68"/>
                  </a:cubicBezTo>
                  <a:cubicBezTo>
                    <a:pt x="111" y="70"/>
                    <a:pt x="109" y="68"/>
                    <a:pt x="106" y="68"/>
                  </a:cubicBezTo>
                  <a:cubicBezTo>
                    <a:pt x="105" y="68"/>
                    <a:pt x="104" y="68"/>
                    <a:pt x="103" y="68"/>
                  </a:cubicBezTo>
                  <a:cubicBezTo>
                    <a:pt x="103" y="68"/>
                    <a:pt x="104" y="67"/>
                    <a:pt x="104" y="67"/>
                  </a:cubicBezTo>
                  <a:cubicBezTo>
                    <a:pt x="103" y="66"/>
                    <a:pt x="101" y="68"/>
                    <a:pt x="100" y="68"/>
                  </a:cubicBezTo>
                  <a:cubicBezTo>
                    <a:pt x="100" y="68"/>
                    <a:pt x="99" y="67"/>
                    <a:pt x="99" y="67"/>
                  </a:cubicBezTo>
                  <a:cubicBezTo>
                    <a:pt x="98" y="67"/>
                    <a:pt x="99" y="67"/>
                    <a:pt x="99" y="67"/>
                  </a:cubicBezTo>
                  <a:cubicBezTo>
                    <a:pt x="97" y="66"/>
                    <a:pt x="95" y="66"/>
                    <a:pt x="92" y="66"/>
                  </a:cubicBezTo>
                  <a:cubicBezTo>
                    <a:pt x="87" y="66"/>
                    <a:pt x="83" y="66"/>
                    <a:pt x="77" y="66"/>
                  </a:cubicBezTo>
                  <a:cubicBezTo>
                    <a:pt x="56" y="66"/>
                    <a:pt x="38" y="66"/>
                    <a:pt x="18" y="68"/>
                  </a:cubicBezTo>
                  <a:cubicBezTo>
                    <a:pt x="17" y="68"/>
                    <a:pt x="14" y="68"/>
                    <a:pt x="15" y="67"/>
                  </a:cubicBezTo>
                  <a:cubicBezTo>
                    <a:pt x="17" y="66"/>
                    <a:pt x="19" y="67"/>
                    <a:pt x="21" y="66"/>
                  </a:cubicBezTo>
                  <a:cubicBezTo>
                    <a:pt x="22" y="66"/>
                    <a:pt x="23" y="65"/>
                    <a:pt x="24" y="64"/>
                  </a:cubicBezTo>
                  <a:cubicBezTo>
                    <a:pt x="28" y="63"/>
                    <a:pt x="33" y="64"/>
                    <a:pt x="37" y="63"/>
                  </a:cubicBezTo>
                  <a:cubicBezTo>
                    <a:pt x="62" y="61"/>
                    <a:pt x="83" y="63"/>
                    <a:pt x="108" y="63"/>
                  </a:cubicBezTo>
                  <a:cubicBezTo>
                    <a:pt x="116" y="63"/>
                    <a:pt x="138" y="64"/>
                    <a:pt x="130" y="62"/>
                  </a:cubicBezTo>
                  <a:cubicBezTo>
                    <a:pt x="124" y="61"/>
                    <a:pt x="118" y="63"/>
                    <a:pt x="112" y="62"/>
                  </a:cubicBezTo>
                  <a:cubicBezTo>
                    <a:pt x="94" y="60"/>
                    <a:pt x="78" y="62"/>
                    <a:pt x="59" y="61"/>
                  </a:cubicBezTo>
                  <a:cubicBezTo>
                    <a:pt x="58" y="61"/>
                    <a:pt x="56" y="60"/>
                    <a:pt x="56" y="60"/>
                  </a:cubicBezTo>
                  <a:cubicBezTo>
                    <a:pt x="58" y="58"/>
                    <a:pt x="60" y="60"/>
                    <a:pt x="62" y="60"/>
                  </a:cubicBezTo>
                  <a:cubicBezTo>
                    <a:pt x="91" y="60"/>
                    <a:pt x="116" y="62"/>
                    <a:pt x="146" y="61"/>
                  </a:cubicBezTo>
                  <a:cubicBezTo>
                    <a:pt x="168" y="60"/>
                    <a:pt x="187" y="60"/>
                    <a:pt x="210" y="60"/>
                  </a:cubicBezTo>
                  <a:cubicBezTo>
                    <a:pt x="214" y="60"/>
                    <a:pt x="218" y="60"/>
                    <a:pt x="222" y="59"/>
                  </a:cubicBezTo>
                  <a:cubicBezTo>
                    <a:pt x="229" y="58"/>
                    <a:pt x="236" y="59"/>
                    <a:pt x="243" y="58"/>
                  </a:cubicBezTo>
                  <a:cubicBezTo>
                    <a:pt x="258" y="57"/>
                    <a:pt x="272" y="59"/>
                    <a:pt x="287" y="58"/>
                  </a:cubicBezTo>
                  <a:cubicBezTo>
                    <a:pt x="311" y="57"/>
                    <a:pt x="331" y="59"/>
                    <a:pt x="355" y="58"/>
                  </a:cubicBezTo>
                  <a:cubicBezTo>
                    <a:pt x="386" y="57"/>
                    <a:pt x="414" y="57"/>
                    <a:pt x="445" y="53"/>
                  </a:cubicBezTo>
                  <a:cubicBezTo>
                    <a:pt x="450" y="53"/>
                    <a:pt x="455" y="53"/>
                    <a:pt x="460" y="52"/>
                  </a:cubicBezTo>
                  <a:cubicBezTo>
                    <a:pt x="469" y="50"/>
                    <a:pt x="477" y="51"/>
                    <a:pt x="486" y="49"/>
                  </a:cubicBezTo>
                  <a:cubicBezTo>
                    <a:pt x="488" y="48"/>
                    <a:pt x="490" y="48"/>
                    <a:pt x="492" y="47"/>
                  </a:cubicBezTo>
                  <a:cubicBezTo>
                    <a:pt x="493" y="46"/>
                    <a:pt x="494" y="46"/>
                    <a:pt x="494" y="45"/>
                  </a:cubicBezTo>
                  <a:cubicBezTo>
                    <a:pt x="495" y="44"/>
                    <a:pt x="495" y="42"/>
                    <a:pt x="496" y="41"/>
                  </a:cubicBezTo>
                  <a:cubicBezTo>
                    <a:pt x="497" y="40"/>
                    <a:pt x="500" y="40"/>
                    <a:pt x="500" y="39"/>
                  </a:cubicBezTo>
                  <a:cubicBezTo>
                    <a:pt x="500" y="36"/>
                    <a:pt x="496" y="34"/>
                    <a:pt x="496" y="32"/>
                  </a:cubicBezTo>
                  <a:cubicBezTo>
                    <a:pt x="494" y="27"/>
                    <a:pt x="496" y="23"/>
                    <a:pt x="494" y="19"/>
                  </a:cubicBezTo>
                  <a:cubicBezTo>
                    <a:pt x="493" y="17"/>
                    <a:pt x="492" y="16"/>
                    <a:pt x="492" y="14"/>
                  </a:cubicBezTo>
                  <a:cubicBezTo>
                    <a:pt x="490" y="11"/>
                    <a:pt x="487" y="9"/>
                    <a:pt x="484" y="8"/>
                  </a:cubicBezTo>
                  <a:cubicBezTo>
                    <a:pt x="482" y="8"/>
                    <a:pt x="481" y="7"/>
                    <a:pt x="480" y="6"/>
                  </a:cubicBezTo>
                  <a:cubicBezTo>
                    <a:pt x="479" y="5"/>
                    <a:pt x="477" y="5"/>
                    <a:pt x="476" y="5"/>
                  </a:cubicBezTo>
                  <a:cubicBezTo>
                    <a:pt x="472" y="3"/>
                    <a:pt x="470" y="2"/>
                    <a:pt x="466" y="1"/>
                  </a:cubicBezTo>
                  <a:cubicBezTo>
                    <a:pt x="459" y="0"/>
                    <a:pt x="454" y="0"/>
                    <a:pt x="447" y="0"/>
                  </a:cubicBezTo>
                  <a:cubicBezTo>
                    <a:pt x="422" y="0"/>
                    <a:pt x="400" y="3"/>
                    <a:pt x="375" y="3"/>
                  </a:cubicBezTo>
                  <a:cubicBezTo>
                    <a:pt x="371" y="3"/>
                    <a:pt x="368" y="2"/>
                    <a:pt x="364" y="2"/>
                  </a:cubicBezTo>
                  <a:cubicBezTo>
                    <a:pt x="339" y="4"/>
                    <a:pt x="317" y="3"/>
                    <a:pt x="291" y="2"/>
                  </a:cubicBezTo>
                  <a:cubicBezTo>
                    <a:pt x="283" y="1"/>
                    <a:pt x="275" y="1"/>
                    <a:pt x="267" y="1"/>
                  </a:cubicBezTo>
                  <a:cubicBezTo>
                    <a:pt x="240" y="2"/>
                    <a:pt x="217" y="1"/>
                    <a:pt x="190" y="1"/>
                  </a:cubicBezTo>
                  <a:cubicBezTo>
                    <a:pt x="156" y="1"/>
                    <a:pt x="127" y="3"/>
                    <a:pt x="93" y="1"/>
                  </a:cubicBezTo>
                  <a:cubicBezTo>
                    <a:pt x="66" y="0"/>
                    <a:pt x="43" y="0"/>
                    <a:pt x="16" y="2"/>
                  </a:cubicBezTo>
                  <a:cubicBezTo>
                    <a:pt x="12" y="3"/>
                    <a:pt x="8" y="3"/>
                    <a:pt x="6" y="7"/>
                  </a:cubicBezTo>
                  <a:cubicBezTo>
                    <a:pt x="2" y="13"/>
                    <a:pt x="3" y="20"/>
                    <a:pt x="1" y="27"/>
                  </a:cubicBezTo>
                  <a:cubicBezTo>
                    <a:pt x="0" y="34"/>
                    <a:pt x="1" y="40"/>
                    <a:pt x="3" y="46"/>
                  </a:cubicBezTo>
                  <a:cubicBezTo>
                    <a:pt x="4" y="51"/>
                    <a:pt x="1" y="57"/>
                    <a:pt x="3" y="61"/>
                  </a:cubicBezTo>
                  <a:cubicBezTo>
                    <a:pt x="3" y="63"/>
                    <a:pt x="4" y="63"/>
                    <a:pt x="6" y="64"/>
                  </a:cubicBezTo>
                  <a:cubicBezTo>
                    <a:pt x="6" y="64"/>
                    <a:pt x="7" y="64"/>
                    <a:pt x="7" y="64"/>
                  </a:cubicBezTo>
                  <a:cubicBezTo>
                    <a:pt x="8" y="64"/>
                    <a:pt x="10" y="63"/>
                    <a:pt x="11" y="64"/>
                  </a:cubicBezTo>
                  <a:cubicBezTo>
                    <a:pt x="11" y="64"/>
                    <a:pt x="10" y="65"/>
                    <a:pt x="11" y="65"/>
                  </a:cubicBezTo>
                  <a:cubicBezTo>
                    <a:pt x="11" y="65"/>
                    <a:pt x="13" y="65"/>
                    <a:pt x="12" y="66"/>
                  </a:cubicBezTo>
                  <a:cubicBezTo>
                    <a:pt x="12" y="67"/>
                    <a:pt x="10" y="66"/>
                    <a:pt x="9" y="67"/>
                  </a:cubicBezTo>
                  <a:cubicBezTo>
                    <a:pt x="8" y="68"/>
                    <a:pt x="14" y="68"/>
                    <a:pt x="13" y="68"/>
                  </a:cubicBezTo>
                  <a:cubicBezTo>
                    <a:pt x="10" y="69"/>
                    <a:pt x="4" y="69"/>
                    <a:pt x="6" y="71"/>
                  </a:cubicBezTo>
                  <a:cubicBezTo>
                    <a:pt x="6" y="71"/>
                    <a:pt x="7" y="71"/>
                    <a:pt x="7" y="72"/>
                  </a:cubicBezTo>
                  <a:cubicBezTo>
                    <a:pt x="6" y="73"/>
                    <a:pt x="3" y="73"/>
                    <a:pt x="4" y="74"/>
                  </a:cubicBezTo>
                  <a:cubicBezTo>
                    <a:pt x="6" y="76"/>
                    <a:pt x="8" y="75"/>
                    <a:pt x="10" y="76"/>
                  </a:cubicBezTo>
                  <a:cubicBezTo>
                    <a:pt x="14" y="77"/>
                    <a:pt x="17" y="79"/>
                    <a:pt x="21" y="78"/>
                  </a:cubicBezTo>
                  <a:close/>
                  <a:moveTo>
                    <a:pt x="98" y="67"/>
                  </a:moveTo>
                  <a:cubicBezTo>
                    <a:pt x="99" y="68"/>
                    <a:pt x="92" y="68"/>
                    <a:pt x="93" y="67"/>
                  </a:cubicBezTo>
                  <a:cubicBezTo>
                    <a:pt x="95" y="67"/>
                    <a:pt x="97" y="66"/>
                    <a:pt x="98" y="67"/>
                  </a:cubicBezTo>
                  <a:close/>
                  <a:moveTo>
                    <a:pt x="271" y="79"/>
                  </a:moveTo>
                  <a:cubicBezTo>
                    <a:pt x="271" y="79"/>
                    <a:pt x="270" y="79"/>
                    <a:pt x="270" y="79"/>
                  </a:cubicBezTo>
                  <a:cubicBezTo>
                    <a:pt x="270" y="79"/>
                    <a:pt x="270" y="80"/>
                    <a:pt x="271" y="79"/>
                  </a:cubicBezTo>
                  <a:close/>
                  <a:moveTo>
                    <a:pt x="273" y="79"/>
                  </a:moveTo>
                  <a:cubicBezTo>
                    <a:pt x="273" y="79"/>
                    <a:pt x="272" y="79"/>
                    <a:pt x="272" y="79"/>
                  </a:cubicBezTo>
                  <a:cubicBezTo>
                    <a:pt x="272" y="79"/>
                    <a:pt x="273" y="80"/>
                    <a:pt x="273" y="79"/>
                  </a:cubicBezTo>
                  <a:close/>
                  <a:moveTo>
                    <a:pt x="414" y="79"/>
                  </a:moveTo>
                  <a:cubicBezTo>
                    <a:pt x="414" y="79"/>
                    <a:pt x="412" y="79"/>
                    <a:pt x="412" y="79"/>
                  </a:cubicBezTo>
                  <a:cubicBezTo>
                    <a:pt x="412" y="80"/>
                    <a:pt x="413" y="80"/>
                    <a:pt x="414" y="79"/>
                  </a:cubicBezTo>
                  <a:close/>
                  <a:moveTo>
                    <a:pt x="238" y="80"/>
                  </a:moveTo>
                  <a:cubicBezTo>
                    <a:pt x="239" y="79"/>
                    <a:pt x="236" y="80"/>
                    <a:pt x="237" y="80"/>
                  </a:cubicBezTo>
                  <a:cubicBezTo>
                    <a:pt x="237" y="80"/>
                    <a:pt x="238" y="80"/>
                    <a:pt x="238" y="80"/>
                  </a:cubicBezTo>
                  <a:close/>
                  <a:moveTo>
                    <a:pt x="240" y="80"/>
                  </a:moveTo>
                  <a:cubicBezTo>
                    <a:pt x="241" y="80"/>
                    <a:pt x="239" y="80"/>
                    <a:pt x="239" y="80"/>
                  </a:cubicBezTo>
                  <a:cubicBezTo>
                    <a:pt x="239" y="80"/>
                    <a:pt x="240" y="80"/>
                    <a:pt x="240" y="80"/>
                  </a:cubicBezTo>
                  <a:close/>
                  <a:moveTo>
                    <a:pt x="258" y="80"/>
                  </a:moveTo>
                  <a:cubicBezTo>
                    <a:pt x="260" y="78"/>
                    <a:pt x="252" y="79"/>
                    <a:pt x="249" y="79"/>
                  </a:cubicBezTo>
                  <a:cubicBezTo>
                    <a:pt x="248" y="79"/>
                    <a:pt x="246" y="80"/>
                    <a:pt x="247" y="80"/>
                  </a:cubicBezTo>
                  <a:cubicBezTo>
                    <a:pt x="250" y="81"/>
                    <a:pt x="252" y="80"/>
                    <a:pt x="255" y="80"/>
                  </a:cubicBezTo>
                  <a:cubicBezTo>
                    <a:pt x="256" y="80"/>
                    <a:pt x="257" y="80"/>
                    <a:pt x="258" y="80"/>
                  </a:cubicBezTo>
                  <a:close/>
                  <a:moveTo>
                    <a:pt x="267" y="80"/>
                  </a:moveTo>
                  <a:cubicBezTo>
                    <a:pt x="268" y="80"/>
                    <a:pt x="267" y="79"/>
                    <a:pt x="267" y="79"/>
                  </a:cubicBezTo>
                  <a:cubicBezTo>
                    <a:pt x="265" y="78"/>
                    <a:pt x="259" y="79"/>
                    <a:pt x="261" y="80"/>
                  </a:cubicBezTo>
                  <a:cubicBezTo>
                    <a:pt x="262" y="81"/>
                    <a:pt x="264" y="80"/>
                    <a:pt x="266" y="80"/>
                  </a:cubicBezTo>
                  <a:cubicBezTo>
                    <a:pt x="267" y="80"/>
                    <a:pt x="267" y="80"/>
                    <a:pt x="267" y="80"/>
                  </a:cubicBezTo>
                  <a:close/>
                  <a:moveTo>
                    <a:pt x="235" y="80"/>
                  </a:moveTo>
                  <a:cubicBezTo>
                    <a:pt x="235" y="80"/>
                    <a:pt x="235" y="79"/>
                    <a:pt x="234" y="79"/>
                  </a:cubicBezTo>
                  <a:cubicBezTo>
                    <a:pt x="231" y="78"/>
                    <a:pt x="228" y="79"/>
                    <a:pt x="226" y="80"/>
                  </a:cubicBezTo>
                  <a:cubicBezTo>
                    <a:pt x="225" y="80"/>
                    <a:pt x="224" y="79"/>
                    <a:pt x="224" y="80"/>
                  </a:cubicBezTo>
                  <a:cubicBezTo>
                    <a:pt x="225" y="82"/>
                    <a:pt x="229" y="80"/>
                    <a:pt x="232" y="80"/>
                  </a:cubicBezTo>
                  <a:cubicBezTo>
                    <a:pt x="233" y="80"/>
                    <a:pt x="234" y="81"/>
                    <a:pt x="235" y="80"/>
                  </a:cubicBezTo>
                  <a:close/>
                  <a:moveTo>
                    <a:pt x="339" y="80"/>
                  </a:moveTo>
                  <a:cubicBezTo>
                    <a:pt x="341" y="79"/>
                    <a:pt x="331" y="80"/>
                    <a:pt x="333" y="80"/>
                  </a:cubicBezTo>
                  <a:cubicBezTo>
                    <a:pt x="333" y="80"/>
                    <a:pt x="333" y="81"/>
                    <a:pt x="334" y="81"/>
                  </a:cubicBezTo>
                  <a:cubicBezTo>
                    <a:pt x="332" y="80"/>
                    <a:pt x="331" y="80"/>
                    <a:pt x="330" y="80"/>
                  </a:cubicBezTo>
                  <a:cubicBezTo>
                    <a:pt x="329" y="80"/>
                    <a:pt x="326" y="81"/>
                    <a:pt x="327" y="81"/>
                  </a:cubicBezTo>
                  <a:cubicBezTo>
                    <a:pt x="329" y="83"/>
                    <a:pt x="331" y="82"/>
                    <a:pt x="333" y="82"/>
                  </a:cubicBezTo>
                  <a:cubicBezTo>
                    <a:pt x="334" y="82"/>
                    <a:pt x="336" y="83"/>
                    <a:pt x="336" y="82"/>
                  </a:cubicBezTo>
                  <a:cubicBezTo>
                    <a:pt x="336" y="82"/>
                    <a:pt x="336" y="81"/>
                    <a:pt x="336" y="81"/>
                  </a:cubicBezTo>
                  <a:cubicBezTo>
                    <a:pt x="337" y="81"/>
                    <a:pt x="338" y="81"/>
                    <a:pt x="339" y="80"/>
                  </a:cubicBezTo>
                  <a:cubicBezTo>
                    <a:pt x="339" y="80"/>
                    <a:pt x="339" y="80"/>
                    <a:pt x="339" y="80"/>
                  </a:cubicBezTo>
                  <a:close/>
                  <a:moveTo>
                    <a:pt x="342" y="80"/>
                  </a:moveTo>
                  <a:cubicBezTo>
                    <a:pt x="342" y="80"/>
                    <a:pt x="341" y="80"/>
                    <a:pt x="341" y="80"/>
                  </a:cubicBezTo>
                  <a:cubicBezTo>
                    <a:pt x="341" y="80"/>
                    <a:pt x="342" y="81"/>
                    <a:pt x="342" y="80"/>
                  </a:cubicBezTo>
                  <a:close/>
                  <a:moveTo>
                    <a:pt x="399" y="80"/>
                  </a:moveTo>
                  <a:cubicBezTo>
                    <a:pt x="400" y="80"/>
                    <a:pt x="402" y="80"/>
                    <a:pt x="402" y="79"/>
                  </a:cubicBezTo>
                  <a:cubicBezTo>
                    <a:pt x="400" y="78"/>
                    <a:pt x="398" y="79"/>
                    <a:pt x="396" y="79"/>
                  </a:cubicBezTo>
                  <a:cubicBezTo>
                    <a:pt x="395" y="79"/>
                    <a:pt x="395" y="80"/>
                    <a:pt x="395" y="80"/>
                  </a:cubicBezTo>
                  <a:cubicBezTo>
                    <a:pt x="396" y="81"/>
                    <a:pt x="397" y="80"/>
                    <a:pt x="398" y="80"/>
                  </a:cubicBezTo>
                  <a:cubicBezTo>
                    <a:pt x="399" y="80"/>
                    <a:pt x="399" y="80"/>
                    <a:pt x="399" y="80"/>
                  </a:cubicBezTo>
                  <a:close/>
                  <a:moveTo>
                    <a:pt x="281" y="81"/>
                  </a:moveTo>
                  <a:cubicBezTo>
                    <a:pt x="282" y="80"/>
                    <a:pt x="279" y="80"/>
                    <a:pt x="278" y="80"/>
                  </a:cubicBezTo>
                  <a:cubicBezTo>
                    <a:pt x="278" y="80"/>
                    <a:pt x="278" y="81"/>
                    <a:pt x="278" y="81"/>
                  </a:cubicBezTo>
                  <a:cubicBezTo>
                    <a:pt x="279" y="81"/>
                    <a:pt x="280" y="82"/>
                    <a:pt x="281" y="81"/>
                  </a:cubicBezTo>
                  <a:close/>
                  <a:moveTo>
                    <a:pt x="284" y="81"/>
                  </a:moveTo>
                  <a:cubicBezTo>
                    <a:pt x="285" y="80"/>
                    <a:pt x="282" y="80"/>
                    <a:pt x="282" y="81"/>
                  </a:cubicBezTo>
                  <a:cubicBezTo>
                    <a:pt x="282" y="82"/>
                    <a:pt x="284" y="82"/>
                    <a:pt x="284" y="81"/>
                  </a:cubicBezTo>
                  <a:close/>
                  <a:moveTo>
                    <a:pt x="295" y="81"/>
                  </a:moveTo>
                  <a:cubicBezTo>
                    <a:pt x="296" y="80"/>
                    <a:pt x="292" y="80"/>
                    <a:pt x="292" y="81"/>
                  </a:cubicBezTo>
                  <a:cubicBezTo>
                    <a:pt x="293" y="82"/>
                    <a:pt x="294" y="82"/>
                    <a:pt x="295" y="81"/>
                  </a:cubicBezTo>
                  <a:close/>
                  <a:moveTo>
                    <a:pt x="388" y="81"/>
                  </a:moveTo>
                  <a:cubicBezTo>
                    <a:pt x="389" y="81"/>
                    <a:pt x="390" y="80"/>
                    <a:pt x="389" y="80"/>
                  </a:cubicBezTo>
                  <a:cubicBezTo>
                    <a:pt x="388" y="79"/>
                    <a:pt x="382" y="79"/>
                    <a:pt x="384" y="80"/>
                  </a:cubicBezTo>
                  <a:cubicBezTo>
                    <a:pt x="385" y="81"/>
                    <a:pt x="387" y="81"/>
                    <a:pt x="388" y="81"/>
                  </a:cubicBezTo>
                  <a:close/>
                  <a:moveTo>
                    <a:pt x="173" y="81"/>
                  </a:moveTo>
                  <a:cubicBezTo>
                    <a:pt x="174" y="81"/>
                    <a:pt x="172" y="80"/>
                    <a:pt x="171" y="80"/>
                  </a:cubicBezTo>
                  <a:cubicBezTo>
                    <a:pt x="168" y="79"/>
                    <a:pt x="165" y="79"/>
                    <a:pt x="162" y="80"/>
                  </a:cubicBezTo>
                  <a:cubicBezTo>
                    <a:pt x="162" y="80"/>
                    <a:pt x="160" y="80"/>
                    <a:pt x="160" y="81"/>
                  </a:cubicBezTo>
                  <a:cubicBezTo>
                    <a:pt x="162" y="83"/>
                    <a:pt x="164" y="80"/>
                    <a:pt x="166" y="80"/>
                  </a:cubicBezTo>
                  <a:cubicBezTo>
                    <a:pt x="168" y="80"/>
                    <a:pt x="170" y="81"/>
                    <a:pt x="172" y="81"/>
                  </a:cubicBezTo>
                  <a:cubicBezTo>
                    <a:pt x="172" y="81"/>
                    <a:pt x="173" y="82"/>
                    <a:pt x="173" y="81"/>
                  </a:cubicBezTo>
                  <a:close/>
                  <a:moveTo>
                    <a:pt x="184" y="82"/>
                  </a:moveTo>
                  <a:cubicBezTo>
                    <a:pt x="185" y="81"/>
                    <a:pt x="180" y="81"/>
                    <a:pt x="181" y="82"/>
                  </a:cubicBezTo>
                  <a:cubicBezTo>
                    <a:pt x="181" y="83"/>
                    <a:pt x="183" y="83"/>
                    <a:pt x="184" y="82"/>
                  </a:cubicBezTo>
                  <a:cubicBezTo>
                    <a:pt x="184" y="82"/>
                    <a:pt x="184" y="82"/>
                    <a:pt x="184" y="82"/>
                  </a:cubicBezTo>
                  <a:close/>
                  <a:moveTo>
                    <a:pt x="190" y="82"/>
                  </a:moveTo>
                  <a:cubicBezTo>
                    <a:pt x="190" y="82"/>
                    <a:pt x="190" y="81"/>
                    <a:pt x="190" y="81"/>
                  </a:cubicBezTo>
                  <a:cubicBezTo>
                    <a:pt x="190" y="81"/>
                    <a:pt x="189" y="80"/>
                    <a:pt x="189" y="80"/>
                  </a:cubicBezTo>
                  <a:cubicBezTo>
                    <a:pt x="191" y="80"/>
                    <a:pt x="192" y="81"/>
                    <a:pt x="194" y="81"/>
                  </a:cubicBezTo>
                  <a:cubicBezTo>
                    <a:pt x="199" y="81"/>
                    <a:pt x="204" y="80"/>
                    <a:pt x="209" y="80"/>
                  </a:cubicBezTo>
                  <a:cubicBezTo>
                    <a:pt x="212" y="81"/>
                    <a:pt x="214" y="80"/>
                    <a:pt x="217" y="80"/>
                  </a:cubicBezTo>
                  <a:cubicBezTo>
                    <a:pt x="218" y="80"/>
                    <a:pt x="221" y="80"/>
                    <a:pt x="220" y="79"/>
                  </a:cubicBezTo>
                  <a:cubicBezTo>
                    <a:pt x="218" y="78"/>
                    <a:pt x="215" y="79"/>
                    <a:pt x="213" y="79"/>
                  </a:cubicBezTo>
                  <a:cubicBezTo>
                    <a:pt x="204" y="79"/>
                    <a:pt x="196" y="78"/>
                    <a:pt x="188" y="79"/>
                  </a:cubicBezTo>
                  <a:cubicBezTo>
                    <a:pt x="187" y="79"/>
                    <a:pt x="184" y="80"/>
                    <a:pt x="185" y="81"/>
                  </a:cubicBezTo>
                  <a:cubicBezTo>
                    <a:pt x="186" y="81"/>
                    <a:pt x="187" y="81"/>
                    <a:pt x="188" y="81"/>
                  </a:cubicBezTo>
                  <a:cubicBezTo>
                    <a:pt x="189" y="81"/>
                    <a:pt x="189" y="82"/>
                    <a:pt x="190" y="82"/>
                  </a:cubicBezTo>
                  <a:close/>
                  <a:moveTo>
                    <a:pt x="239" y="82"/>
                  </a:moveTo>
                  <a:cubicBezTo>
                    <a:pt x="240" y="82"/>
                    <a:pt x="240" y="81"/>
                    <a:pt x="240" y="81"/>
                  </a:cubicBezTo>
                  <a:cubicBezTo>
                    <a:pt x="239" y="80"/>
                    <a:pt x="236" y="81"/>
                    <a:pt x="237" y="81"/>
                  </a:cubicBezTo>
                  <a:cubicBezTo>
                    <a:pt x="237" y="82"/>
                    <a:pt x="239" y="82"/>
                    <a:pt x="239" y="82"/>
                  </a:cubicBezTo>
                  <a:close/>
                  <a:moveTo>
                    <a:pt x="254" y="82"/>
                  </a:moveTo>
                  <a:cubicBezTo>
                    <a:pt x="254" y="82"/>
                    <a:pt x="254" y="81"/>
                    <a:pt x="254" y="81"/>
                  </a:cubicBezTo>
                  <a:cubicBezTo>
                    <a:pt x="254" y="80"/>
                    <a:pt x="251" y="81"/>
                    <a:pt x="251" y="81"/>
                  </a:cubicBezTo>
                  <a:cubicBezTo>
                    <a:pt x="252" y="82"/>
                    <a:pt x="253" y="82"/>
                    <a:pt x="254" y="82"/>
                  </a:cubicBezTo>
                  <a:close/>
                  <a:moveTo>
                    <a:pt x="272" y="82"/>
                  </a:moveTo>
                  <a:cubicBezTo>
                    <a:pt x="274" y="82"/>
                    <a:pt x="276" y="81"/>
                    <a:pt x="275" y="80"/>
                  </a:cubicBezTo>
                  <a:cubicBezTo>
                    <a:pt x="273" y="79"/>
                    <a:pt x="270" y="80"/>
                    <a:pt x="267" y="80"/>
                  </a:cubicBezTo>
                  <a:cubicBezTo>
                    <a:pt x="266" y="80"/>
                    <a:pt x="263" y="81"/>
                    <a:pt x="264" y="81"/>
                  </a:cubicBezTo>
                  <a:cubicBezTo>
                    <a:pt x="265" y="83"/>
                    <a:pt x="267" y="82"/>
                    <a:pt x="269" y="82"/>
                  </a:cubicBezTo>
                  <a:cubicBezTo>
                    <a:pt x="270" y="82"/>
                    <a:pt x="271" y="82"/>
                    <a:pt x="272" y="82"/>
                  </a:cubicBezTo>
                  <a:close/>
                  <a:moveTo>
                    <a:pt x="19" y="84"/>
                  </a:moveTo>
                  <a:cubicBezTo>
                    <a:pt x="20" y="85"/>
                    <a:pt x="22" y="83"/>
                    <a:pt x="21" y="83"/>
                  </a:cubicBezTo>
                  <a:cubicBezTo>
                    <a:pt x="20" y="83"/>
                    <a:pt x="19" y="84"/>
                    <a:pt x="19" y="84"/>
                  </a:cubicBezTo>
                  <a:close/>
                </a:path>
              </a:pathLst>
            </a:custGeom>
            <a:solidFill>
              <a:srgbClr val="3F89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05750" y="144819"/>
            <a:ext cx="338518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6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  <a:sym typeface="+mn-ea"/>
              </a:rPr>
              <a:t>乘方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问题</a:t>
            </a:r>
            <a:endParaRPr lang="zh-CN" altLang="en-US" sz="4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0" y="1078865"/>
            <a:ext cx="121075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题意：编写程序，输入正整数a，按照格式输出乘方结果。</a:t>
            </a:r>
            <a:endParaRPr lang="zh-CN" altLang="en-US" sz="28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-65405" y="1758315"/>
            <a:ext cx="3862705" cy="4487545"/>
            <a:chOff x="1536212" y="1636563"/>
            <a:chExt cx="2778613" cy="3728393"/>
          </a:xfrm>
        </p:grpSpPr>
        <p:sp>
          <p:nvSpPr>
            <p:cNvPr id="57" name="矩形 56"/>
            <p:cNvSpPr/>
            <p:nvPr/>
          </p:nvSpPr>
          <p:spPr>
            <a:xfrm>
              <a:off x="1764506" y="1885950"/>
              <a:ext cx="2550319" cy="3479006"/>
            </a:xfrm>
            <a:prstGeom prst="rect">
              <a:avLst/>
            </a:prstGeom>
            <a:noFill/>
            <a:ln w="25400">
              <a:solidFill>
                <a:srgbClr val="77B1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8" name="Freeform 5"/>
            <p:cNvSpPr>
              <a:spLocks noEditPoints="1"/>
            </p:cNvSpPr>
            <p:nvPr/>
          </p:nvSpPr>
          <p:spPr bwMode="auto">
            <a:xfrm rot="19688968">
              <a:off x="1536212" y="1636563"/>
              <a:ext cx="889469" cy="687485"/>
            </a:xfrm>
            <a:custGeom>
              <a:avLst/>
              <a:gdLst>
                <a:gd name="T0" fmla="*/ 211 w 326"/>
                <a:gd name="T1" fmla="*/ 150 h 154"/>
                <a:gd name="T2" fmla="*/ 208 w 326"/>
                <a:gd name="T3" fmla="*/ 150 h 154"/>
                <a:gd name="T4" fmla="*/ 230 w 326"/>
                <a:gd name="T5" fmla="*/ 5 h 154"/>
                <a:gd name="T6" fmla="*/ 141 w 326"/>
                <a:gd name="T7" fmla="*/ 2 h 154"/>
                <a:gd name="T8" fmla="*/ 71 w 326"/>
                <a:gd name="T9" fmla="*/ 9 h 154"/>
                <a:gd name="T10" fmla="*/ 48 w 326"/>
                <a:gd name="T11" fmla="*/ 19 h 154"/>
                <a:gd name="T12" fmla="*/ 30 w 326"/>
                <a:gd name="T13" fmla="*/ 30 h 154"/>
                <a:gd name="T14" fmla="*/ 50 w 326"/>
                <a:gd name="T15" fmla="*/ 30 h 154"/>
                <a:gd name="T16" fmla="*/ 24 w 326"/>
                <a:gd name="T17" fmla="*/ 39 h 154"/>
                <a:gd name="T18" fmla="*/ 26 w 326"/>
                <a:gd name="T19" fmla="*/ 45 h 154"/>
                <a:gd name="T20" fmla="*/ 37 w 326"/>
                <a:gd name="T21" fmla="*/ 53 h 154"/>
                <a:gd name="T22" fmla="*/ 55 w 326"/>
                <a:gd name="T23" fmla="*/ 57 h 154"/>
                <a:gd name="T24" fmla="*/ 26 w 326"/>
                <a:gd name="T25" fmla="*/ 68 h 154"/>
                <a:gd name="T26" fmla="*/ 27 w 326"/>
                <a:gd name="T27" fmla="*/ 74 h 154"/>
                <a:gd name="T28" fmla="*/ 48 w 326"/>
                <a:gd name="T29" fmla="*/ 80 h 154"/>
                <a:gd name="T30" fmla="*/ 32 w 326"/>
                <a:gd name="T31" fmla="*/ 88 h 154"/>
                <a:gd name="T32" fmla="*/ 104 w 326"/>
                <a:gd name="T33" fmla="*/ 87 h 154"/>
                <a:gd name="T34" fmla="*/ 108 w 326"/>
                <a:gd name="T35" fmla="*/ 92 h 154"/>
                <a:gd name="T36" fmla="*/ 117 w 326"/>
                <a:gd name="T37" fmla="*/ 95 h 154"/>
                <a:gd name="T38" fmla="*/ 123 w 326"/>
                <a:gd name="T39" fmla="*/ 107 h 154"/>
                <a:gd name="T40" fmla="*/ 119 w 326"/>
                <a:gd name="T41" fmla="*/ 118 h 154"/>
                <a:gd name="T42" fmla="*/ 127 w 326"/>
                <a:gd name="T43" fmla="*/ 126 h 154"/>
                <a:gd name="T44" fmla="*/ 139 w 326"/>
                <a:gd name="T45" fmla="*/ 134 h 154"/>
                <a:gd name="T46" fmla="*/ 129 w 326"/>
                <a:gd name="T47" fmla="*/ 140 h 154"/>
                <a:gd name="T48" fmla="*/ 149 w 326"/>
                <a:gd name="T49" fmla="*/ 143 h 154"/>
                <a:gd name="T50" fmla="*/ 203 w 326"/>
                <a:gd name="T51" fmla="*/ 139 h 154"/>
                <a:gd name="T52" fmla="*/ 234 w 326"/>
                <a:gd name="T53" fmla="*/ 134 h 154"/>
                <a:gd name="T54" fmla="*/ 234 w 326"/>
                <a:gd name="T55" fmla="*/ 127 h 154"/>
                <a:gd name="T56" fmla="*/ 243 w 326"/>
                <a:gd name="T57" fmla="*/ 123 h 154"/>
                <a:gd name="T58" fmla="*/ 293 w 326"/>
                <a:gd name="T59" fmla="*/ 120 h 154"/>
                <a:gd name="T60" fmla="*/ 292 w 326"/>
                <a:gd name="T61" fmla="*/ 114 h 154"/>
                <a:gd name="T62" fmla="*/ 303 w 326"/>
                <a:gd name="T63" fmla="*/ 108 h 154"/>
                <a:gd name="T64" fmla="*/ 268 w 326"/>
                <a:gd name="T65" fmla="*/ 95 h 154"/>
                <a:gd name="T66" fmla="*/ 306 w 326"/>
                <a:gd name="T67" fmla="*/ 84 h 154"/>
                <a:gd name="T68" fmla="*/ 298 w 326"/>
                <a:gd name="T69" fmla="*/ 72 h 154"/>
                <a:gd name="T70" fmla="*/ 284 w 326"/>
                <a:gd name="T71" fmla="*/ 59 h 154"/>
                <a:gd name="T72" fmla="*/ 282 w 326"/>
                <a:gd name="T73" fmla="*/ 48 h 154"/>
                <a:gd name="T74" fmla="*/ 286 w 326"/>
                <a:gd name="T75" fmla="*/ 40 h 154"/>
                <a:gd name="T76" fmla="*/ 253 w 326"/>
                <a:gd name="T77" fmla="*/ 31 h 154"/>
                <a:gd name="T78" fmla="*/ 238 w 326"/>
                <a:gd name="T79" fmla="*/ 27 h 154"/>
                <a:gd name="T80" fmla="*/ 238 w 326"/>
                <a:gd name="T81" fmla="*/ 20 h 154"/>
                <a:gd name="T82" fmla="*/ 189 w 326"/>
                <a:gd name="T83" fmla="*/ 10 h 154"/>
                <a:gd name="T84" fmla="*/ 34 w 326"/>
                <a:gd name="T85" fmla="*/ 56 h 154"/>
                <a:gd name="T86" fmla="*/ 51 w 326"/>
                <a:gd name="T87" fmla="*/ 85 h 154"/>
                <a:gd name="T88" fmla="*/ 70 w 326"/>
                <a:gd name="T89" fmla="*/ 18 h 154"/>
                <a:gd name="T90" fmla="*/ 101 w 326"/>
                <a:gd name="T91" fmla="*/ 12 h 154"/>
                <a:gd name="T92" fmla="*/ 152 w 326"/>
                <a:gd name="T93" fmla="*/ 9 h 154"/>
                <a:gd name="T94" fmla="*/ 138 w 326"/>
                <a:gd name="T95" fmla="*/ 124 h 154"/>
                <a:gd name="T96" fmla="*/ 168 w 326"/>
                <a:gd name="T97" fmla="*/ 114 h 154"/>
                <a:gd name="T98" fmla="*/ 193 w 326"/>
                <a:gd name="T99" fmla="*/ 127 h 154"/>
                <a:gd name="T100" fmla="*/ 190 w 326"/>
                <a:gd name="T101" fmla="*/ 125 h 154"/>
                <a:gd name="T102" fmla="*/ 239 w 326"/>
                <a:gd name="T103" fmla="*/ 115 h 154"/>
                <a:gd name="T104" fmla="*/ 258 w 326"/>
                <a:gd name="T105" fmla="*/ 116 h 154"/>
                <a:gd name="T106" fmla="*/ 219 w 326"/>
                <a:gd name="T107" fmla="*/ 146 h 154"/>
                <a:gd name="T108" fmla="*/ 219 w 326"/>
                <a:gd name="T109" fmla="*/ 140 h 154"/>
                <a:gd name="T110" fmla="*/ 203 w 326"/>
                <a:gd name="T111" fmla="*/ 141 h 154"/>
                <a:gd name="T112" fmla="*/ 75 w 326"/>
                <a:gd name="T113" fmla="*/ 95 h 154"/>
                <a:gd name="T114" fmla="*/ 47 w 326"/>
                <a:gd name="T115" fmla="*/ 96 h 154"/>
                <a:gd name="T116" fmla="*/ 20 w 326"/>
                <a:gd name="T117" fmla="*/ 84 h 154"/>
                <a:gd name="T118" fmla="*/ 19 w 326"/>
                <a:gd name="T119" fmla="*/ 59 h 154"/>
                <a:gd name="T120" fmla="*/ 17 w 326"/>
                <a:gd name="T121" fmla="*/ 59 h 154"/>
                <a:gd name="T122" fmla="*/ 13 w 326"/>
                <a:gd name="T123" fmla="*/ 3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6" h="154">
                  <a:moveTo>
                    <a:pt x="2" y="50"/>
                  </a:moveTo>
                  <a:cubicBezTo>
                    <a:pt x="0" y="51"/>
                    <a:pt x="3" y="51"/>
                    <a:pt x="4" y="51"/>
                  </a:cubicBezTo>
                  <a:cubicBezTo>
                    <a:pt x="4" y="50"/>
                    <a:pt x="3" y="49"/>
                    <a:pt x="2" y="50"/>
                  </a:cubicBezTo>
                  <a:close/>
                  <a:moveTo>
                    <a:pt x="211" y="150"/>
                  </a:moveTo>
                  <a:cubicBezTo>
                    <a:pt x="209" y="150"/>
                    <a:pt x="218" y="150"/>
                    <a:pt x="221" y="150"/>
                  </a:cubicBezTo>
                  <a:cubicBezTo>
                    <a:pt x="221" y="150"/>
                    <a:pt x="226" y="150"/>
                    <a:pt x="220" y="149"/>
                  </a:cubicBezTo>
                  <a:cubicBezTo>
                    <a:pt x="220" y="149"/>
                    <a:pt x="213" y="149"/>
                    <a:pt x="211" y="150"/>
                  </a:cubicBezTo>
                  <a:close/>
                  <a:moveTo>
                    <a:pt x="215" y="146"/>
                  </a:moveTo>
                  <a:cubicBezTo>
                    <a:pt x="214" y="146"/>
                    <a:pt x="207" y="145"/>
                    <a:pt x="207" y="146"/>
                  </a:cubicBezTo>
                  <a:cubicBezTo>
                    <a:pt x="207" y="147"/>
                    <a:pt x="217" y="147"/>
                    <a:pt x="217" y="147"/>
                  </a:cubicBezTo>
                  <a:cubicBezTo>
                    <a:pt x="218" y="146"/>
                    <a:pt x="214" y="146"/>
                    <a:pt x="215" y="146"/>
                  </a:cubicBezTo>
                  <a:close/>
                  <a:moveTo>
                    <a:pt x="208" y="150"/>
                  </a:moveTo>
                  <a:cubicBezTo>
                    <a:pt x="202" y="148"/>
                    <a:pt x="207" y="152"/>
                    <a:pt x="209" y="150"/>
                  </a:cubicBezTo>
                  <a:cubicBezTo>
                    <a:pt x="209" y="149"/>
                    <a:pt x="208" y="150"/>
                    <a:pt x="208" y="150"/>
                  </a:cubicBezTo>
                  <a:close/>
                  <a:moveTo>
                    <a:pt x="132" y="153"/>
                  </a:moveTo>
                  <a:cubicBezTo>
                    <a:pt x="131" y="154"/>
                    <a:pt x="135" y="153"/>
                    <a:pt x="137" y="153"/>
                  </a:cubicBezTo>
                  <a:cubicBezTo>
                    <a:pt x="143" y="152"/>
                    <a:pt x="149" y="152"/>
                    <a:pt x="156" y="152"/>
                  </a:cubicBezTo>
                  <a:cubicBezTo>
                    <a:pt x="161" y="151"/>
                    <a:pt x="155" y="150"/>
                    <a:pt x="154" y="150"/>
                  </a:cubicBezTo>
                  <a:cubicBezTo>
                    <a:pt x="151" y="150"/>
                    <a:pt x="144" y="152"/>
                    <a:pt x="141" y="152"/>
                  </a:cubicBezTo>
                  <a:cubicBezTo>
                    <a:pt x="138" y="152"/>
                    <a:pt x="135" y="152"/>
                    <a:pt x="132" y="153"/>
                  </a:cubicBezTo>
                  <a:close/>
                  <a:moveTo>
                    <a:pt x="230" y="5"/>
                  </a:moveTo>
                  <a:cubicBezTo>
                    <a:pt x="221" y="6"/>
                    <a:pt x="209" y="1"/>
                    <a:pt x="198" y="3"/>
                  </a:cubicBezTo>
                  <a:cubicBezTo>
                    <a:pt x="197" y="3"/>
                    <a:pt x="196" y="4"/>
                    <a:pt x="195" y="4"/>
                  </a:cubicBezTo>
                  <a:cubicBezTo>
                    <a:pt x="193" y="4"/>
                    <a:pt x="191" y="4"/>
                    <a:pt x="189" y="4"/>
                  </a:cubicBezTo>
                  <a:cubicBezTo>
                    <a:pt x="183" y="4"/>
                    <a:pt x="176" y="5"/>
                    <a:pt x="172" y="4"/>
                  </a:cubicBezTo>
                  <a:cubicBezTo>
                    <a:pt x="171" y="4"/>
                    <a:pt x="170" y="3"/>
                    <a:pt x="170" y="2"/>
                  </a:cubicBezTo>
                  <a:cubicBezTo>
                    <a:pt x="164" y="1"/>
                    <a:pt x="154" y="1"/>
                    <a:pt x="145" y="1"/>
                  </a:cubicBezTo>
                  <a:cubicBezTo>
                    <a:pt x="142" y="1"/>
                    <a:pt x="135" y="1"/>
                    <a:pt x="141" y="2"/>
                  </a:cubicBezTo>
                  <a:cubicBezTo>
                    <a:pt x="147" y="4"/>
                    <a:pt x="138" y="3"/>
                    <a:pt x="136" y="3"/>
                  </a:cubicBezTo>
                  <a:cubicBezTo>
                    <a:pt x="131" y="3"/>
                    <a:pt x="119" y="3"/>
                    <a:pt x="114" y="4"/>
                  </a:cubicBezTo>
                  <a:cubicBezTo>
                    <a:pt x="109" y="4"/>
                    <a:pt x="106" y="5"/>
                    <a:pt x="99" y="6"/>
                  </a:cubicBezTo>
                  <a:cubicBezTo>
                    <a:pt x="96" y="6"/>
                    <a:pt x="92" y="6"/>
                    <a:pt x="89" y="7"/>
                  </a:cubicBezTo>
                  <a:cubicBezTo>
                    <a:pt x="88" y="7"/>
                    <a:pt x="90" y="8"/>
                    <a:pt x="90" y="8"/>
                  </a:cubicBezTo>
                  <a:cubicBezTo>
                    <a:pt x="90" y="9"/>
                    <a:pt x="75" y="10"/>
                    <a:pt x="74" y="10"/>
                  </a:cubicBezTo>
                  <a:cubicBezTo>
                    <a:pt x="73" y="10"/>
                    <a:pt x="72" y="9"/>
                    <a:pt x="71" y="9"/>
                  </a:cubicBezTo>
                  <a:cubicBezTo>
                    <a:pt x="69" y="9"/>
                    <a:pt x="52" y="11"/>
                    <a:pt x="51" y="12"/>
                  </a:cubicBezTo>
                  <a:cubicBezTo>
                    <a:pt x="53" y="10"/>
                    <a:pt x="53" y="15"/>
                    <a:pt x="51" y="13"/>
                  </a:cubicBezTo>
                  <a:cubicBezTo>
                    <a:pt x="53" y="15"/>
                    <a:pt x="57" y="12"/>
                    <a:pt x="59" y="13"/>
                  </a:cubicBezTo>
                  <a:cubicBezTo>
                    <a:pt x="60" y="13"/>
                    <a:pt x="61" y="15"/>
                    <a:pt x="61" y="15"/>
                  </a:cubicBezTo>
                  <a:cubicBezTo>
                    <a:pt x="61" y="16"/>
                    <a:pt x="58" y="17"/>
                    <a:pt x="58" y="16"/>
                  </a:cubicBezTo>
                  <a:cubicBezTo>
                    <a:pt x="59" y="18"/>
                    <a:pt x="72" y="16"/>
                    <a:pt x="66" y="17"/>
                  </a:cubicBezTo>
                  <a:cubicBezTo>
                    <a:pt x="60" y="19"/>
                    <a:pt x="54" y="19"/>
                    <a:pt x="48" y="19"/>
                  </a:cubicBezTo>
                  <a:cubicBezTo>
                    <a:pt x="45" y="19"/>
                    <a:pt x="46" y="21"/>
                    <a:pt x="49" y="21"/>
                  </a:cubicBezTo>
                  <a:cubicBezTo>
                    <a:pt x="52" y="21"/>
                    <a:pt x="61" y="19"/>
                    <a:pt x="62" y="21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3" y="25"/>
                    <a:pt x="40" y="24"/>
                    <a:pt x="37" y="25"/>
                  </a:cubicBezTo>
                  <a:cubicBezTo>
                    <a:pt x="36" y="25"/>
                    <a:pt x="31" y="27"/>
                    <a:pt x="31" y="27"/>
                  </a:cubicBezTo>
                  <a:cubicBezTo>
                    <a:pt x="31" y="27"/>
                    <a:pt x="32" y="31"/>
                    <a:pt x="32" y="29"/>
                  </a:cubicBezTo>
                  <a:cubicBezTo>
                    <a:pt x="32" y="30"/>
                    <a:pt x="29" y="30"/>
                    <a:pt x="30" y="30"/>
                  </a:cubicBezTo>
                  <a:cubicBezTo>
                    <a:pt x="31" y="30"/>
                    <a:pt x="28" y="29"/>
                    <a:pt x="28" y="30"/>
                  </a:cubicBezTo>
                  <a:cubicBezTo>
                    <a:pt x="28" y="31"/>
                    <a:pt x="33" y="31"/>
                    <a:pt x="33" y="31"/>
                  </a:cubicBezTo>
                  <a:cubicBezTo>
                    <a:pt x="33" y="31"/>
                    <a:pt x="32" y="29"/>
                    <a:pt x="35" y="29"/>
                  </a:cubicBezTo>
                  <a:cubicBezTo>
                    <a:pt x="37" y="29"/>
                    <a:pt x="34" y="30"/>
                    <a:pt x="35" y="31"/>
                  </a:cubicBezTo>
                  <a:cubicBezTo>
                    <a:pt x="36" y="32"/>
                    <a:pt x="41" y="30"/>
                    <a:pt x="45" y="30"/>
                  </a:cubicBezTo>
                  <a:cubicBezTo>
                    <a:pt x="46" y="30"/>
                    <a:pt x="47" y="31"/>
                    <a:pt x="47" y="31"/>
                  </a:cubicBezTo>
                  <a:cubicBezTo>
                    <a:pt x="48" y="31"/>
                    <a:pt x="48" y="28"/>
                    <a:pt x="50" y="30"/>
                  </a:cubicBezTo>
                  <a:cubicBezTo>
                    <a:pt x="51" y="31"/>
                    <a:pt x="42" y="34"/>
                    <a:pt x="40" y="34"/>
                  </a:cubicBezTo>
                  <a:cubicBezTo>
                    <a:pt x="39" y="34"/>
                    <a:pt x="38" y="33"/>
                    <a:pt x="37" y="33"/>
                  </a:cubicBezTo>
                  <a:cubicBezTo>
                    <a:pt x="36" y="33"/>
                    <a:pt x="36" y="34"/>
                    <a:pt x="35" y="35"/>
                  </a:cubicBezTo>
                  <a:cubicBezTo>
                    <a:pt x="33" y="36"/>
                    <a:pt x="28" y="35"/>
                    <a:pt x="25" y="35"/>
                  </a:cubicBezTo>
                  <a:cubicBezTo>
                    <a:pt x="23" y="35"/>
                    <a:pt x="21" y="37"/>
                    <a:pt x="21" y="37"/>
                  </a:cubicBezTo>
                  <a:cubicBezTo>
                    <a:pt x="20" y="37"/>
                    <a:pt x="17" y="36"/>
                    <a:pt x="21" y="37"/>
                  </a:cubicBezTo>
                  <a:cubicBezTo>
                    <a:pt x="25" y="38"/>
                    <a:pt x="20" y="38"/>
                    <a:pt x="24" y="39"/>
                  </a:cubicBezTo>
                  <a:cubicBezTo>
                    <a:pt x="27" y="39"/>
                    <a:pt x="39" y="37"/>
                    <a:pt x="42" y="38"/>
                  </a:cubicBezTo>
                  <a:cubicBezTo>
                    <a:pt x="43" y="38"/>
                    <a:pt x="43" y="40"/>
                    <a:pt x="46" y="41"/>
                  </a:cubicBezTo>
                  <a:cubicBezTo>
                    <a:pt x="51" y="42"/>
                    <a:pt x="47" y="41"/>
                    <a:pt x="44" y="42"/>
                  </a:cubicBezTo>
                  <a:cubicBezTo>
                    <a:pt x="44" y="42"/>
                    <a:pt x="42" y="43"/>
                    <a:pt x="39" y="43"/>
                  </a:cubicBezTo>
                  <a:cubicBezTo>
                    <a:pt x="36" y="43"/>
                    <a:pt x="37" y="40"/>
                    <a:pt x="33" y="42"/>
                  </a:cubicBezTo>
                  <a:cubicBezTo>
                    <a:pt x="32" y="42"/>
                    <a:pt x="34" y="44"/>
                    <a:pt x="34" y="44"/>
                  </a:cubicBezTo>
                  <a:cubicBezTo>
                    <a:pt x="34" y="44"/>
                    <a:pt x="26" y="44"/>
                    <a:pt x="26" y="45"/>
                  </a:cubicBezTo>
                  <a:cubicBezTo>
                    <a:pt x="26" y="46"/>
                    <a:pt x="41" y="45"/>
                    <a:pt x="33" y="47"/>
                  </a:cubicBezTo>
                  <a:cubicBezTo>
                    <a:pt x="25" y="49"/>
                    <a:pt x="14" y="47"/>
                    <a:pt x="7" y="49"/>
                  </a:cubicBezTo>
                  <a:cubicBezTo>
                    <a:pt x="3" y="50"/>
                    <a:pt x="7" y="50"/>
                    <a:pt x="10" y="50"/>
                  </a:cubicBezTo>
                  <a:cubicBezTo>
                    <a:pt x="10" y="50"/>
                    <a:pt x="17" y="51"/>
                    <a:pt x="20" y="51"/>
                  </a:cubicBezTo>
                  <a:cubicBezTo>
                    <a:pt x="25" y="50"/>
                    <a:pt x="28" y="48"/>
                    <a:pt x="31" y="48"/>
                  </a:cubicBezTo>
                  <a:cubicBezTo>
                    <a:pt x="40" y="49"/>
                    <a:pt x="31" y="51"/>
                    <a:pt x="27" y="51"/>
                  </a:cubicBezTo>
                  <a:cubicBezTo>
                    <a:pt x="20" y="52"/>
                    <a:pt x="38" y="54"/>
                    <a:pt x="37" y="53"/>
                  </a:cubicBezTo>
                  <a:cubicBezTo>
                    <a:pt x="38" y="55"/>
                    <a:pt x="31" y="55"/>
                    <a:pt x="29" y="56"/>
                  </a:cubicBezTo>
                  <a:cubicBezTo>
                    <a:pt x="26" y="56"/>
                    <a:pt x="21" y="56"/>
                    <a:pt x="19" y="56"/>
                  </a:cubicBezTo>
                  <a:cubicBezTo>
                    <a:pt x="17" y="56"/>
                    <a:pt x="13" y="56"/>
                    <a:pt x="18" y="56"/>
                  </a:cubicBezTo>
                  <a:cubicBezTo>
                    <a:pt x="20" y="57"/>
                    <a:pt x="23" y="57"/>
                    <a:pt x="24" y="58"/>
                  </a:cubicBezTo>
                  <a:cubicBezTo>
                    <a:pt x="24" y="58"/>
                    <a:pt x="24" y="59"/>
                    <a:pt x="24" y="59"/>
                  </a:cubicBezTo>
                  <a:cubicBezTo>
                    <a:pt x="27" y="60"/>
                    <a:pt x="33" y="59"/>
                    <a:pt x="38" y="59"/>
                  </a:cubicBezTo>
                  <a:cubicBezTo>
                    <a:pt x="45" y="58"/>
                    <a:pt x="50" y="58"/>
                    <a:pt x="55" y="57"/>
                  </a:cubicBezTo>
                  <a:cubicBezTo>
                    <a:pt x="56" y="57"/>
                    <a:pt x="59" y="55"/>
                    <a:pt x="60" y="57"/>
                  </a:cubicBezTo>
                  <a:cubicBezTo>
                    <a:pt x="60" y="59"/>
                    <a:pt x="55" y="58"/>
                    <a:pt x="55" y="58"/>
                  </a:cubicBezTo>
                  <a:cubicBezTo>
                    <a:pt x="54" y="58"/>
                    <a:pt x="54" y="60"/>
                    <a:pt x="54" y="60"/>
                  </a:cubicBezTo>
                  <a:cubicBezTo>
                    <a:pt x="52" y="61"/>
                    <a:pt x="41" y="60"/>
                    <a:pt x="40" y="60"/>
                  </a:cubicBezTo>
                  <a:cubicBezTo>
                    <a:pt x="39" y="61"/>
                    <a:pt x="40" y="62"/>
                    <a:pt x="39" y="63"/>
                  </a:cubicBezTo>
                  <a:cubicBezTo>
                    <a:pt x="35" y="66"/>
                    <a:pt x="29" y="62"/>
                    <a:pt x="26" y="64"/>
                  </a:cubicBezTo>
                  <a:cubicBezTo>
                    <a:pt x="25" y="65"/>
                    <a:pt x="29" y="66"/>
                    <a:pt x="26" y="68"/>
                  </a:cubicBezTo>
                  <a:cubicBezTo>
                    <a:pt x="22" y="70"/>
                    <a:pt x="33" y="70"/>
                    <a:pt x="37" y="69"/>
                  </a:cubicBezTo>
                  <a:cubicBezTo>
                    <a:pt x="42" y="68"/>
                    <a:pt x="43" y="68"/>
                    <a:pt x="50" y="68"/>
                  </a:cubicBezTo>
                  <a:cubicBezTo>
                    <a:pt x="54" y="69"/>
                    <a:pt x="71" y="70"/>
                    <a:pt x="63" y="71"/>
                  </a:cubicBezTo>
                  <a:cubicBezTo>
                    <a:pt x="59" y="71"/>
                    <a:pt x="50" y="69"/>
                    <a:pt x="49" y="72"/>
                  </a:cubicBezTo>
                  <a:cubicBezTo>
                    <a:pt x="48" y="72"/>
                    <a:pt x="50" y="74"/>
                    <a:pt x="50" y="74"/>
                  </a:cubicBezTo>
                  <a:cubicBezTo>
                    <a:pt x="44" y="77"/>
                    <a:pt x="33" y="71"/>
                    <a:pt x="27" y="73"/>
                  </a:cubicBezTo>
                  <a:cubicBezTo>
                    <a:pt x="26" y="73"/>
                    <a:pt x="27" y="74"/>
                    <a:pt x="27" y="74"/>
                  </a:cubicBezTo>
                  <a:cubicBezTo>
                    <a:pt x="26" y="75"/>
                    <a:pt x="26" y="74"/>
                    <a:pt x="24" y="75"/>
                  </a:cubicBezTo>
                  <a:cubicBezTo>
                    <a:pt x="21" y="78"/>
                    <a:pt x="22" y="80"/>
                    <a:pt x="26" y="79"/>
                  </a:cubicBezTo>
                  <a:cubicBezTo>
                    <a:pt x="28" y="78"/>
                    <a:pt x="29" y="77"/>
                    <a:pt x="30" y="76"/>
                  </a:cubicBezTo>
                  <a:cubicBezTo>
                    <a:pt x="37" y="75"/>
                    <a:pt x="44" y="76"/>
                    <a:pt x="46" y="76"/>
                  </a:cubicBezTo>
                  <a:cubicBezTo>
                    <a:pt x="47" y="76"/>
                    <a:pt x="56" y="73"/>
                    <a:pt x="54" y="76"/>
                  </a:cubicBezTo>
                  <a:cubicBezTo>
                    <a:pt x="54" y="79"/>
                    <a:pt x="50" y="77"/>
                    <a:pt x="49" y="78"/>
                  </a:cubicBezTo>
                  <a:cubicBezTo>
                    <a:pt x="48" y="78"/>
                    <a:pt x="50" y="79"/>
                    <a:pt x="48" y="80"/>
                  </a:cubicBezTo>
                  <a:cubicBezTo>
                    <a:pt x="47" y="81"/>
                    <a:pt x="38" y="80"/>
                    <a:pt x="33" y="81"/>
                  </a:cubicBezTo>
                  <a:cubicBezTo>
                    <a:pt x="29" y="82"/>
                    <a:pt x="33" y="82"/>
                    <a:pt x="29" y="82"/>
                  </a:cubicBezTo>
                  <a:cubicBezTo>
                    <a:pt x="25" y="82"/>
                    <a:pt x="29" y="84"/>
                    <a:pt x="31" y="84"/>
                  </a:cubicBezTo>
                  <a:cubicBezTo>
                    <a:pt x="31" y="84"/>
                    <a:pt x="39" y="82"/>
                    <a:pt x="40" y="85"/>
                  </a:cubicBezTo>
                  <a:cubicBezTo>
                    <a:pt x="41" y="86"/>
                    <a:pt x="36" y="85"/>
                    <a:pt x="39" y="86"/>
                  </a:cubicBezTo>
                  <a:cubicBezTo>
                    <a:pt x="41" y="88"/>
                    <a:pt x="53" y="86"/>
                    <a:pt x="53" y="88"/>
                  </a:cubicBezTo>
                  <a:cubicBezTo>
                    <a:pt x="54" y="92"/>
                    <a:pt x="33" y="88"/>
                    <a:pt x="32" y="88"/>
                  </a:cubicBezTo>
                  <a:cubicBezTo>
                    <a:pt x="33" y="88"/>
                    <a:pt x="27" y="89"/>
                    <a:pt x="31" y="90"/>
                  </a:cubicBezTo>
                  <a:cubicBezTo>
                    <a:pt x="33" y="90"/>
                    <a:pt x="38" y="90"/>
                    <a:pt x="39" y="90"/>
                  </a:cubicBezTo>
                  <a:cubicBezTo>
                    <a:pt x="42" y="91"/>
                    <a:pt x="42" y="92"/>
                    <a:pt x="46" y="93"/>
                  </a:cubicBezTo>
                  <a:cubicBezTo>
                    <a:pt x="47" y="93"/>
                    <a:pt x="48" y="91"/>
                    <a:pt x="49" y="91"/>
                  </a:cubicBezTo>
                  <a:cubicBezTo>
                    <a:pt x="53" y="90"/>
                    <a:pt x="60" y="90"/>
                    <a:pt x="65" y="89"/>
                  </a:cubicBezTo>
                  <a:cubicBezTo>
                    <a:pt x="69" y="88"/>
                    <a:pt x="71" y="88"/>
                    <a:pt x="77" y="89"/>
                  </a:cubicBezTo>
                  <a:cubicBezTo>
                    <a:pt x="84" y="90"/>
                    <a:pt x="98" y="86"/>
                    <a:pt x="104" y="87"/>
                  </a:cubicBezTo>
                  <a:cubicBezTo>
                    <a:pt x="106" y="87"/>
                    <a:pt x="106" y="88"/>
                    <a:pt x="103" y="89"/>
                  </a:cubicBezTo>
                  <a:cubicBezTo>
                    <a:pt x="102" y="90"/>
                    <a:pt x="98" y="89"/>
                    <a:pt x="97" y="90"/>
                  </a:cubicBezTo>
                  <a:cubicBezTo>
                    <a:pt x="97" y="91"/>
                    <a:pt x="102" y="90"/>
                    <a:pt x="103" y="90"/>
                  </a:cubicBezTo>
                  <a:cubicBezTo>
                    <a:pt x="108" y="89"/>
                    <a:pt x="113" y="88"/>
                    <a:pt x="117" y="87"/>
                  </a:cubicBezTo>
                  <a:cubicBezTo>
                    <a:pt x="119" y="87"/>
                    <a:pt x="121" y="88"/>
                    <a:pt x="121" y="88"/>
                  </a:cubicBezTo>
                  <a:cubicBezTo>
                    <a:pt x="122" y="90"/>
                    <a:pt x="115" y="89"/>
                    <a:pt x="115" y="89"/>
                  </a:cubicBezTo>
                  <a:cubicBezTo>
                    <a:pt x="113" y="90"/>
                    <a:pt x="111" y="91"/>
                    <a:pt x="108" y="92"/>
                  </a:cubicBezTo>
                  <a:cubicBezTo>
                    <a:pt x="104" y="93"/>
                    <a:pt x="99" y="92"/>
                    <a:pt x="95" y="92"/>
                  </a:cubicBezTo>
                  <a:cubicBezTo>
                    <a:pt x="93" y="92"/>
                    <a:pt x="87" y="94"/>
                    <a:pt x="83" y="94"/>
                  </a:cubicBezTo>
                  <a:cubicBezTo>
                    <a:pt x="78" y="95"/>
                    <a:pt x="84" y="96"/>
                    <a:pt x="89" y="95"/>
                  </a:cubicBezTo>
                  <a:cubicBezTo>
                    <a:pt x="91" y="95"/>
                    <a:pt x="95" y="94"/>
                    <a:pt x="96" y="94"/>
                  </a:cubicBezTo>
                  <a:cubicBezTo>
                    <a:pt x="102" y="95"/>
                    <a:pt x="103" y="98"/>
                    <a:pt x="109" y="96"/>
                  </a:cubicBezTo>
                  <a:cubicBezTo>
                    <a:pt x="110" y="96"/>
                    <a:pt x="111" y="95"/>
                    <a:pt x="112" y="95"/>
                  </a:cubicBezTo>
                  <a:cubicBezTo>
                    <a:pt x="113" y="94"/>
                    <a:pt x="114" y="95"/>
                    <a:pt x="117" y="95"/>
                  </a:cubicBezTo>
                  <a:cubicBezTo>
                    <a:pt x="120" y="95"/>
                    <a:pt x="121" y="95"/>
                    <a:pt x="124" y="96"/>
                  </a:cubicBezTo>
                  <a:cubicBezTo>
                    <a:pt x="128" y="97"/>
                    <a:pt x="128" y="96"/>
                    <a:pt x="124" y="97"/>
                  </a:cubicBezTo>
                  <a:cubicBezTo>
                    <a:pt x="122" y="98"/>
                    <a:pt x="106" y="99"/>
                    <a:pt x="106" y="101"/>
                  </a:cubicBezTo>
                  <a:cubicBezTo>
                    <a:pt x="105" y="103"/>
                    <a:pt x="112" y="102"/>
                    <a:pt x="107" y="104"/>
                  </a:cubicBezTo>
                  <a:cubicBezTo>
                    <a:pt x="106" y="104"/>
                    <a:pt x="91" y="106"/>
                    <a:pt x="102" y="106"/>
                  </a:cubicBezTo>
                  <a:cubicBezTo>
                    <a:pt x="105" y="106"/>
                    <a:pt x="106" y="106"/>
                    <a:pt x="110" y="107"/>
                  </a:cubicBezTo>
                  <a:cubicBezTo>
                    <a:pt x="114" y="107"/>
                    <a:pt x="120" y="104"/>
                    <a:pt x="123" y="107"/>
                  </a:cubicBezTo>
                  <a:cubicBezTo>
                    <a:pt x="124" y="108"/>
                    <a:pt x="120" y="109"/>
                    <a:pt x="120" y="109"/>
                  </a:cubicBezTo>
                  <a:cubicBezTo>
                    <a:pt x="119" y="109"/>
                    <a:pt x="121" y="110"/>
                    <a:pt x="121" y="110"/>
                  </a:cubicBezTo>
                  <a:cubicBezTo>
                    <a:pt x="121" y="110"/>
                    <a:pt x="105" y="115"/>
                    <a:pt x="102" y="115"/>
                  </a:cubicBezTo>
                  <a:cubicBezTo>
                    <a:pt x="102" y="115"/>
                    <a:pt x="100" y="114"/>
                    <a:pt x="100" y="114"/>
                  </a:cubicBezTo>
                  <a:cubicBezTo>
                    <a:pt x="101" y="113"/>
                    <a:pt x="100" y="115"/>
                    <a:pt x="102" y="116"/>
                  </a:cubicBezTo>
                  <a:cubicBezTo>
                    <a:pt x="103" y="117"/>
                    <a:pt x="112" y="114"/>
                    <a:pt x="116" y="115"/>
                  </a:cubicBezTo>
                  <a:cubicBezTo>
                    <a:pt x="117" y="115"/>
                    <a:pt x="118" y="117"/>
                    <a:pt x="119" y="118"/>
                  </a:cubicBezTo>
                  <a:cubicBezTo>
                    <a:pt x="122" y="118"/>
                    <a:pt x="129" y="115"/>
                    <a:pt x="134" y="116"/>
                  </a:cubicBezTo>
                  <a:cubicBezTo>
                    <a:pt x="135" y="117"/>
                    <a:pt x="136" y="118"/>
                    <a:pt x="137" y="118"/>
                  </a:cubicBezTo>
                  <a:cubicBezTo>
                    <a:pt x="138" y="118"/>
                    <a:pt x="142" y="118"/>
                    <a:pt x="143" y="118"/>
                  </a:cubicBezTo>
                  <a:cubicBezTo>
                    <a:pt x="143" y="119"/>
                    <a:pt x="137" y="121"/>
                    <a:pt x="136" y="121"/>
                  </a:cubicBezTo>
                  <a:cubicBezTo>
                    <a:pt x="135" y="121"/>
                    <a:pt x="128" y="122"/>
                    <a:pt x="128" y="122"/>
                  </a:cubicBezTo>
                  <a:cubicBezTo>
                    <a:pt x="128" y="123"/>
                    <a:pt x="136" y="123"/>
                    <a:pt x="136" y="124"/>
                  </a:cubicBezTo>
                  <a:cubicBezTo>
                    <a:pt x="138" y="126"/>
                    <a:pt x="127" y="126"/>
                    <a:pt x="127" y="126"/>
                  </a:cubicBezTo>
                  <a:cubicBezTo>
                    <a:pt x="126" y="128"/>
                    <a:pt x="133" y="128"/>
                    <a:pt x="134" y="128"/>
                  </a:cubicBezTo>
                  <a:cubicBezTo>
                    <a:pt x="139" y="127"/>
                    <a:pt x="142" y="126"/>
                    <a:pt x="148" y="126"/>
                  </a:cubicBezTo>
                  <a:cubicBezTo>
                    <a:pt x="150" y="125"/>
                    <a:pt x="155" y="125"/>
                    <a:pt x="155" y="125"/>
                  </a:cubicBezTo>
                  <a:cubicBezTo>
                    <a:pt x="156" y="126"/>
                    <a:pt x="153" y="128"/>
                    <a:pt x="152" y="127"/>
                  </a:cubicBezTo>
                  <a:cubicBezTo>
                    <a:pt x="154" y="129"/>
                    <a:pt x="155" y="126"/>
                    <a:pt x="157" y="128"/>
                  </a:cubicBezTo>
                  <a:cubicBezTo>
                    <a:pt x="158" y="129"/>
                    <a:pt x="145" y="134"/>
                    <a:pt x="142" y="135"/>
                  </a:cubicBezTo>
                  <a:cubicBezTo>
                    <a:pt x="141" y="135"/>
                    <a:pt x="140" y="134"/>
                    <a:pt x="139" y="134"/>
                  </a:cubicBezTo>
                  <a:cubicBezTo>
                    <a:pt x="139" y="134"/>
                    <a:pt x="135" y="135"/>
                    <a:pt x="139" y="135"/>
                  </a:cubicBezTo>
                  <a:cubicBezTo>
                    <a:pt x="140" y="135"/>
                    <a:pt x="147" y="136"/>
                    <a:pt x="150" y="135"/>
                  </a:cubicBezTo>
                  <a:cubicBezTo>
                    <a:pt x="151" y="134"/>
                    <a:pt x="151" y="134"/>
                    <a:pt x="154" y="134"/>
                  </a:cubicBezTo>
                  <a:cubicBezTo>
                    <a:pt x="156" y="134"/>
                    <a:pt x="160" y="134"/>
                    <a:pt x="160" y="134"/>
                  </a:cubicBezTo>
                  <a:cubicBezTo>
                    <a:pt x="161" y="135"/>
                    <a:pt x="158" y="137"/>
                    <a:pt x="158" y="137"/>
                  </a:cubicBezTo>
                  <a:cubicBezTo>
                    <a:pt x="155" y="138"/>
                    <a:pt x="146" y="138"/>
                    <a:pt x="143" y="138"/>
                  </a:cubicBezTo>
                  <a:cubicBezTo>
                    <a:pt x="139" y="139"/>
                    <a:pt x="133" y="140"/>
                    <a:pt x="129" y="140"/>
                  </a:cubicBezTo>
                  <a:cubicBezTo>
                    <a:pt x="125" y="140"/>
                    <a:pt x="132" y="141"/>
                    <a:pt x="133" y="140"/>
                  </a:cubicBezTo>
                  <a:cubicBezTo>
                    <a:pt x="147" y="140"/>
                    <a:pt x="162" y="136"/>
                    <a:pt x="178" y="138"/>
                  </a:cubicBezTo>
                  <a:cubicBezTo>
                    <a:pt x="180" y="138"/>
                    <a:pt x="190" y="138"/>
                    <a:pt x="181" y="140"/>
                  </a:cubicBezTo>
                  <a:cubicBezTo>
                    <a:pt x="176" y="141"/>
                    <a:pt x="161" y="143"/>
                    <a:pt x="157" y="143"/>
                  </a:cubicBezTo>
                  <a:cubicBezTo>
                    <a:pt x="154" y="143"/>
                    <a:pt x="153" y="142"/>
                    <a:pt x="150" y="142"/>
                  </a:cubicBezTo>
                  <a:cubicBezTo>
                    <a:pt x="151" y="142"/>
                    <a:pt x="148" y="142"/>
                    <a:pt x="147" y="142"/>
                  </a:cubicBezTo>
                  <a:cubicBezTo>
                    <a:pt x="145" y="145"/>
                    <a:pt x="172" y="146"/>
                    <a:pt x="149" y="143"/>
                  </a:cubicBezTo>
                  <a:cubicBezTo>
                    <a:pt x="154" y="144"/>
                    <a:pt x="162" y="143"/>
                    <a:pt x="166" y="144"/>
                  </a:cubicBezTo>
                  <a:cubicBezTo>
                    <a:pt x="169" y="145"/>
                    <a:pt x="175" y="143"/>
                    <a:pt x="180" y="143"/>
                  </a:cubicBezTo>
                  <a:cubicBezTo>
                    <a:pt x="182" y="142"/>
                    <a:pt x="185" y="143"/>
                    <a:pt x="187" y="142"/>
                  </a:cubicBezTo>
                  <a:cubicBezTo>
                    <a:pt x="187" y="142"/>
                    <a:pt x="189" y="141"/>
                    <a:pt x="189" y="141"/>
                  </a:cubicBezTo>
                  <a:cubicBezTo>
                    <a:pt x="192" y="140"/>
                    <a:pt x="197" y="141"/>
                    <a:pt x="199" y="140"/>
                  </a:cubicBezTo>
                  <a:cubicBezTo>
                    <a:pt x="199" y="140"/>
                    <a:pt x="197" y="140"/>
                    <a:pt x="197" y="140"/>
                  </a:cubicBezTo>
                  <a:cubicBezTo>
                    <a:pt x="197" y="137"/>
                    <a:pt x="201" y="139"/>
                    <a:pt x="203" y="139"/>
                  </a:cubicBezTo>
                  <a:cubicBezTo>
                    <a:pt x="203" y="139"/>
                    <a:pt x="202" y="138"/>
                    <a:pt x="202" y="137"/>
                  </a:cubicBezTo>
                  <a:cubicBezTo>
                    <a:pt x="204" y="135"/>
                    <a:pt x="209" y="138"/>
                    <a:pt x="213" y="137"/>
                  </a:cubicBezTo>
                  <a:cubicBezTo>
                    <a:pt x="215" y="136"/>
                    <a:pt x="216" y="134"/>
                    <a:pt x="218" y="135"/>
                  </a:cubicBezTo>
                  <a:cubicBezTo>
                    <a:pt x="218" y="135"/>
                    <a:pt x="213" y="137"/>
                    <a:pt x="219" y="137"/>
                  </a:cubicBezTo>
                  <a:cubicBezTo>
                    <a:pt x="219" y="137"/>
                    <a:pt x="221" y="136"/>
                    <a:pt x="222" y="136"/>
                  </a:cubicBezTo>
                  <a:cubicBezTo>
                    <a:pt x="227" y="135"/>
                    <a:pt x="240" y="136"/>
                    <a:pt x="247" y="136"/>
                  </a:cubicBezTo>
                  <a:cubicBezTo>
                    <a:pt x="253" y="135"/>
                    <a:pt x="236" y="134"/>
                    <a:pt x="234" y="134"/>
                  </a:cubicBezTo>
                  <a:cubicBezTo>
                    <a:pt x="231" y="133"/>
                    <a:pt x="234" y="132"/>
                    <a:pt x="230" y="132"/>
                  </a:cubicBezTo>
                  <a:cubicBezTo>
                    <a:pt x="229" y="132"/>
                    <a:pt x="227" y="133"/>
                    <a:pt x="225" y="133"/>
                  </a:cubicBezTo>
                  <a:cubicBezTo>
                    <a:pt x="223" y="133"/>
                    <a:pt x="221" y="131"/>
                    <a:pt x="220" y="131"/>
                  </a:cubicBezTo>
                  <a:cubicBezTo>
                    <a:pt x="217" y="131"/>
                    <a:pt x="201" y="132"/>
                    <a:pt x="210" y="128"/>
                  </a:cubicBezTo>
                  <a:cubicBezTo>
                    <a:pt x="211" y="128"/>
                    <a:pt x="214" y="129"/>
                    <a:pt x="216" y="129"/>
                  </a:cubicBezTo>
                  <a:cubicBezTo>
                    <a:pt x="218" y="129"/>
                    <a:pt x="219" y="127"/>
                    <a:pt x="220" y="127"/>
                  </a:cubicBezTo>
                  <a:cubicBezTo>
                    <a:pt x="225" y="126"/>
                    <a:pt x="230" y="128"/>
                    <a:pt x="234" y="127"/>
                  </a:cubicBezTo>
                  <a:cubicBezTo>
                    <a:pt x="239" y="126"/>
                    <a:pt x="246" y="128"/>
                    <a:pt x="257" y="127"/>
                  </a:cubicBezTo>
                  <a:cubicBezTo>
                    <a:pt x="258" y="127"/>
                    <a:pt x="259" y="126"/>
                    <a:pt x="259" y="126"/>
                  </a:cubicBezTo>
                  <a:cubicBezTo>
                    <a:pt x="263" y="125"/>
                    <a:pt x="269" y="127"/>
                    <a:pt x="272" y="126"/>
                  </a:cubicBezTo>
                  <a:cubicBezTo>
                    <a:pt x="274" y="125"/>
                    <a:pt x="270" y="125"/>
                    <a:pt x="267" y="125"/>
                  </a:cubicBezTo>
                  <a:cubicBezTo>
                    <a:pt x="261" y="125"/>
                    <a:pt x="252" y="126"/>
                    <a:pt x="247" y="125"/>
                  </a:cubicBezTo>
                  <a:cubicBezTo>
                    <a:pt x="244" y="125"/>
                    <a:pt x="238" y="125"/>
                    <a:pt x="237" y="124"/>
                  </a:cubicBezTo>
                  <a:cubicBezTo>
                    <a:pt x="236" y="123"/>
                    <a:pt x="242" y="123"/>
                    <a:pt x="243" y="123"/>
                  </a:cubicBezTo>
                  <a:cubicBezTo>
                    <a:pt x="248" y="123"/>
                    <a:pt x="258" y="124"/>
                    <a:pt x="262" y="124"/>
                  </a:cubicBezTo>
                  <a:cubicBezTo>
                    <a:pt x="265" y="124"/>
                    <a:pt x="265" y="123"/>
                    <a:pt x="267" y="122"/>
                  </a:cubicBezTo>
                  <a:cubicBezTo>
                    <a:pt x="274" y="120"/>
                    <a:pt x="282" y="122"/>
                    <a:pt x="291" y="122"/>
                  </a:cubicBezTo>
                  <a:cubicBezTo>
                    <a:pt x="298" y="123"/>
                    <a:pt x="309" y="123"/>
                    <a:pt x="315" y="123"/>
                  </a:cubicBezTo>
                  <a:cubicBezTo>
                    <a:pt x="315" y="123"/>
                    <a:pt x="321" y="122"/>
                    <a:pt x="315" y="122"/>
                  </a:cubicBezTo>
                  <a:cubicBezTo>
                    <a:pt x="310" y="121"/>
                    <a:pt x="312" y="122"/>
                    <a:pt x="307" y="121"/>
                  </a:cubicBezTo>
                  <a:cubicBezTo>
                    <a:pt x="301" y="121"/>
                    <a:pt x="297" y="120"/>
                    <a:pt x="293" y="120"/>
                  </a:cubicBezTo>
                  <a:cubicBezTo>
                    <a:pt x="290" y="120"/>
                    <a:pt x="284" y="120"/>
                    <a:pt x="282" y="120"/>
                  </a:cubicBezTo>
                  <a:cubicBezTo>
                    <a:pt x="277" y="119"/>
                    <a:pt x="274" y="118"/>
                    <a:pt x="269" y="118"/>
                  </a:cubicBezTo>
                  <a:cubicBezTo>
                    <a:pt x="268" y="118"/>
                    <a:pt x="264" y="117"/>
                    <a:pt x="263" y="116"/>
                  </a:cubicBezTo>
                  <a:cubicBezTo>
                    <a:pt x="263" y="115"/>
                    <a:pt x="268" y="115"/>
                    <a:pt x="268" y="115"/>
                  </a:cubicBezTo>
                  <a:cubicBezTo>
                    <a:pt x="274" y="115"/>
                    <a:pt x="286" y="115"/>
                    <a:pt x="290" y="115"/>
                  </a:cubicBezTo>
                  <a:cubicBezTo>
                    <a:pt x="291" y="115"/>
                    <a:pt x="296" y="118"/>
                    <a:pt x="298" y="117"/>
                  </a:cubicBezTo>
                  <a:cubicBezTo>
                    <a:pt x="299" y="116"/>
                    <a:pt x="292" y="115"/>
                    <a:pt x="292" y="114"/>
                  </a:cubicBezTo>
                  <a:cubicBezTo>
                    <a:pt x="292" y="112"/>
                    <a:pt x="300" y="113"/>
                    <a:pt x="301" y="113"/>
                  </a:cubicBezTo>
                  <a:cubicBezTo>
                    <a:pt x="309" y="113"/>
                    <a:pt x="295" y="111"/>
                    <a:pt x="293" y="111"/>
                  </a:cubicBezTo>
                  <a:cubicBezTo>
                    <a:pt x="287" y="110"/>
                    <a:pt x="277" y="111"/>
                    <a:pt x="271" y="110"/>
                  </a:cubicBezTo>
                  <a:cubicBezTo>
                    <a:pt x="270" y="110"/>
                    <a:pt x="268" y="110"/>
                    <a:pt x="269" y="109"/>
                  </a:cubicBezTo>
                  <a:cubicBezTo>
                    <a:pt x="269" y="107"/>
                    <a:pt x="281" y="110"/>
                    <a:pt x="284" y="109"/>
                  </a:cubicBezTo>
                  <a:cubicBezTo>
                    <a:pt x="284" y="109"/>
                    <a:pt x="284" y="108"/>
                    <a:pt x="284" y="108"/>
                  </a:cubicBezTo>
                  <a:cubicBezTo>
                    <a:pt x="288" y="106"/>
                    <a:pt x="297" y="109"/>
                    <a:pt x="303" y="108"/>
                  </a:cubicBezTo>
                  <a:cubicBezTo>
                    <a:pt x="303" y="108"/>
                    <a:pt x="311" y="106"/>
                    <a:pt x="311" y="106"/>
                  </a:cubicBezTo>
                  <a:cubicBezTo>
                    <a:pt x="311" y="107"/>
                    <a:pt x="305" y="104"/>
                    <a:pt x="305" y="104"/>
                  </a:cubicBezTo>
                  <a:cubicBezTo>
                    <a:pt x="301" y="103"/>
                    <a:pt x="291" y="102"/>
                    <a:pt x="300" y="102"/>
                  </a:cubicBezTo>
                  <a:cubicBezTo>
                    <a:pt x="301" y="102"/>
                    <a:pt x="305" y="102"/>
                    <a:pt x="305" y="102"/>
                  </a:cubicBezTo>
                  <a:cubicBezTo>
                    <a:pt x="305" y="101"/>
                    <a:pt x="301" y="100"/>
                    <a:pt x="301" y="100"/>
                  </a:cubicBezTo>
                  <a:cubicBezTo>
                    <a:pt x="296" y="99"/>
                    <a:pt x="287" y="100"/>
                    <a:pt x="282" y="98"/>
                  </a:cubicBezTo>
                  <a:cubicBezTo>
                    <a:pt x="280" y="98"/>
                    <a:pt x="258" y="95"/>
                    <a:pt x="268" y="95"/>
                  </a:cubicBezTo>
                  <a:cubicBezTo>
                    <a:pt x="274" y="95"/>
                    <a:pt x="279" y="94"/>
                    <a:pt x="284" y="94"/>
                  </a:cubicBezTo>
                  <a:cubicBezTo>
                    <a:pt x="288" y="93"/>
                    <a:pt x="293" y="95"/>
                    <a:pt x="295" y="94"/>
                  </a:cubicBezTo>
                  <a:cubicBezTo>
                    <a:pt x="295" y="94"/>
                    <a:pt x="295" y="92"/>
                    <a:pt x="295" y="92"/>
                  </a:cubicBezTo>
                  <a:cubicBezTo>
                    <a:pt x="297" y="92"/>
                    <a:pt x="302" y="93"/>
                    <a:pt x="302" y="92"/>
                  </a:cubicBezTo>
                  <a:cubicBezTo>
                    <a:pt x="303" y="90"/>
                    <a:pt x="292" y="91"/>
                    <a:pt x="291" y="89"/>
                  </a:cubicBezTo>
                  <a:cubicBezTo>
                    <a:pt x="291" y="88"/>
                    <a:pt x="302" y="89"/>
                    <a:pt x="303" y="88"/>
                  </a:cubicBezTo>
                  <a:cubicBezTo>
                    <a:pt x="304" y="88"/>
                    <a:pt x="304" y="85"/>
                    <a:pt x="306" y="84"/>
                  </a:cubicBezTo>
                  <a:cubicBezTo>
                    <a:pt x="306" y="84"/>
                    <a:pt x="310" y="83"/>
                    <a:pt x="310" y="83"/>
                  </a:cubicBezTo>
                  <a:cubicBezTo>
                    <a:pt x="309" y="81"/>
                    <a:pt x="297" y="84"/>
                    <a:pt x="296" y="82"/>
                  </a:cubicBezTo>
                  <a:cubicBezTo>
                    <a:pt x="295" y="78"/>
                    <a:pt x="309" y="80"/>
                    <a:pt x="310" y="79"/>
                  </a:cubicBezTo>
                  <a:cubicBezTo>
                    <a:pt x="309" y="81"/>
                    <a:pt x="304" y="76"/>
                    <a:pt x="305" y="76"/>
                  </a:cubicBezTo>
                  <a:cubicBezTo>
                    <a:pt x="304" y="75"/>
                    <a:pt x="289" y="74"/>
                    <a:pt x="289" y="73"/>
                  </a:cubicBezTo>
                  <a:cubicBezTo>
                    <a:pt x="289" y="72"/>
                    <a:pt x="303" y="72"/>
                    <a:pt x="294" y="73"/>
                  </a:cubicBezTo>
                  <a:cubicBezTo>
                    <a:pt x="295" y="73"/>
                    <a:pt x="295" y="74"/>
                    <a:pt x="298" y="72"/>
                  </a:cubicBezTo>
                  <a:cubicBezTo>
                    <a:pt x="296" y="74"/>
                    <a:pt x="296" y="67"/>
                    <a:pt x="299" y="70"/>
                  </a:cubicBezTo>
                  <a:cubicBezTo>
                    <a:pt x="297" y="69"/>
                    <a:pt x="283" y="69"/>
                    <a:pt x="293" y="68"/>
                  </a:cubicBezTo>
                  <a:cubicBezTo>
                    <a:pt x="294" y="68"/>
                    <a:pt x="304" y="69"/>
                    <a:pt x="304" y="68"/>
                  </a:cubicBezTo>
                  <a:cubicBezTo>
                    <a:pt x="304" y="68"/>
                    <a:pt x="300" y="66"/>
                    <a:pt x="300" y="66"/>
                  </a:cubicBezTo>
                  <a:cubicBezTo>
                    <a:pt x="298" y="65"/>
                    <a:pt x="292" y="65"/>
                    <a:pt x="289" y="63"/>
                  </a:cubicBezTo>
                  <a:cubicBezTo>
                    <a:pt x="288" y="63"/>
                    <a:pt x="289" y="62"/>
                    <a:pt x="289" y="61"/>
                  </a:cubicBezTo>
                  <a:cubicBezTo>
                    <a:pt x="289" y="61"/>
                    <a:pt x="284" y="59"/>
                    <a:pt x="284" y="59"/>
                  </a:cubicBezTo>
                  <a:cubicBezTo>
                    <a:pt x="283" y="56"/>
                    <a:pt x="278" y="59"/>
                    <a:pt x="277" y="56"/>
                  </a:cubicBezTo>
                  <a:cubicBezTo>
                    <a:pt x="277" y="55"/>
                    <a:pt x="284" y="55"/>
                    <a:pt x="285" y="55"/>
                  </a:cubicBezTo>
                  <a:cubicBezTo>
                    <a:pt x="297" y="55"/>
                    <a:pt x="308" y="54"/>
                    <a:pt x="321" y="54"/>
                  </a:cubicBezTo>
                  <a:cubicBezTo>
                    <a:pt x="326" y="54"/>
                    <a:pt x="316" y="53"/>
                    <a:pt x="315" y="52"/>
                  </a:cubicBezTo>
                  <a:cubicBezTo>
                    <a:pt x="314" y="52"/>
                    <a:pt x="314" y="51"/>
                    <a:pt x="313" y="50"/>
                  </a:cubicBezTo>
                  <a:cubicBezTo>
                    <a:pt x="311" y="50"/>
                    <a:pt x="309" y="51"/>
                    <a:pt x="306" y="51"/>
                  </a:cubicBezTo>
                  <a:cubicBezTo>
                    <a:pt x="298" y="50"/>
                    <a:pt x="286" y="49"/>
                    <a:pt x="282" y="48"/>
                  </a:cubicBezTo>
                  <a:cubicBezTo>
                    <a:pt x="280" y="48"/>
                    <a:pt x="275" y="45"/>
                    <a:pt x="275" y="46"/>
                  </a:cubicBezTo>
                  <a:cubicBezTo>
                    <a:pt x="274" y="44"/>
                    <a:pt x="286" y="45"/>
                    <a:pt x="287" y="45"/>
                  </a:cubicBezTo>
                  <a:cubicBezTo>
                    <a:pt x="290" y="45"/>
                    <a:pt x="295" y="45"/>
                    <a:pt x="298" y="45"/>
                  </a:cubicBezTo>
                  <a:cubicBezTo>
                    <a:pt x="303" y="45"/>
                    <a:pt x="291" y="44"/>
                    <a:pt x="290" y="43"/>
                  </a:cubicBezTo>
                  <a:cubicBezTo>
                    <a:pt x="285" y="42"/>
                    <a:pt x="277" y="42"/>
                    <a:pt x="270" y="42"/>
                  </a:cubicBezTo>
                  <a:cubicBezTo>
                    <a:pt x="266" y="41"/>
                    <a:pt x="262" y="40"/>
                    <a:pt x="269" y="40"/>
                  </a:cubicBezTo>
                  <a:cubicBezTo>
                    <a:pt x="275" y="40"/>
                    <a:pt x="281" y="41"/>
                    <a:pt x="286" y="40"/>
                  </a:cubicBezTo>
                  <a:cubicBezTo>
                    <a:pt x="290" y="40"/>
                    <a:pt x="284" y="39"/>
                    <a:pt x="282" y="39"/>
                  </a:cubicBezTo>
                  <a:cubicBezTo>
                    <a:pt x="272" y="39"/>
                    <a:pt x="265" y="38"/>
                    <a:pt x="254" y="38"/>
                  </a:cubicBezTo>
                  <a:cubicBezTo>
                    <a:pt x="252" y="38"/>
                    <a:pt x="244" y="39"/>
                    <a:pt x="243" y="38"/>
                  </a:cubicBezTo>
                  <a:cubicBezTo>
                    <a:pt x="242" y="37"/>
                    <a:pt x="256" y="36"/>
                    <a:pt x="257" y="36"/>
                  </a:cubicBezTo>
                  <a:cubicBezTo>
                    <a:pt x="262" y="34"/>
                    <a:pt x="252" y="35"/>
                    <a:pt x="252" y="34"/>
                  </a:cubicBezTo>
                  <a:cubicBezTo>
                    <a:pt x="250" y="32"/>
                    <a:pt x="259" y="31"/>
                    <a:pt x="259" y="31"/>
                  </a:cubicBezTo>
                  <a:cubicBezTo>
                    <a:pt x="264" y="31"/>
                    <a:pt x="255" y="31"/>
                    <a:pt x="253" y="31"/>
                  </a:cubicBezTo>
                  <a:cubicBezTo>
                    <a:pt x="240" y="30"/>
                    <a:pt x="228" y="30"/>
                    <a:pt x="216" y="29"/>
                  </a:cubicBezTo>
                  <a:cubicBezTo>
                    <a:pt x="215" y="29"/>
                    <a:pt x="213" y="30"/>
                    <a:pt x="213" y="30"/>
                  </a:cubicBezTo>
                  <a:cubicBezTo>
                    <a:pt x="218" y="30"/>
                    <a:pt x="211" y="30"/>
                    <a:pt x="211" y="29"/>
                  </a:cubicBezTo>
                  <a:cubicBezTo>
                    <a:pt x="211" y="27"/>
                    <a:pt x="229" y="27"/>
                    <a:pt x="214" y="28"/>
                  </a:cubicBezTo>
                  <a:cubicBezTo>
                    <a:pt x="217" y="28"/>
                    <a:pt x="224" y="28"/>
                    <a:pt x="226" y="28"/>
                  </a:cubicBezTo>
                  <a:cubicBezTo>
                    <a:pt x="228" y="28"/>
                    <a:pt x="229" y="27"/>
                    <a:pt x="229" y="27"/>
                  </a:cubicBezTo>
                  <a:cubicBezTo>
                    <a:pt x="231" y="27"/>
                    <a:pt x="236" y="28"/>
                    <a:pt x="238" y="27"/>
                  </a:cubicBezTo>
                  <a:cubicBezTo>
                    <a:pt x="238" y="27"/>
                    <a:pt x="237" y="26"/>
                    <a:pt x="237" y="26"/>
                  </a:cubicBezTo>
                  <a:cubicBezTo>
                    <a:pt x="238" y="24"/>
                    <a:pt x="251" y="25"/>
                    <a:pt x="255" y="25"/>
                  </a:cubicBezTo>
                  <a:cubicBezTo>
                    <a:pt x="259" y="25"/>
                    <a:pt x="259" y="26"/>
                    <a:pt x="260" y="23"/>
                  </a:cubicBezTo>
                  <a:cubicBezTo>
                    <a:pt x="260" y="23"/>
                    <a:pt x="261" y="22"/>
                    <a:pt x="261" y="22"/>
                  </a:cubicBezTo>
                  <a:cubicBezTo>
                    <a:pt x="260" y="20"/>
                    <a:pt x="255" y="22"/>
                    <a:pt x="255" y="22"/>
                  </a:cubicBezTo>
                  <a:cubicBezTo>
                    <a:pt x="254" y="22"/>
                    <a:pt x="249" y="21"/>
                    <a:pt x="247" y="21"/>
                  </a:cubicBezTo>
                  <a:cubicBezTo>
                    <a:pt x="246" y="21"/>
                    <a:pt x="238" y="21"/>
                    <a:pt x="238" y="20"/>
                  </a:cubicBezTo>
                  <a:cubicBezTo>
                    <a:pt x="237" y="19"/>
                    <a:pt x="251" y="19"/>
                    <a:pt x="244" y="18"/>
                  </a:cubicBezTo>
                  <a:cubicBezTo>
                    <a:pt x="238" y="18"/>
                    <a:pt x="223" y="19"/>
                    <a:pt x="214" y="17"/>
                  </a:cubicBezTo>
                  <a:cubicBezTo>
                    <a:pt x="210" y="16"/>
                    <a:pt x="205" y="16"/>
                    <a:pt x="199" y="15"/>
                  </a:cubicBezTo>
                  <a:cubicBezTo>
                    <a:pt x="187" y="14"/>
                    <a:pt x="204" y="12"/>
                    <a:pt x="208" y="12"/>
                  </a:cubicBezTo>
                  <a:cubicBezTo>
                    <a:pt x="216" y="11"/>
                    <a:pt x="220" y="12"/>
                    <a:pt x="227" y="12"/>
                  </a:cubicBezTo>
                  <a:cubicBezTo>
                    <a:pt x="233" y="11"/>
                    <a:pt x="222" y="10"/>
                    <a:pt x="222" y="10"/>
                  </a:cubicBezTo>
                  <a:cubicBezTo>
                    <a:pt x="212" y="9"/>
                    <a:pt x="196" y="10"/>
                    <a:pt x="189" y="10"/>
                  </a:cubicBezTo>
                  <a:cubicBezTo>
                    <a:pt x="187" y="9"/>
                    <a:pt x="186" y="9"/>
                    <a:pt x="184" y="8"/>
                  </a:cubicBezTo>
                  <a:cubicBezTo>
                    <a:pt x="182" y="8"/>
                    <a:pt x="177" y="8"/>
                    <a:pt x="182" y="7"/>
                  </a:cubicBezTo>
                  <a:cubicBezTo>
                    <a:pt x="189" y="7"/>
                    <a:pt x="198" y="8"/>
                    <a:pt x="205" y="8"/>
                  </a:cubicBezTo>
                  <a:cubicBezTo>
                    <a:pt x="215" y="8"/>
                    <a:pt x="224" y="7"/>
                    <a:pt x="234" y="6"/>
                  </a:cubicBezTo>
                  <a:cubicBezTo>
                    <a:pt x="232" y="5"/>
                    <a:pt x="231" y="5"/>
                    <a:pt x="230" y="5"/>
                  </a:cubicBezTo>
                  <a:close/>
                  <a:moveTo>
                    <a:pt x="38" y="57"/>
                  </a:moveTo>
                  <a:cubicBezTo>
                    <a:pt x="37" y="59"/>
                    <a:pt x="32" y="57"/>
                    <a:pt x="34" y="56"/>
                  </a:cubicBezTo>
                  <a:cubicBezTo>
                    <a:pt x="34" y="55"/>
                    <a:pt x="38" y="56"/>
                    <a:pt x="38" y="57"/>
                  </a:cubicBezTo>
                  <a:close/>
                  <a:moveTo>
                    <a:pt x="51" y="52"/>
                  </a:moveTo>
                  <a:cubicBezTo>
                    <a:pt x="52" y="53"/>
                    <a:pt x="44" y="53"/>
                    <a:pt x="46" y="52"/>
                  </a:cubicBezTo>
                  <a:cubicBezTo>
                    <a:pt x="46" y="51"/>
                    <a:pt x="51" y="50"/>
                    <a:pt x="51" y="52"/>
                  </a:cubicBezTo>
                  <a:close/>
                  <a:moveTo>
                    <a:pt x="51" y="85"/>
                  </a:moveTo>
                  <a:cubicBezTo>
                    <a:pt x="51" y="86"/>
                    <a:pt x="44" y="86"/>
                    <a:pt x="44" y="85"/>
                  </a:cubicBezTo>
                  <a:cubicBezTo>
                    <a:pt x="45" y="84"/>
                    <a:pt x="51" y="84"/>
                    <a:pt x="51" y="85"/>
                  </a:cubicBezTo>
                  <a:close/>
                  <a:moveTo>
                    <a:pt x="55" y="83"/>
                  </a:moveTo>
                  <a:cubicBezTo>
                    <a:pt x="55" y="84"/>
                    <a:pt x="45" y="83"/>
                    <a:pt x="45" y="83"/>
                  </a:cubicBezTo>
                  <a:cubicBezTo>
                    <a:pt x="46" y="82"/>
                    <a:pt x="55" y="81"/>
                    <a:pt x="55" y="83"/>
                  </a:cubicBezTo>
                  <a:close/>
                  <a:moveTo>
                    <a:pt x="70" y="18"/>
                  </a:moveTo>
                  <a:cubicBezTo>
                    <a:pt x="72" y="18"/>
                    <a:pt x="79" y="17"/>
                    <a:pt x="75" y="19"/>
                  </a:cubicBezTo>
                  <a:cubicBezTo>
                    <a:pt x="73" y="19"/>
                    <a:pt x="63" y="21"/>
                    <a:pt x="65" y="20"/>
                  </a:cubicBezTo>
                  <a:cubicBezTo>
                    <a:pt x="66" y="19"/>
                    <a:pt x="69" y="18"/>
                    <a:pt x="70" y="18"/>
                  </a:cubicBezTo>
                  <a:close/>
                  <a:moveTo>
                    <a:pt x="55" y="80"/>
                  </a:moveTo>
                  <a:cubicBezTo>
                    <a:pt x="57" y="82"/>
                    <a:pt x="51" y="80"/>
                    <a:pt x="54" y="80"/>
                  </a:cubicBezTo>
                  <a:cubicBezTo>
                    <a:pt x="54" y="79"/>
                    <a:pt x="55" y="80"/>
                    <a:pt x="55" y="80"/>
                  </a:cubicBezTo>
                  <a:close/>
                  <a:moveTo>
                    <a:pt x="61" y="88"/>
                  </a:moveTo>
                  <a:cubicBezTo>
                    <a:pt x="62" y="89"/>
                    <a:pt x="53" y="89"/>
                    <a:pt x="55" y="88"/>
                  </a:cubicBezTo>
                  <a:cubicBezTo>
                    <a:pt x="56" y="87"/>
                    <a:pt x="60" y="86"/>
                    <a:pt x="61" y="88"/>
                  </a:cubicBezTo>
                  <a:close/>
                  <a:moveTo>
                    <a:pt x="101" y="12"/>
                  </a:moveTo>
                  <a:cubicBezTo>
                    <a:pt x="103" y="12"/>
                    <a:pt x="104" y="12"/>
                    <a:pt x="102" y="13"/>
                  </a:cubicBezTo>
                  <a:cubicBezTo>
                    <a:pt x="100" y="14"/>
                    <a:pt x="85" y="16"/>
                    <a:pt x="86" y="14"/>
                  </a:cubicBezTo>
                  <a:cubicBezTo>
                    <a:pt x="86" y="13"/>
                    <a:pt x="99" y="12"/>
                    <a:pt x="101" y="12"/>
                  </a:cubicBezTo>
                  <a:close/>
                  <a:moveTo>
                    <a:pt x="151" y="7"/>
                  </a:moveTo>
                  <a:cubicBezTo>
                    <a:pt x="157" y="7"/>
                    <a:pt x="167" y="7"/>
                    <a:pt x="170" y="8"/>
                  </a:cubicBezTo>
                  <a:cubicBezTo>
                    <a:pt x="171" y="8"/>
                    <a:pt x="178" y="7"/>
                    <a:pt x="175" y="8"/>
                  </a:cubicBezTo>
                  <a:cubicBezTo>
                    <a:pt x="173" y="10"/>
                    <a:pt x="154" y="9"/>
                    <a:pt x="152" y="9"/>
                  </a:cubicBezTo>
                  <a:cubicBezTo>
                    <a:pt x="150" y="8"/>
                    <a:pt x="149" y="8"/>
                    <a:pt x="149" y="7"/>
                  </a:cubicBezTo>
                  <a:cubicBezTo>
                    <a:pt x="149" y="8"/>
                    <a:pt x="152" y="7"/>
                    <a:pt x="151" y="7"/>
                  </a:cubicBezTo>
                  <a:close/>
                  <a:moveTo>
                    <a:pt x="135" y="106"/>
                  </a:moveTo>
                  <a:cubicBezTo>
                    <a:pt x="135" y="107"/>
                    <a:pt x="130" y="107"/>
                    <a:pt x="130" y="106"/>
                  </a:cubicBezTo>
                  <a:cubicBezTo>
                    <a:pt x="131" y="106"/>
                    <a:pt x="135" y="105"/>
                    <a:pt x="135" y="106"/>
                  </a:cubicBezTo>
                  <a:close/>
                  <a:moveTo>
                    <a:pt x="141" y="124"/>
                  </a:moveTo>
                  <a:cubicBezTo>
                    <a:pt x="150" y="123"/>
                    <a:pt x="137" y="126"/>
                    <a:pt x="138" y="124"/>
                  </a:cubicBezTo>
                  <a:cubicBezTo>
                    <a:pt x="138" y="124"/>
                    <a:pt x="141" y="124"/>
                    <a:pt x="141" y="124"/>
                  </a:cubicBezTo>
                  <a:close/>
                  <a:moveTo>
                    <a:pt x="160" y="117"/>
                  </a:moveTo>
                  <a:cubicBezTo>
                    <a:pt x="164" y="118"/>
                    <a:pt x="163" y="119"/>
                    <a:pt x="161" y="119"/>
                  </a:cubicBezTo>
                  <a:cubicBezTo>
                    <a:pt x="158" y="119"/>
                    <a:pt x="145" y="120"/>
                    <a:pt x="146" y="118"/>
                  </a:cubicBezTo>
                  <a:cubicBezTo>
                    <a:pt x="147" y="117"/>
                    <a:pt x="156" y="117"/>
                    <a:pt x="160" y="117"/>
                  </a:cubicBezTo>
                  <a:close/>
                  <a:moveTo>
                    <a:pt x="166" y="115"/>
                  </a:moveTo>
                  <a:cubicBezTo>
                    <a:pt x="167" y="115"/>
                    <a:pt x="167" y="114"/>
                    <a:pt x="168" y="114"/>
                  </a:cubicBezTo>
                  <a:cubicBezTo>
                    <a:pt x="179" y="114"/>
                    <a:pt x="162" y="118"/>
                    <a:pt x="163" y="116"/>
                  </a:cubicBezTo>
                  <a:cubicBezTo>
                    <a:pt x="164" y="114"/>
                    <a:pt x="165" y="115"/>
                    <a:pt x="166" y="115"/>
                  </a:cubicBezTo>
                  <a:close/>
                  <a:moveTo>
                    <a:pt x="161" y="134"/>
                  </a:moveTo>
                  <a:cubicBezTo>
                    <a:pt x="162" y="133"/>
                    <a:pt x="167" y="133"/>
                    <a:pt x="168" y="133"/>
                  </a:cubicBezTo>
                  <a:cubicBezTo>
                    <a:pt x="171" y="134"/>
                    <a:pt x="161" y="135"/>
                    <a:pt x="161" y="134"/>
                  </a:cubicBezTo>
                  <a:close/>
                  <a:moveTo>
                    <a:pt x="188" y="129"/>
                  </a:moveTo>
                  <a:cubicBezTo>
                    <a:pt x="190" y="129"/>
                    <a:pt x="191" y="127"/>
                    <a:pt x="193" y="127"/>
                  </a:cubicBezTo>
                  <a:cubicBezTo>
                    <a:pt x="197" y="127"/>
                    <a:pt x="204" y="128"/>
                    <a:pt x="198" y="129"/>
                  </a:cubicBezTo>
                  <a:cubicBezTo>
                    <a:pt x="190" y="131"/>
                    <a:pt x="176" y="133"/>
                    <a:pt x="172" y="128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5" y="126"/>
                    <a:pt x="185" y="129"/>
                    <a:pt x="188" y="129"/>
                  </a:cubicBezTo>
                  <a:close/>
                  <a:moveTo>
                    <a:pt x="190" y="125"/>
                  </a:moveTo>
                  <a:cubicBezTo>
                    <a:pt x="190" y="125"/>
                    <a:pt x="181" y="127"/>
                    <a:pt x="182" y="125"/>
                  </a:cubicBezTo>
                  <a:cubicBezTo>
                    <a:pt x="183" y="125"/>
                    <a:pt x="190" y="124"/>
                    <a:pt x="190" y="125"/>
                  </a:cubicBezTo>
                  <a:close/>
                  <a:moveTo>
                    <a:pt x="222" y="122"/>
                  </a:moveTo>
                  <a:cubicBezTo>
                    <a:pt x="223" y="122"/>
                    <a:pt x="229" y="123"/>
                    <a:pt x="229" y="124"/>
                  </a:cubicBezTo>
                  <a:cubicBezTo>
                    <a:pt x="229" y="123"/>
                    <a:pt x="209" y="125"/>
                    <a:pt x="213" y="122"/>
                  </a:cubicBezTo>
                  <a:cubicBezTo>
                    <a:pt x="214" y="121"/>
                    <a:pt x="220" y="122"/>
                    <a:pt x="222" y="122"/>
                  </a:cubicBezTo>
                  <a:close/>
                  <a:moveTo>
                    <a:pt x="243" y="115"/>
                  </a:moveTo>
                  <a:cubicBezTo>
                    <a:pt x="242" y="114"/>
                    <a:pt x="248" y="117"/>
                    <a:pt x="248" y="116"/>
                  </a:cubicBezTo>
                  <a:cubicBezTo>
                    <a:pt x="248" y="117"/>
                    <a:pt x="236" y="116"/>
                    <a:pt x="239" y="115"/>
                  </a:cubicBezTo>
                  <a:cubicBezTo>
                    <a:pt x="240" y="114"/>
                    <a:pt x="243" y="115"/>
                    <a:pt x="243" y="115"/>
                  </a:cubicBezTo>
                  <a:close/>
                  <a:moveTo>
                    <a:pt x="272" y="46"/>
                  </a:moveTo>
                  <a:cubicBezTo>
                    <a:pt x="272" y="46"/>
                    <a:pt x="261" y="47"/>
                    <a:pt x="263" y="45"/>
                  </a:cubicBezTo>
                  <a:cubicBezTo>
                    <a:pt x="263" y="45"/>
                    <a:pt x="272" y="45"/>
                    <a:pt x="272" y="46"/>
                  </a:cubicBezTo>
                  <a:close/>
                  <a:moveTo>
                    <a:pt x="258" y="116"/>
                  </a:moveTo>
                  <a:cubicBezTo>
                    <a:pt x="264" y="117"/>
                    <a:pt x="254" y="118"/>
                    <a:pt x="255" y="116"/>
                  </a:cubicBezTo>
                  <a:cubicBezTo>
                    <a:pt x="256" y="116"/>
                    <a:pt x="257" y="116"/>
                    <a:pt x="258" y="116"/>
                  </a:cubicBezTo>
                  <a:close/>
                  <a:moveTo>
                    <a:pt x="302" y="85"/>
                  </a:moveTo>
                  <a:cubicBezTo>
                    <a:pt x="303" y="87"/>
                    <a:pt x="294" y="87"/>
                    <a:pt x="296" y="85"/>
                  </a:cubicBezTo>
                  <a:cubicBezTo>
                    <a:pt x="296" y="85"/>
                    <a:pt x="301" y="83"/>
                    <a:pt x="302" y="85"/>
                  </a:cubicBezTo>
                  <a:close/>
                  <a:moveTo>
                    <a:pt x="241" y="150"/>
                  </a:moveTo>
                  <a:cubicBezTo>
                    <a:pt x="241" y="150"/>
                    <a:pt x="244" y="152"/>
                    <a:pt x="245" y="151"/>
                  </a:cubicBezTo>
                  <a:cubicBezTo>
                    <a:pt x="246" y="150"/>
                    <a:pt x="242" y="150"/>
                    <a:pt x="241" y="150"/>
                  </a:cubicBezTo>
                  <a:close/>
                  <a:moveTo>
                    <a:pt x="219" y="146"/>
                  </a:moveTo>
                  <a:cubicBezTo>
                    <a:pt x="219" y="146"/>
                    <a:pt x="233" y="147"/>
                    <a:pt x="236" y="146"/>
                  </a:cubicBezTo>
                  <a:cubicBezTo>
                    <a:pt x="224" y="149"/>
                    <a:pt x="237" y="146"/>
                    <a:pt x="237" y="145"/>
                  </a:cubicBezTo>
                  <a:cubicBezTo>
                    <a:pt x="237" y="145"/>
                    <a:pt x="232" y="145"/>
                    <a:pt x="233" y="145"/>
                  </a:cubicBezTo>
                  <a:cubicBezTo>
                    <a:pt x="231" y="145"/>
                    <a:pt x="221" y="144"/>
                    <a:pt x="219" y="146"/>
                  </a:cubicBezTo>
                  <a:close/>
                  <a:moveTo>
                    <a:pt x="219" y="140"/>
                  </a:moveTo>
                  <a:cubicBezTo>
                    <a:pt x="218" y="140"/>
                    <a:pt x="222" y="141"/>
                    <a:pt x="222" y="141"/>
                  </a:cubicBezTo>
                  <a:cubicBezTo>
                    <a:pt x="222" y="140"/>
                    <a:pt x="220" y="140"/>
                    <a:pt x="219" y="140"/>
                  </a:cubicBezTo>
                  <a:close/>
                  <a:moveTo>
                    <a:pt x="208" y="138"/>
                  </a:moveTo>
                  <a:cubicBezTo>
                    <a:pt x="206" y="139"/>
                    <a:pt x="210" y="140"/>
                    <a:pt x="211" y="139"/>
                  </a:cubicBezTo>
                  <a:cubicBezTo>
                    <a:pt x="211" y="139"/>
                    <a:pt x="210" y="137"/>
                    <a:pt x="208" y="138"/>
                  </a:cubicBezTo>
                  <a:close/>
                  <a:moveTo>
                    <a:pt x="203" y="141"/>
                  </a:moveTo>
                  <a:cubicBezTo>
                    <a:pt x="202" y="142"/>
                    <a:pt x="209" y="141"/>
                    <a:pt x="212" y="141"/>
                  </a:cubicBezTo>
                  <a:cubicBezTo>
                    <a:pt x="215" y="140"/>
                    <a:pt x="205" y="140"/>
                    <a:pt x="203" y="140"/>
                  </a:cubicBezTo>
                  <a:cubicBezTo>
                    <a:pt x="203" y="140"/>
                    <a:pt x="203" y="141"/>
                    <a:pt x="203" y="141"/>
                  </a:cubicBezTo>
                  <a:close/>
                  <a:moveTo>
                    <a:pt x="164" y="151"/>
                  </a:moveTo>
                  <a:cubicBezTo>
                    <a:pt x="164" y="151"/>
                    <a:pt x="164" y="151"/>
                    <a:pt x="166" y="152"/>
                  </a:cubicBezTo>
                  <a:cubicBezTo>
                    <a:pt x="170" y="152"/>
                    <a:pt x="180" y="150"/>
                    <a:pt x="187" y="150"/>
                  </a:cubicBezTo>
                  <a:cubicBezTo>
                    <a:pt x="192" y="150"/>
                    <a:pt x="185" y="148"/>
                    <a:pt x="184" y="148"/>
                  </a:cubicBezTo>
                  <a:cubicBezTo>
                    <a:pt x="182" y="148"/>
                    <a:pt x="171" y="150"/>
                    <a:pt x="166" y="151"/>
                  </a:cubicBezTo>
                  <a:cubicBezTo>
                    <a:pt x="166" y="151"/>
                    <a:pt x="164" y="151"/>
                    <a:pt x="164" y="151"/>
                  </a:cubicBezTo>
                  <a:close/>
                  <a:moveTo>
                    <a:pt x="75" y="95"/>
                  </a:moveTo>
                  <a:cubicBezTo>
                    <a:pt x="72" y="96"/>
                    <a:pt x="77" y="96"/>
                    <a:pt x="78" y="95"/>
                  </a:cubicBezTo>
                  <a:cubicBezTo>
                    <a:pt x="78" y="94"/>
                    <a:pt x="76" y="94"/>
                    <a:pt x="75" y="95"/>
                  </a:cubicBezTo>
                  <a:close/>
                  <a:moveTo>
                    <a:pt x="94" y="2"/>
                  </a:moveTo>
                  <a:cubicBezTo>
                    <a:pt x="93" y="3"/>
                    <a:pt x="109" y="1"/>
                    <a:pt x="111" y="1"/>
                  </a:cubicBezTo>
                  <a:cubicBezTo>
                    <a:pt x="114" y="0"/>
                    <a:pt x="106" y="1"/>
                    <a:pt x="104" y="1"/>
                  </a:cubicBezTo>
                  <a:cubicBezTo>
                    <a:pt x="102" y="1"/>
                    <a:pt x="95" y="0"/>
                    <a:pt x="94" y="2"/>
                  </a:cubicBezTo>
                  <a:close/>
                  <a:moveTo>
                    <a:pt x="47" y="96"/>
                  </a:moveTo>
                  <a:cubicBezTo>
                    <a:pt x="47" y="97"/>
                    <a:pt x="61" y="98"/>
                    <a:pt x="65" y="97"/>
                  </a:cubicBezTo>
                  <a:cubicBezTo>
                    <a:pt x="68" y="96"/>
                    <a:pt x="61" y="97"/>
                    <a:pt x="58" y="96"/>
                  </a:cubicBezTo>
                  <a:cubicBezTo>
                    <a:pt x="57" y="95"/>
                    <a:pt x="56" y="94"/>
                    <a:pt x="56" y="94"/>
                  </a:cubicBezTo>
                  <a:cubicBezTo>
                    <a:pt x="52" y="94"/>
                    <a:pt x="48" y="95"/>
                    <a:pt x="47" y="96"/>
                  </a:cubicBezTo>
                  <a:close/>
                  <a:moveTo>
                    <a:pt x="20" y="84"/>
                  </a:moveTo>
                  <a:cubicBezTo>
                    <a:pt x="18" y="86"/>
                    <a:pt x="26" y="87"/>
                    <a:pt x="25" y="85"/>
                  </a:cubicBezTo>
                  <a:cubicBezTo>
                    <a:pt x="24" y="84"/>
                    <a:pt x="20" y="84"/>
                    <a:pt x="20" y="84"/>
                  </a:cubicBezTo>
                  <a:close/>
                  <a:moveTo>
                    <a:pt x="17" y="65"/>
                  </a:moveTo>
                  <a:cubicBezTo>
                    <a:pt x="16" y="65"/>
                    <a:pt x="21" y="70"/>
                    <a:pt x="24" y="68"/>
                  </a:cubicBezTo>
                  <a:cubicBezTo>
                    <a:pt x="25" y="68"/>
                    <a:pt x="22" y="67"/>
                    <a:pt x="22" y="67"/>
                  </a:cubicBezTo>
                  <a:cubicBezTo>
                    <a:pt x="22" y="65"/>
                    <a:pt x="24" y="65"/>
                    <a:pt x="23" y="65"/>
                  </a:cubicBezTo>
                  <a:cubicBezTo>
                    <a:pt x="20" y="62"/>
                    <a:pt x="23" y="65"/>
                    <a:pt x="21" y="65"/>
                  </a:cubicBezTo>
                  <a:cubicBezTo>
                    <a:pt x="19" y="65"/>
                    <a:pt x="18" y="64"/>
                    <a:pt x="17" y="65"/>
                  </a:cubicBezTo>
                  <a:close/>
                  <a:moveTo>
                    <a:pt x="19" y="59"/>
                  </a:moveTo>
                  <a:cubicBezTo>
                    <a:pt x="17" y="60"/>
                    <a:pt x="21" y="60"/>
                    <a:pt x="21" y="59"/>
                  </a:cubicBezTo>
                  <a:cubicBezTo>
                    <a:pt x="22" y="59"/>
                    <a:pt x="20" y="58"/>
                    <a:pt x="19" y="59"/>
                  </a:cubicBezTo>
                  <a:close/>
                  <a:moveTo>
                    <a:pt x="15" y="67"/>
                  </a:moveTo>
                  <a:cubicBezTo>
                    <a:pt x="13" y="68"/>
                    <a:pt x="16" y="69"/>
                    <a:pt x="17" y="68"/>
                  </a:cubicBezTo>
                  <a:cubicBezTo>
                    <a:pt x="17" y="68"/>
                    <a:pt x="16" y="66"/>
                    <a:pt x="15" y="67"/>
                  </a:cubicBezTo>
                  <a:close/>
                  <a:moveTo>
                    <a:pt x="13" y="59"/>
                  </a:moveTo>
                  <a:cubicBezTo>
                    <a:pt x="11" y="60"/>
                    <a:pt x="18" y="60"/>
                    <a:pt x="17" y="59"/>
                  </a:cubicBezTo>
                  <a:cubicBezTo>
                    <a:pt x="16" y="57"/>
                    <a:pt x="14" y="58"/>
                    <a:pt x="13" y="59"/>
                  </a:cubicBezTo>
                  <a:close/>
                  <a:moveTo>
                    <a:pt x="6" y="58"/>
                  </a:moveTo>
                  <a:cubicBezTo>
                    <a:pt x="5" y="59"/>
                    <a:pt x="9" y="60"/>
                    <a:pt x="10" y="60"/>
                  </a:cubicBezTo>
                  <a:cubicBezTo>
                    <a:pt x="11" y="59"/>
                    <a:pt x="8" y="57"/>
                    <a:pt x="6" y="58"/>
                  </a:cubicBezTo>
                  <a:close/>
                  <a:moveTo>
                    <a:pt x="13" y="30"/>
                  </a:moveTo>
                  <a:cubicBezTo>
                    <a:pt x="11" y="31"/>
                    <a:pt x="19" y="33"/>
                    <a:pt x="20" y="32"/>
                  </a:cubicBezTo>
                  <a:cubicBezTo>
                    <a:pt x="20" y="32"/>
                    <a:pt x="14" y="30"/>
                    <a:pt x="13" y="30"/>
                  </a:cubicBezTo>
                  <a:close/>
                  <a:moveTo>
                    <a:pt x="4" y="64"/>
                  </a:moveTo>
                  <a:cubicBezTo>
                    <a:pt x="3" y="65"/>
                    <a:pt x="9" y="65"/>
                    <a:pt x="8" y="64"/>
                  </a:cubicBezTo>
                  <a:cubicBezTo>
                    <a:pt x="7" y="63"/>
                    <a:pt x="5" y="64"/>
                    <a:pt x="4" y="64"/>
                  </a:cubicBezTo>
                  <a:close/>
                </a:path>
              </a:pathLst>
            </a:custGeom>
            <a:blipFill>
              <a:blip r:embed="rId1"/>
              <a:tile tx="0" ty="0" sx="80000" sy="80000" flip="xy" algn="ctr"/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232410" y="2311400"/>
            <a:ext cx="3415030" cy="286131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/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对于这个问题的解决，只需根据输入的数据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a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，设置循环，依次输出小于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a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的数据加一的结果以及数据进行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a+1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次方的结果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易错点：</a:t>
            </a:r>
            <a:endParaRPr lang="zh-CN" altLang="en-US" sz="2000" u="sng" dirty="0" smtClean="0">
              <a:solidFill>
                <a:schemeClr val="accent1">
                  <a:lumMod val="50000"/>
                </a:schemeClr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同样是需要注意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range</a:t>
            </a:r>
            <a:r>
              <a:rPr lang="zh-CN" altLang="en-US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不包含右边界，所以在设置范围时需要进行</a:t>
            </a:r>
            <a:r>
              <a:rPr lang="en-US" altLang="zh-CN" sz="2000" u="sng" dirty="0" smtClean="0">
                <a:solidFill>
                  <a:schemeClr val="accent1">
                    <a:lumMod val="50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</a:rPr>
              <a:t>+1</a:t>
            </a:r>
            <a:endParaRPr lang="en-US" altLang="zh-CN" sz="2000" u="sng" dirty="0" smtClean="0">
              <a:solidFill>
                <a:schemeClr val="accent1">
                  <a:lumMod val="50000"/>
                </a:schemeClr>
              </a:solidFill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70630" t="30742" r="984" b="47658"/>
          <a:stretch>
            <a:fillRect/>
          </a:stretch>
        </p:blipFill>
        <p:spPr>
          <a:xfrm>
            <a:off x="4265930" y="2058670"/>
            <a:ext cx="7531100" cy="35820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500" y="76051"/>
            <a:ext cx="4250890" cy="1451183"/>
            <a:chOff x="965635" y="1745537"/>
            <a:chExt cx="4250890" cy="1451183"/>
          </a:xfrm>
        </p:grpSpPr>
        <p:sp>
          <p:nvSpPr>
            <p:cNvPr id="36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049338" y="1885641"/>
              <a:ext cx="4167187" cy="723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7" name="Freeform 13"/>
            <p:cNvSpPr>
              <a:spLocks noEditPoints="1"/>
            </p:cNvSpPr>
            <p:nvPr/>
          </p:nvSpPr>
          <p:spPr bwMode="auto">
            <a:xfrm>
              <a:off x="965635" y="1745537"/>
              <a:ext cx="4034990" cy="1451183"/>
            </a:xfrm>
            <a:custGeom>
              <a:avLst/>
              <a:gdLst>
                <a:gd name="T0" fmla="*/ 123 w 500"/>
                <a:gd name="T1" fmla="*/ 83 h 85"/>
                <a:gd name="T2" fmla="*/ 46 w 500"/>
                <a:gd name="T3" fmla="*/ 78 h 85"/>
                <a:gd name="T4" fmla="*/ 24 w 500"/>
                <a:gd name="T5" fmla="*/ 84 h 85"/>
                <a:gd name="T6" fmla="*/ 212 w 500"/>
                <a:gd name="T7" fmla="*/ 62 h 85"/>
                <a:gd name="T8" fmla="*/ 191 w 500"/>
                <a:gd name="T9" fmla="*/ 63 h 85"/>
                <a:gd name="T10" fmla="*/ 205 w 500"/>
                <a:gd name="T11" fmla="*/ 63 h 85"/>
                <a:gd name="T12" fmla="*/ 218 w 500"/>
                <a:gd name="T13" fmla="*/ 63 h 85"/>
                <a:gd name="T14" fmla="*/ 134 w 500"/>
                <a:gd name="T15" fmla="*/ 62 h 85"/>
                <a:gd name="T16" fmla="*/ 170 w 500"/>
                <a:gd name="T17" fmla="*/ 63 h 85"/>
                <a:gd name="T18" fmla="*/ 429 w 500"/>
                <a:gd name="T19" fmla="*/ 65 h 85"/>
                <a:gd name="T20" fmla="*/ 425 w 500"/>
                <a:gd name="T21" fmla="*/ 66 h 85"/>
                <a:gd name="T22" fmla="*/ 418 w 500"/>
                <a:gd name="T23" fmla="*/ 65 h 85"/>
                <a:gd name="T24" fmla="*/ 205 w 500"/>
                <a:gd name="T25" fmla="*/ 67 h 85"/>
                <a:gd name="T26" fmla="*/ 314 w 500"/>
                <a:gd name="T27" fmla="*/ 67 h 85"/>
                <a:gd name="T28" fmla="*/ 399 w 500"/>
                <a:gd name="T29" fmla="*/ 67 h 85"/>
                <a:gd name="T30" fmla="*/ 153 w 500"/>
                <a:gd name="T31" fmla="*/ 68 h 85"/>
                <a:gd name="T32" fmla="*/ 233 w 500"/>
                <a:gd name="T33" fmla="*/ 68 h 85"/>
                <a:gd name="T34" fmla="*/ 130 w 500"/>
                <a:gd name="T35" fmla="*/ 68 h 85"/>
                <a:gd name="T36" fmla="*/ 288 w 500"/>
                <a:gd name="T37" fmla="*/ 66 h 85"/>
                <a:gd name="T38" fmla="*/ 289 w 500"/>
                <a:gd name="T39" fmla="*/ 68 h 85"/>
                <a:gd name="T40" fmla="*/ 376 w 500"/>
                <a:gd name="T41" fmla="*/ 68 h 85"/>
                <a:gd name="T42" fmla="*/ 376 w 500"/>
                <a:gd name="T43" fmla="*/ 68 h 85"/>
                <a:gd name="T44" fmla="*/ 206 w 500"/>
                <a:gd name="T45" fmla="*/ 68 h 85"/>
                <a:gd name="T46" fmla="*/ 230 w 500"/>
                <a:gd name="T47" fmla="*/ 69 h 85"/>
                <a:gd name="T48" fmla="*/ 242 w 500"/>
                <a:gd name="T49" fmla="*/ 69 h 85"/>
                <a:gd name="T50" fmla="*/ 255 w 500"/>
                <a:gd name="T51" fmla="*/ 69 h 85"/>
                <a:gd name="T52" fmla="*/ 364 w 500"/>
                <a:gd name="T53" fmla="*/ 69 h 85"/>
                <a:gd name="T54" fmla="*/ 430 w 500"/>
                <a:gd name="T55" fmla="*/ 69 h 85"/>
                <a:gd name="T56" fmla="*/ 342 w 500"/>
                <a:gd name="T57" fmla="*/ 69 h 85"/>
                <a:gd name="T58" fmla="*/ 353 w 500"/>
                <a:gd name="T59" fmla="*/ 69 h 85"/>
                <a:gd name="T60" fmla="*/ 416 w 500"/>
                <a:gd name="T61" fmla="*/ 72 h 85"/>
                <a:gd name="T62" fmla="*/ 392 w 500"/>
                <a:gd name="T63" fmla="*/ 73 h 85"/>
                <a:gd name="T64" fmla="*/ 333 w 500"/>
                <a:gd name="T65" fmla="*/ 72 h 85"/>
                <a:gd name="T66" fmla="*/ 323 w 500"/>
                <a:gd name="T67" fmla="*/ 74 h 85"/>
                <a:gd name="T68" fmla="*/ 399 w 500"/>
                <a:gd name="T69" fmla="*/ 70 h 85"/>
                <a:gd name="T70" fmla="*/ 358 w 500"/>
                <a:gd name="T71" fmla="*/ 72 h 85"/>
                <a:gd name="T72" fmla="*/ 382 w 500"/>
                <a:gd name="T73" fmla="*/ 73 h 85"/>
                <a:gd name="T74" fmla="*/ 339 w 500"/>
                <a:gd name="T75" fmla="*/ 75 h 85"/>
                <a:gd name="T76" fmla="*/ 249 w 500"/>
                <a:gd name="T77" fmla="*/ 74 h 85"/>
                <a:gd name="T78" fmla="*/ 274 w 500"/>
                <a:gd name="T79" fmla="*/ 70 h 85"/>
                <a:gd name="T80" fmla="*/ 118 w 500"/>
                <a:gd name="T81" fmla="*/ 68 h 85"/>
                <a:gd name="T82" fmla="*/ 100 w 500"/>
                <a:gd name="T83" fmla="*/ 68 h 85"/>
                <a:gd name="T84" fmla="*/ 24 w 500"/>
                <a:gd name="T85" fmla="*/ 64 h 85"/>
                <a:gd name="T86" fmla="*/ 146 w 500"/>
                <a:gd name="T87" fmla="*/ 61 h 85"/>
                <a:gd name="T88" fmla="*/ 486 w 500"/>
                <a:gd name="T89" fmla="*/ 49 h 85"/>
                <a:gd name="T90" fmla="*/ 484 w 500"/>
                <a:gd name="T91" fmla="*/ 8 h 85"/>
                <a:gd name="T92" fmla="*/ 267 w 500"/>
                <a:gd name="T93" fmla="*/ 1 h 85"/>
                <a:gd name="T94" fmla="*/ 6 w 500"/>
                <a:gd name="T95" fmla="*/ 64 h 85"/>
                <a:gd name="T96" fmla="*/ 7 w 500"/>
                <a:gd name="T97" fmla="*/ 72 h 85"/>
                <a:gd name="T98" fmla="*/ 270 w 500"/>
                <a:gd name="T99" fmla="*/ 79 h 85"/>
                <a:gd name="T100" fmla="*/ 238 w 500"/>
                <a:gd name="T101" fmla="*/ 80 h 85"/>
                <a:gd name="T102" fmla="*/ 247 w 500"/>
                <a:gd name="T103" fmla="*/ 80 h 85"/>
                <a:gd name="T104" fmla="*/ 235 w 500"/>
                <a:gd name="T105" fmla="*/ 80 h 85"/>
                <a:gd name="T106" fmla="*/ 334 w 500"/>
                <a:gd name="T107" fmla="*/ 81 h 85"/>
                <a:gd name="T108" fmla="*/ 342 w 500"/>
                <a:gd name="T109" fmla="*/ 80 h 85"/>
                <a:gd name="T110" fmla="*/ 399 w 500"/>
                <a:gd name="T111" fmla="*/ 80 h 85"/>
                <a:gd name="T112" fmla="*/ 295 w 500"/>
                <a:gd name="T113" fmla="*/ 81 h 85"/>
                <a:gd name="T114" fmla="*/ 171 w 500"/>
                <a:gd name="T115" fmla="*/ 80 h 85"/>
                <a:gd name="T116" fmla="*/ 184 w 500"/>
                <a:gd name="T117" fmla="*/ 82 h 85"/>
                <a:gd name="T118" fmla="*/ 220 w 500"/>
                <a:gd name="T119" fmla="*/ 79 h 85"/>
                <a:gd name="T120" fmla="*/ 237 w 500"/>
                <a:gd name="T121" fmla="*/ 81 h 85"/>
                <a:gd name="T122" fmla="*/ 267 w 500"/>
                <a:gd name="T123" fmla="*/ 8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0" h="85">
                  <a:moveTo>
                    <a:pt x="26" y="84"/>
                  </a:moveTo>
                  <a:cubicBezTo>
                    <a:pt x="28" y="84"/>
                    <a:pt x="30" y="83"/>
                    <a:pt x="33" y="83"/>
                  </a:cubicBezTo>
                  <a:cubicBezTo>
                    <a:pt x="39" y="83"/>
                    <a:pt x="44" y="82"/>
                    <a:pt x="51" y="81"/>
                  </a:cubicBezTo>
                  <a:cubicBezTo>
                    <a:pt x="51" y="81"/>
                    <a:pt x="52" y="81"/>
                    <a:pt x="53" y="81"/>
                  </a:cubicBezTo>
                  <a:cubicBezTo>
                    <a:pt x="64" y="83"/>
                    <a:pt x="73" y="81"/>
                    <a:pt x="84" y="81"/>
                  </a:cubicBezTo>
                  <a:cubicBezTo>
                    <a:pt x="89" y="82"/>
                    <a:pt x="94" y="83"/>
                    <a:pt x="99" y="83"/>
                  </a:cubicBezTo>
                  <a:cubicBezTo>
                    <a:pt x="102" y="82"/>
                    <a:pt x="105" y="82"/>
                    <a:pt x="108" y="82"/>
                  </a:cubicBezTo>
                  <a:cubicBezTo>
                    <a:pt x="113" y="83"/>
                    <a:pt x="117" y="82"/>
                    <a:pt x="123" y="83"/>
                  </a:cubicBezTo>
                  <a:cubicBezTo>
                    <a:pt x="127" y="83"/>
                    <a:pt x="131" y="82"/>
                    <a:pt x="136" y="81"/>
                  </a:cubicBezTo>
                  <a:cubicBezTo>
                    <a:pt x="138" y="81"/>
                    <a:pt x="140" y="81"/>
                    <a:pt x="142" y="81"/>
                  </a:cubicBezTo>
                  <a:cubicBezTo>
                    <a:pt x="147" y="82"/>
                    <a:pt x="150" y="81"/>
                    <a:pt x="154" y="81"/>
                  </a:cubicBezTo>
                  <a:cubicBezTo>
                    <a:pt x="156" y="81"/>
                    <a:pt x="159" y="81"/>
                    <a:pt x="158" y="80"/>
                  </a:cubicBezTo>
                  <a:cubicBezTo>
                    <a:pt x="157" y="78"/>
                    <a:pt x="155" y="80"/>
                    <a:pt x="153" y="80"/>
                  </a:cubicBezTo>
                  <a:cubicBezTo>
                    <a:pt x="131" y="79"/>
                    <a:pt x="112" y="79"/>
                    <a:pt x="90" y="78"/>
                  </a:cubicBezTo>
                  <a:cubicBezTo>
                    <a:pt x="78" y="77"/>
                    <a:pt x="69" y="78"/>
                    <a:pt x="57" y="77"/>
                  </a:cubicBezTo>
                  <a:cubicBezTo>
                    <a:pt x="53" y="77"/>
                    <a:pt x="50" y="78"/>
                    <a:pt x="46" y="78"/>
                  </a:cubicBezTo>
                  <a:cubicBezTo>
                    <a:pt x="37" y="77"/>
                    <a:pt x="29" y="79"/>
                    <a:pt x="20" y="79"/>
                  </a:cubicBezTo>
                  <a:cubicBezTo>
                    <a:pt x="17" y="79"/>
                    <a:pt x="10" y="79"/>
                    <a:pt x="13" y="80"/>
                  </a:cubicBezTo>
                  <a:cubicBezTo>
                    <a:pt x="13" y="81"/>
                    <a:pt x="14" y="81"/>
                    <a:pt x="15" y="81"/>
                  </a:cubicBezTo>
                  <a:cubicBezTo>
                    <a:pt x="21" y="82"/>
                    <a:pt x="26" y="79"/>
                    <a:pt x="32" y="80"/>
                  </a:cubicBezTo>
                  <a:cubicBezTo>
                    <a:pt x="37" y="80"/>
                    <a:pt x="50" y="76"/>
                    <a:pt x="46" y="79"/>
                  </a:cubicBezTo>
                  <a:cubicBezTo>
                    <a:pt x="44" y="81"/>
                    <a:pt x="42" y="80"/>
                    <a:pt x="40" y="80"/>
                  </a:cubicBezTo>
                  <a:cubicBezTo>
                    <a:pt x="35" y="81"/>
                    <a:pt x="31" y="81"/>
                    <a:pt x="26" y="82"/>
                  </a:cubicBezTo>
                  <a:cubicBezTo>
                    <a:pt x="25" y="82"/>
                    <a:pt x="23" y="84"/>
                    <a:pt x="24" y="84"/>
                  </a:cubicBezTo>
                  <a:cubicBezTo>
                    <a:pt x="24" y="85"/>
                    <a:pt x="25" y="84"/>
                    <a:pt x="26" y="84"/>
                  </a:cubicBezTo>
                  <a:close/>
                  <a:moveTo>
                    <a:pt x="381" y="2"/>
                  </a:moveTo>
                  <a:cubicBezTo>
                    <a:pt x="381" y="2"/>
                    <a:pt x="379" y="2"/>
                    <a:pt x="379" y="2"/>
                  </a:cubicBezTo>
                  <a:cubicBezTo>
                    <a:pt x="379" y="3"/>
                    <a:pt x="380" y="3"/>
                    <a:pt x="381" y="2"/>
                  </a:cubicBezTo>
                  <a:close/>
                  <a:moveTo>
                    <a:pt x="383" y="2"/>
                  </a:moveTo>
                  <a:cubicBezTo>
                    <a:pt x="383" y="2"/>
                    <a:pt x="381" y="2"/>
                    <a:pt x="381" y="2"/>
                  </a:cubicBezTo>
                  <a:cubicBezTo>
                    <a:pt x="382" y="2"/>
                    <a:pt x="382" y="3"/>
                    <a:pt x="383" y="2"/>
                  </a:cubicBezTo>
                  <a:close/>
                  <a:moveTo>
                    <a:pt x="212" y="62"/>
                  </a:moveTo>
                  <a:cubicBezTo>
                    <a:pt x="214" y="61"/>
                    <a:pt x="205" y="62"/>
                    <a:pt x="207" y="62"/>
                  </a:cubicBezTo>
                  <a:cubicBezTo>
                    <a:pt x="209" y="63"/>
                    <a:pt x="211" y="63"/>
                    <a:pt x="212" y="62"/>
                  </a:cubicBezTo>
                  <a:cubicBezTo>
                    <a:pt x="212" y="62"/>
                    <a:pt x="212" y="62"/>
                    <a:pt x="212" y="62"/>
                  </a:cubicBezTo>
                  <a:close/>
                  <a:moveTo>
                    <a:pt x="191" y="63"/>
                  </a:moveTo>
                  <a:cubicBezTo>
                    <a:pt x="193" y="61"/>
                    <a:pt x="185" y="62"/>
                    <a:pt x="182" y="62"/>
                  </a:cubicBezTo>
                  <a:cubicBezTo>
                    <a:pt x="181" y="62"/>
                    <a:pt x="179" y="62"/>
                    <a:pt x="179" y="63"/>
                  </a:cubicBezTo>
                  <a:cubicBezTo>
                    <a:pt x="182" y="64"/>
                    <a:pt x="185" y="63"/>
                    <a:pt x="188" y="63"/>
                  </a:cubicBezTo>
                  <a:cubicBezTo>
                    <a:pt x="189" y="63"/>
                    <a:pt x="190" y="63"/>
                    <a:pt x="191" y="63"/>
                  </a:cubicBezTo>
                  <a:close/>
                  <a:moveTo>
                    <a:pt x="196" y="63"/>
                  </a:moveTo>
                  <a:cubicBezTo>
                    <a:pt x="197" y="62"/>
                    <a:pt x="191" y="62"/>
                    <a:pt x="192" y="63"/>
                  </a:cubicBezTo>
                  <a:cubicBezTo>
                    <a:pt x="194" y="63"/>
                    <a:pt x="196" y="64"/>
                    <a:pt x="196" y="63"/>
                  </a:cubicBezTo>
                  <a:close/>
                  <a:moveTo>
                    <a:pt x="199" y="63"/>
                  </a:moveTo>
                  <a:cubicBezTo>
                    <a:pt x="200" y="63"/>
                    <a:pt x="199" y="62"/>
                    <a:pt x="199" y="62"/>
                  </a:cubicBezTo>
                  <a:cubicBezTo>
                    <a:pt x="199" y="62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lose/>
                  <a:moveTo>
                    <a:pt x="205" y="63"/>
                  </a:moveTo>
                  <a:cubicBezTo>
                    <a:pt x="206" y="63"/>
                    <a:pt x="205" y="62"/>
                    <a:pt x="204" y="62"/>
                  </a:cubicBezTo>
                  <a:cubicBezTo>
                    <a:pt x="204" y="61"/>
                    <a:pt x="201" y="62"/>
                    <a:pt x="202" y="63"/>
                  </a:cubicBezTo>
                  <a:cubicBezTo>
                    <a:pt x="203" y="63"/>
                    <a:pt x="204" y="63"/>
                    <a:pt x="205" y="63"/>
                  </a:cubicBezTo>
                  <a:cubicBezTo>
                    <a:pt x="205" y="62"/>
                    <a:pt x="205" y="63"/>
                    <a:pt x="205" y="63"/>
                  </a:cubicBezTo>
                  <a:close/>
                  <a:moveTo>
                    <a:pt x="218" y="63"/>
                  </a:moveTo>
                  <a:cubicBezTo>
                    <a:pt x="219" y="63"/>
                    <a:pt x="218" y="62"/>
                    <a:pt x="218" y="62"/>
                  </a:cubicBezTo>
                  <a:cubicBezTo>
                    <a:pt x="216" y="61"/>
                    <a:pt x="213" y="62"/>
                    <a:pt x="214" y="62"/>
                  </a:cubicBezTo>
                  <a:cubicBezTo>
                    <a:pt x="215" y="63"/>
                    <a:pt x="216" y="63"/>
                    <a:pt x="218" y="63"/>
                  </a:cubicBezTo>
                  <a:cubicBezTo>
                    <a:pt x="218" y="63"/>
                    <a:pt x="218" y="63"/>
                    <a:pt x="218" y="63"/>
                  </a:cubicBezTo>
                  <a:close/>
                  <a:moveTo>
                    <a:pt x="235" y="63"/>
                  </a:moveTo>
                  <a:cubicBezTo>
                    <a:pt x="235" y="62"/>
                    <a:pt x="233" y="62"/>
                    <a:pt x="233" y="62"/>
                  </a:cubicBezTo>
                  <a:cubicBezTo>
                    <a:pt x="233" y="63"/>
                    <a:pt x="235" y="63"/>
                    <a:pt x="235" y="63"/>
                  </a:cubicBezTo>
                  <a:close/>
                  <a:moveTo>
                    <a:pt x="151" y="63"/>
                  </a:moveTo>
                  <a:cubicBezTo>
                    <a:pt x="154" y="63"/>
                    <a:pt x="163" y="63"/>
                    <a:pt x="160" y="62"/>
                  </a:cubicBezTo>
                  <a:cubicBezTo>
                    <a:pt x="154" y="61"/>
                    <a:pt x="149" y="62"/>
                    <a:pt x="143" y="62"/>
                  </a:cubicBezTo>
                  <a:cubicBezTo>
                    <a:pt x="140" y="62"/>
                    <a:pt x="136" y="61"/>
                    <a:pt x="134" y="62"/>
                  </a:cubicBezTo>
                  <a:cubicBezTo>
                    <a:pt x="133" y="62"/>
                    <a:pt x="133" y="63"/>
                    <a:pt x="134" y="63"/>
                  </a:cubicBezTo>
                  <a:cubicBezTo>
                    <a:pt x="137" y="65"/>
                    <a:pt x="141" y="63"/>
                    <a:pt x="145" y="63"/>
                  </a:cubicBezTo>
                  <a:cubicBezTo>
                    <a:pt x="147" y="63"/>
                    <a:pt x="149" y="63"/>
                    <a:pt x="151" y="63"/>
                  </a:cubicBezTo>
                  <a:close/>
                  <a:moveTo>
                    <a:pt x="172" y="63"/>
                  </a:moveTo>
                  <a:cubicBezTo>
                    <a:pt x="173" y="63"/>
                    <a:pt x="178" y="63"/>
                    <a:pt x="176" y="62"/>
                  </a:cubicBezTo>
                  <a:cubicBezTo>
                    <a:pt x="173" y="61"/>
                    <a:pt x="170" y="62"/>
                    <a:pt x="166" y="62"/>
                  </a:cubicBezTo>
                  <a:cubicBezTo>
                    <a:pt x="166" y="62"/>
                    <a:pt x="165" y="62"/>
                    <a:pt x="165" y="63"/>
                  </a:cubicBezTo>
                  <a:cubicBezTo>
                    <a:pt x="166" y="64"/>
                    <a:pt x="169" y="63"/>
                    <a:pt x="170" y="63"/>
                  </a:cubicBezTo>
                  <a:cubicBezTo>
                    <a:pt x="171" y="63"/>
                    <a:pt x="171" y="63"/>
                    <a:pt x="172" y="63"/>
                  </a:cubicBezTo>
                  <a:close/>
                  <a:moveTo>
                    <a:pt x="446" y="63"/>
                  </a:moveTo>
                  <a:cubicBezTo>
                    <a:pt x="446" y="63"/>
                    <a:pt x="444" y="63"/>
                    <a:pt x="444" y="63"/>
                  </a:cubicBezTo>
                  <a:cubicBezTo>
                    <a:pt x="444" y="64"/>
                    <a:pt x="445" y="64"/>
                    <a:pt x="446" y="63"/>
                  </a:cubicBezTo>
                  <a:close/>
                  <a:moveTo>
                    <a:pt x="436" y="64"/>
                  </a:moveTo>
                  <a:cubicBezTo>
                    <a:pt x="436" y="63"/>
                    <a:pt x="434" y="63"/>
                    <a:pt x="435" y="64"/>
                  </a:cubicBezTo>
                  <a:cubicBezTo>
                    <a:pt x="435" y="64"/>
                    <a:pt x="436" y="64"/>
                    <a:pt x="436" y="64"/>
                  </a:cubicBezTo>
                  <a:close/>
                  <a:moveTo>
                    <a:pt x="429" y="65"/>
                  </a:moveTo>
                  <a:cubicBezTo>
                    <a:pt x="430" y="64"/>
                    <a:pt x="423" y="63"/>
                    <a:pt x="424" y="64"/>
                  </a:cubicBezTo>
                  <a:cubicBezTo>
                    <a:pt x="425" y="65"/>
                    <a:pt x="426" y="65"/>
                    <a:pt x="427" y="65"/>
                  </a:cubicBezTo>
                  <a:cubicBezTo>
                    <a:pt x="428" y="65"/>
                    <a:pt x="429" y="65"/>
                    <a:pt x="429" y="65"/>
                  </a:cubicBezTo>
                  <a:close/>
                  <a:moveTo>
                    <a:pt x="430" y="65"/>
                  </a:moveTo>
                  <a:cubicBezTo>
                    <a:pt x="431" y="65"/>
                    <a:pt x="431" y="64"/>
                    <a:pt x="430" y="63"/>
                  </a:cubicBezTo>
                  <a:cubicBezTo>
                    <a:pt x="430" y="63"/>
                    <a:pt x="429" y="64"/>
                    <a:pt x="430" y="65"/>
                  </a:cubicBezTo>
                  <a:cubicBezTo>
                    <a:pt x="430" y="65"/>
                    <a:pt x="430" y="65"/>
                    <a:pt x="430" y="65"/>
                  </a:cubicBezTo>
                  <a:close/>
                  <a:moveTo>
                    <a:pt x="425" y="66"/>
                  </a:moveTo>
                  <a:cubicBezTo>
                    <a:pt x="426" y="65"/>
                    <a:pt x="420" y="65"/>
                    <a:pt x="421" y="66"/>
                  </a:cubicBezTo>
                  <a:cubicBezTo>
                    <a:pt x="423" y="66"/>
                    <a:pt x="424" y="67"/>
                    <a:pt x="425" y="66"/>
                  </a:cubicBezTo>
                  <a:close/>
                  <a:moveTo>
                    <a:pt x="414" y="66"/>
                  </a:moveTo>
                  <a:cubicBezTo>
                    <a:pt x="415" y="66"/>
                    <a:pt x="411" y="66"/>
                    <a:pt x="412" y="66"/>
                  </a:cubicBezTo>
                  <a:cubicBezTo>
                    <a:pt x="413" y="66"/>
                    <a:pt x="414" y="67"/>
                    <a:pt x="414" y="66"/>
                  </a:cubicBezTo>
                  <a:close/>
                  <a:moveTo>
                    <a:pt x="419" y="66"/>
                  </a:moveTo>
                  <a:cubicBezTo>
                    <a:pt x="420" y="66"/>
                    <a:pt x="420" y="64"/>
                    <a:pt x="419" y="64"/>
                  </a:cubicBezTo>
                  <a:cubicBezTo>
                    <a:pt x="419" y="64"/>
                    <a:pt x="419" y="65"/>
                    <a:pt x="418" y="65"/>
                  </a:cubicBezTo>
                  <a:cubicBezTo>
                    <a:pt x="417" y="65"/>
                    <a:pt x="416" y="64"/>
                    <a:pt x="416" y="65"/>
                  </a:cubicBezTo>
                  <a:cubicBezTo>
                    <a:pt x="415" y="66"/>
                    <a:pt x="418" y="67"/>
                    <a:pt x="419" y="66"/>
                  </a:cubicBezTo>
                  <a:close/>
                  <a:moveTo>
                    <a:pt x="109" y="67"/>
                  </a:moveTo>
                  <a:cubicBezTo>
                    <a:pt x="109" y="66"/>
                    <a:pt x="107" y="67"/>
                    <a:pt x="107" y="67"/>
                  </a:cubicBezTo>
                  <a:cubicBezTo>
                    <a:pt x="107" y="67"/>
                    <a:pt x="108" y="67"/>
                    <a:pt x="109" y="67"/>
                  </a:cubicBezTo>
                  <a:close/>
                  <a:moveTo>
                    <a:pt x="205" y="67"/>
                  </a:moveTo>
                  <a:cubicBezTo>
                    <a:pt x="206" y="67"/>
                    <a:pt x="204" y="67"/>
                    <a:pt x="204" y="67"/>
                  </a:cubicBezTo>
                  <a:cubicBezTo>
                    <a:pt x="204" y="67"/>
                    <a:pt x="205" y="67"/>
                    <a:pt x="205" y="67"/>
                  </a:cubicBezTo>
                  <a:close/>
                  <a:moveTo>
                    <a:pt x="268" y="67"/>
                  </a:moveTo>
                  <a:cubicBezTo>
                    <a:pt x="268" y="67"/>
                    <a:pt x="266" y="66"/>
                    <a:pt x="266" y="67"/>
                  </a:cubicBezTo>
                  <a:cubicBezTo>
                    <a:pt x="266" y="68"/>
                    <a:pt x="268" y="68"/>
                    <a:pt x="268" y="67"/>
                  </a:cubicBezTo>
                  <a:close/>
                  <a:moveTo>
                    <a:pt x="309" y="67"/>
                  </a:moveTo>
                  <a:cubicBezTo>
                    <a:pt x="309" y="67"/>
                    <a:pt x="307" y="66"/>
                    <a:pt x="307" y="67"/>
                  </a:cubicBezTo>
                  <a:cubicBezTo>
                    <a:pt x="307" y="67"/>
                    <a:pt x="308" y="67"/>
                    <a:pt x="309" y="67"/>
                  </a:cubicBezTo>
                  <a:close/>
                  <a:moveTo>
                    <a:pt x="319" y="67"/>
                  </a:moveTo>
                  <a:cubicBezTo>
                    <a:pt x="320" y="66"/>
                    <a:pt x="312" y="66"/>
                    <a:pt x="314" y="67"/>
                  </a:cubicBezTo>
                  <a:cubicBezTo>
                    <a:pt x="315" y="68"/>
                    <a:pt x="317" y="68"/>
                    <a:pt x="319" y="67"/>
                  </a:cubicBezTo>
                  <a:cubicBezTo>
                    <a:pt x="319" y="67"/>
                    <a:pt x="319" y="67"/>
                    <a:pt x="319" y="67"/>
                  </a:cubicBezTo>
                  <a:close/>
                  <a:moveTo>
                    <a:pt x="394" y="67"/>
                  </a:moveTo>
                  <a:cubicBezTo>
                    <a:pt x="395" y="66"/>
                    <a:pt x="393" y="66"/>
                    <a:pt x="392" y="66"/>
                  </a:cubicBezTo>
                  <a:cubicBezTo>
                    <a:pt x="390" y="66"/>
                    <a:pt x="387" y="66"/>
                    <a:pt x="388" y="67"/>
                  </a:cubicBezTo>
                  <a:cubicBezTo>
                    <a:pt x="388" y="68"/>
                    <a:pt x="389" y="67"/>
                    <a:pt x="390" y="67"/>
                  </a:cubicBezTo>
                  <a:cubicBezTo>
                    <a:pt x="392" y="67"/>
                    <a:pt x="393" y="68"/>
                    <a:pt x="394" y="67"/>
                  </a:cubicBezTo>
                  <a:close/>
                  <a:moveTo>
                    <a:pt x="399" y="67"/>
                  </a:moveTo>
                  <a:cubicBezTo>
                    <a:pt x="400" y="67"/>
                    <a:pt x="400" y="66"/>
                    <a:pt x="400" y="66"/>
                  </a:cubicBezTo>
                  <a:cubicBezTo>
                    <a:pt x="403" y="66"/>
                    <a:pt x="410" y="68"/>
                    <a:pt x="408" y="66"/>
                  </a:cubicBezTo>
                  <a:cubicBezTo>
                    <a:pt x="408" y="66"/>
                    <a:pt x="407" y="66"/>
                    <a:pt x="406" y="66"/>
                  </a:cubicBezTo>
                  <a:cubicBezTo>
                    <a:pt x="406" y="65"/>
                    <a:pt x="405" y="66"/>
                    <a:pt x="405" y="66"/>
                  </a:cubicBezTo>
                  <a:cubicBezTo>
                    <a:pt x="402" y="65"/>
                    <a:pt x="397" y="65"/>
                    <a:pt x="398" y="67"/>
                  </a:cubicBezTo>
                  <a:cubicBezTo>
                    <a:pt x="398" y="67"/>
                    <a:pt x="399" y="67"/>
                    <a:pt x="399" y="67"/>
                  </a:cubicBezTo>
                  <a:close/>
                  <a:moveTo>
                    <a:pt x="156" y="68"/>
                  </a:moveTo>
                  <a:cubicBezTo>
                    <a:pt x="157" y="67"/>
                    <a:pt x="151" y="67"/>
                    <a:pt x="153" y="68"/>
                  </a:cubicBezTo>
                  <a:cubicBezTo>
                    <a:pt x="154" y="68"/>
                    <a:pt x="155" y="69"/>
                    <a:pt x="156" y="68"/>
                  </a:cubicBezTo>
                  <a:close/>
                  <a:moveTo>
                    <a:pt x="168" y="68"/>
                  </a:moveTo>
                  <a:cubicBezTo>
                    <a:pt x="169" y="67"/>
                    <a:pt x="165" y="67"/>
                    <a:pt x="166" y="68"/>
                  </a:cubicBezTo>
                  <a:cubicBezTo>
                    <a:pt x="167" y="68"/>
                    <a:pt x="168" y="68"/>
                    <a:pt x="168" y="68"/>
                  </a:cubicBezTo>
                  <a:close/>
                  <a:moveTo>
                    <a:pt x="196" y="68"/>
                  </a:moveTo>
                  <a:cubicBezTo>
                    <a:pt x="197" y="67"/>
                    <a:pt x="195" y="67"/>
                    <a:pt x="195" y="67"/>
                  </a:cubicBezTo>
                  <a:cubicBezTo>
                    <a:pt x="195" y="68"/>
                    <a:pt x="196" y="68"/>
                    <a:pt x="196" y="68"/>
                  </a:cubicBezTo>
                  <a:close/>
                  <a:moveTo>
                    <a:pt x="233" y="68"/>
                  </a:moveTo>
                  <a:cubicBezTo>
                    <a:pt x="234" y="67"/>
                    <a:pt x="229" y="67"/>
                    <a:pt x="230" y="68"/>
                  </a:cubicBezTo>
                  <a:cubicBezTo>
                    <a:pt x="231" y="68"/>
                    <a:pt x="232" y="68"/>
                    <a:pt x="233" y="68"/>
                  </a:cubicBezTo>
                  <a:cubicBezTo>
                    <a:pt x="233" y="68"/>
                    <a:pt x="233" y="68"/>
                    <a:pt x="233" y="68"/>
                  </a:cubicBezTo>
                  <a:close/>
                  <a:moveTo>
                    <a:pt x="336" y="68"/>
                  </a:moveTo>
                  <a:cubicBezTo>
                    <a:pt x="336" y="67"/>
                    <a:pt x="333" y="67"/>
                    <a:pt x="334" y="68"/>
                  </a:cubicBezTo>
                  <a:cubicBezTo>
                    <a:pt x="334" y="68"/>
                    <a:pt x="335" y="68"/>
                    <a:pt x="336" y="68"/>
                  </a:cubicBezTo>
                  <a:close/>
                  <a:moveTo>
                    <a:pt x="132" y="68"/>
                  </a:moveTo>
                  <a:cubicBezTo>
                    <a:pt x="132" y="68"/>
                    <a:pt x="130" y="67"/>
                    <a:pt x="130" y="68"/>
                  </a:cubicBezTo>
                  <a:cubicBezTo>
                    <a:pt x="130" y="68"/>
                    <a:pt x="131" y="69"/>
                    <a:pt x="132" y="68"/>
                  </a:cubicBezTo>
                  <a:close/>
                  <a:moveTo>
                    <a:pt x="270" y="68"/>
                  </a:moveTo>
                  <a:cubicBezTo>
                    <a:pt x="271" y="67"/>
                    <a:pt x="263" y="68"/>
                    <a:pt x="265" y="68"/>
                  </a:cubicBezTo>
                  <a:cubicBezTo>
                    <a:pt x="267" y="69"/>
                    <a:pt x="268" y="69"/>
                    <a:pt x="270" y="68"/>
                  </a:cubicBezTo>
                  <a:cubicBezTo>
                    <a:pt x="270" y="68"/>
                    <a:pt x="270" y="68"/>
                    <a:pt x="270" y="68"/>
                  </a:cubicBezTo>
                  <a:close/>
                  <a:moveTo>
                    <a:pt x="289" y="68"/>
                  </a:moveTo>
                  <a:cubicBezTo>
                    <a:pt x="289" y="68"/>
                    <a:pt x="288" y="68"/>
                    <a:pt x="288" y="67"/>
                  </a:cubicBezTo>
                  <a:cubicBezTo>
                    <a:pt x="288" y="67"/>
                    <a:pt x="289" y="66"/>
                    <a:pt x="288" y="66"/>
                  </a:cubicBezTo>
                  <a:cubicBezTo>
                    <a:pt x="287" y="65"/>
                    <a:pt x="285" y="67"/>
                    <a:pt x="284" y="67"/>
                  </a:cubicBezTo>
                  <a:cubicBezTo>
                    <a:pt x="283" y="67"/>
                    <a:pt x="283" y="67"/>
                    <a:pt x="283" y="67"/>
                  </a:cubicBezTo>
                  <a:cubicBezTo>
                    <a:pt x="281" y="67"/>
                    <a:pt x="280" y="66"/>
                    <a:pt x="278" y="66"/>
                  </a:cubicBezTo>
                  <a:cubicBezTo>
                    <a:pt x="277" y="67"/>
                    <a:pt x="276" y="67"/>
                    <a:pt x="275" y="68"/>
                  </a:cubicBezTo>
                  <a:cubicBezTo>
                    <a:pt x="274" y="68"/>
                    <a:pt x="272" y="68"/>
                    <a:pt x="273" y="68"/>
                  </a:cubicBezTo>
                  <a:cubicBezTo>
                    <a:pt x="275" y="70"/>
                    <a:pt x="278" y="68"/>
                    <a:pt x="281" y="68"/>
                  </a:cubicBezTo>
                  <a:cubicBezTo>
                    <a:pt x="283" y="68"/>
                    <a:pt x="286" y="70"/>
                    <a:pt x="288" y="68"/>
                  </a:cubicBezTo>
                  <a:cubicBezTo>
                    <a:pt x="288" y="68"/>
                    <a:pt x="289" y="68"/>
                    <a:pt x="289" y="68"/>
                  </a:cubicBezTo>
                  <a:close/>
                  <a:moveTo>
                    <a:pt x="345" y="68"/>
                  </a:moveTo>
                  <a:cubicBezTo>
                    <a:pt x="345" y="68"/>
                    <a:pt x="342" y="67"/>
                    <a:pt x="342" y="68"/>
                  </a:cubicBezTo>
                  <a:cubicBezTo>
                    <a:pt x="343" y="69"/>
                    <a:pt x="344" y="69"/>
                    <a:pt x="345" y="68"/>
                  </a:cubicBezTo>
                  <a:close/>
                  <a:moveTo>
                    <a:pt x="367" y="68"/>
                  </a:moveTo>
                  <a:cubicBezTo>
                    <a:pt x="368" y="68"/>
                    <a:pt x="368" y="67"/>
                    <a:pt x="368" y="67"/>
                  </a:cubicBezTo>
                  <a:cubicBezTo>
                    <a:pt x="367" y="67"/>
                    <a:pt x="366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lose/>
                  <a:moveTo>
                    <a:pt x="376" y="68"/>
                  </a:moveTo>
                  <a:cubicBezTo>
                    <a:pt x="376" y="68"/>
                    <a:pt x="377" y="68"/>
                    <a:pt x="377" y="67"/>
                  </a:cubicBezTo>
                  <a:cubicBezTo>
                    <a:pt x="379" y="67"/>
                    <a:pt x="383" y="69"/>
                    <a:pt x="383" y="67"/>
                  </a:cubicBezTo>
                  <a:cubicBezTo>
                    <a:pt x="383" y="67"/>
                    <a:pt x="383" y="66"/>
                    <a:pt x="382" y="66"/>
                  </a:cubicBezTo>
                  <a:cubicBezTo>
                    <a:pt x="382" y="66"/>
                    <a:pt x="382" y="67"/>
                    <a:pt x="381" y="67"/>
                  </a:cubicBezTo>
                  <a:cubicBezTo>
                    <a:pt x="378" y="69"/>
                    <a:pt x="374" y="64"/>
                    <a:pt x="371" y="67"/>
                  </a:cubicBezTo>
                  <a:cubicBezTo>
                    <a:pt x="370" y="67"/>
                    <a:pt x="371" y="67"/>
                    <a:pt x="371" y="68"/>
                  </a:cubicBezTo>
                  <a:cubicBezTo>
                    <a:pt x="371" y="68"/>
                    <a:pt x="370" y="68"/>
                    <a:pt x="370" y="68"/>
                  </a:cubicBezTo>
                  <a:cubicBezTo>
                    <a:pt x="372" y="69"/>
                    <a:pt x="374" y="68"/>
                    <a:pt x="376" y="68"/>
                  </a:cubicBezTo>
                  <a:close/>
                  <a:moveTo>
                    <a:pt x="203" y="69"/>
                  </a:moveTo>
                  <a:cubicBezTo>
                    <a:pt x="203" y="68"/>
                    <a:pt x="202" y="67"/>
                    <a:pt x="201" y="68"/>
                  </a:cubicBezTo>
                  <a:cubicBezTo>
                    <a:pt x="201" y="68"/>
                    <a:pt x="202" y="69"/>
                    <a:pt x="203" y="69"/>
                  </a:cubicBezTo>
                  <a:close/>
                  <a:moveTo>
                    <a:pt x="212" y="69"/>
                  </a:moveTo>
                  <a:cubicBezTo>
                    <a:pt x="213" y="69"/>
                    <a:pt x="212" y="68"/>
                    <a:pt x="213" y="68"/>
                  </a:cubicBezTo>
                  <a:cubicBezTo>
                    <a:pt x="213" y="67"/>
                    <a:pt x="215" y="67"/>
                    <a:pt x="215" y="67"/>
                  </a:cubicBezTo>
                  <a:cubicBezTo>
                    <a:pt x="213" y="65"/>
                    <a:pt x="211" y="67"/>
                    <a:pt x="209" y="67"/>
                  </a:cubicBezTo>
                  <a:cubicBezTo>
                    <a:pt x="207" y="67"/>
                    <a:pt x="205" y="67"/>
                    <a:pt x="206" y="68"/>
                  </a:cubicBezTo>
                  <a:cubicBezTo>
                    <a:pt x="207" y="70"/>
                    <a:pt x="210" y="69"/>
                    <a:pt x="212" y="69"/>
                  </a:cubicBezTo>
                  <a:cubicBezTo>
                    <a:pt x="212" y="69"/>
                    <a:pt x="212" y="69"/>
                    <a:pt x="212" y="69"/>
                  </a:cubicBezTo>
                  <a:close/>
                  <a:moveTo>
                    <a:pt x="220" y="69"/>
                  </a:moveTo>
                  <a:cubicBezTo>
                    <a:pt x="221" y="68"/>
                    <a:pt x="215" y="68"/>
                    <a:pt x="216" y="69"/>
                  </a:cubicBezTo>
                  <a:cubicBezTo>
                    <a:pt x="217" y="69"/>
                    <a:pt x="219" y="70"/>
                    <a:pt x="220" y="69"/>
                  </a:cubicBezTo>
                  <a:close/>
                  <a:moveTo>
                    <a:pt x="230" y="69"/>
                  </a:moveTo>
                  <a:cubicBezTo>
                    <a:pt x="230" y="69"/>
                    <a:pt x="229" y="69"/>
                    <a:pt x="229" y="69"/>
                  </a:cubicBezTo>
                  <a:cubicBezTo>
                    <a:pt x="229" y="69"/>
                    <a:pt x="230" y="69"/>
                    <a:pt x="230" y="69"/>
                  </a:cubicBezTo>
                  <a:close/>
                  <a:moveTo>
                    <a:pt x="245" y="69"/>
                  </a:moveTo>
                  <a:cubicBezTo>
                    <a:pt x="246" y="69"/>
                    <a:pt x="245" y="68"/>
                    <a:pt x="245" y="68"/>
                  </a:cubicBezTo>
                  <a:cubicBezTo>
                    <a:pt x="246" y="67"/>
                    <a:pt x="248" y="67"/>
                    <a:pt x="247" y="67"/>
                  </a:cubicBezTo>
                  <a:cubicBezTo>
                    <a:pt x="246" y="66"/>
                    <a:pt x="245" y="67"/>
                    <a:pt x="243" y="67"/>
                  </a:cubicBezTo>
                  <a:cubicBezTo>
                    <a:pt x="241" y="67"/>
                    <a:pt x="238" y="67"/>
                    <a:pt x="236" y="67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5" y="69"/>
                    <a:pt x="232" y="68"/>
                    <a:pt x="233" y="69"/>
                  </a:cubicBezTo>
                  <a:cubicBezTo>
                    <a:pt x="236" y="70"/>
                    <a:pt x="239" y="69"/>
                    <a:pt x="242" y="69"/>
                  </a:cubicBezTo>
                  <a:cubicBezTo>
                    <a:pt x="243" y="69"/>
                    <a:pt x="245" y="70"/>
                    <a:pt x="245" y="69"/>
                  </a:cubicBezTo>
                  <a:close/>
                  <a:moveTo>
                    <a:pt x="248" y="69"/>
                  </a:moveTo>
                  <a:cubicBezTo>
                    <a:pt x="249" y="68"/>
                    <a:pt x="246" y="69"/>
                    <a:pt x="247" y="69"/>
                  </a:cubicBezTo>
                  <a:cubicBezTo>
                    <a:pt x="247" y="69"/>
                    <a:pt x="248" y="69"/>
                    <a:pt x="248" y="69"/>
                  </a:cubicBezTo>
                  <a:close/>
                  <a:moveTo>
                    <a:pt x="256" y="69"/>
                  </a:moveTo>
                  <a:cubicBezTo>
                    <a:pt x="256" y="68"/>
                    <a:pt x="255" y="68"/>
                    <a:pt x="254" y="67"/>
                  </a:cubicBezTo>
                  <a:cubicBezTo>
                    <a:pt x="253" y="66"/>
                    <a:pt x="249" y="67"/>
                    <a:pt x="250" y="68"/>
                  </a:cubicBezTo>
                  <a:cubicBezTo>
                    <a:pt x="250" y="70"/>
                    <a:pt x="253" y="69"/>
                    <a:pt x="255" y="69"/>
                  </a:cubicBezTo>
                  <a:cubicBezTo>
                    <a:pt x="255" y="69"/>
                    <a:pt x="256" y="69"/>
                    <a:pt x="256" y="69"/>
                  </a:cubicBezTo>
                  <a:close/>
                  <a:moveTo>
                    <a:pt x="260" y="69"/>
                  </a:moveTo>
                  <a:cubicBezTo>
                    <a:pt x="260" y="68"/>
                    <a:pt x="256" y="68"/>
                    <a:pt x="257" y="69"/>
                  </a:cubicBezTo>
                  <a:cubicBezTo>
                    <a:pt x="257" y="70"/>
                    <a:pt x="259" y="70"/>
                    <a:pt x="260" y="69"/>
                  </a:cubicBezTo>
                  <a:close/>
                  <a:moveTo>
                    <a:pt x="315" y="69"/>
                  </a:moveTo>
                  <a:cubicBezTo>
                    <a:pt x="316" y="69"/>
                    <a:pt x="315" y="67"/>
                    <a:pt x="314" y="68"/>
                  </a:cubicBezTo>
                  <a:cubicBezTo>
                    <a:pt x="314" y="68"/>
                    <a:pt x="315" y="69"/>
                    <a:pt x="315" y="69"/>
                  </a:cubicBezTo>
                  <a:close/>
                  <a:moveTo>
                    <a:pt x="364" y="69"/>
                  </a:moveTo>
                  <a:cubicBezTo>
                    <a:pt x="365" y="67"/>
                    <a:pt x="355" y="68"/>
                    <a:pt x="357" y="69"/>
                  </a:cubicBezTo>
                  <a:cubicBezTo>
                    <a:pt x="359" y="70"/>
                    <a:pt x="361" y="70"/>
                    <a:pt x="363" y="69"/>
                  </a:cubicBezTo>
                  <a:cubicBezTo>
                    <a:pt x="363" y="69"/>
                    <a:pt x="364" y="69"/>
                    <a:pt x="364" y="69"/>
                  </a:cubicBezTo>
                  <a:close/>
                  <a:moveTo>
                    <a:pt x="431" y="69"/>
                  </a:moveTo>
                  <a:cubicBezTo>
                    <a:pt x="432" y="69"/>
                    <a:pt x="433" y="68"/>
                    <a:pt x="432" y="68"/>
                  </a:cubicBezTo>
                  <a:cubicBezTo>
                    <a:pt x="430" y="67"/>
                    <a:pt x="427" y="66"/>
                    <a:pt x="425" y="68"/>
                  </a:cubicBezTo>
                  <a:cubicBezTo>
                    <a:pt x="425" y="68"/>
                    <a:pt x="424" y="69"/>
                    <a:pt x="425" y="69"/>
                  </a:cubicBezTo>
                  <a:cubicBezTo>
                    <a:pt x="426" y="70"/>
                    <a:pt x="428" y="69"/>
                    <a:pt x="430" y="69"/>
                  </a:cubicBezTo>
                  <a:cubicBezTo>
                    <a:pt x="431" y="69"/>
                    <a:pt x="431" y="69"/>
                    <a:pt x="431" y="69"/>
                  </a:cubicBezTo>
                  <a:close/>
                  <a:moveTo>
                    <a:pt x="170" y="69"/>
                  </a:moveTo>
                  <a:cubicBezTo>
                    <a:pt x="170" y="69"/>
                    <a:pt x="168" y="69"/>
                    <a:pt x="168" y="69"/>
                  </a:cubicBezTo>
                  <a:cubicBezTo>
                    <a:pt x="168" y="70"/>
                    <a:pt x="169" y="70"/>
                    <a:pt x="170" y="69"/>
                  </a:cubicBezTo>
                  <a:close/>
                  <a:moveTo>
                    <a:pt x="338" y="69"/>
                  </a:moveTo>
                  <a:cubicBezTo>
                    <a:pt x="339" y="69"/>
                    <a:pt x="336" y="69"/>
                    <a:pt x="337" y="69"/>
                  </a:cubicBezTo>
                  <a:cubicBezTo>
                    <a:pt x="337" y="70"/>
                    <a:pt x="338" y="70"/>
                    <a:pt x="338" y="69"/>
                  </a:cubicBezTo>
                  <a:close/>
                  <a:moveTo>
                    <a:pt x="342" y="69"/>
                  </a:moveTo>
                  <a:cubicBezTo>
                    <a:pt x="342" y="69"/>
                    <a:pt x="339" y="69"/>
                    <a:pt x="340" y="69"/>
                  </a:cubicBezTo>
                  <a:cubicBezTo>
                    <a:pt x="340" y="70"/>
                    <a:pt x="341" y="70"/>
                    <a:pt x="342" y="69"/>
                  </a:cubicBezTo>
                  <a:close/>
                  <a:moveTo>
                    <a:pt x="347" y="69"/>
                  </a:moveTo>
                  <a:cubicBezTo>
                    <a:pt x="348" y="69"/>
                    <a:pt x="343" y="69"/>
                    <a:pt x="344" y="69"/>
                  </a:cubicBezTo>
                  <a:cubicBezTo>
                    <a:pt x="345" y="70"/>
                    <a:pt x="346" y="70"/>
                    <a:pt x="347" y="69"/>
                  </a:cubicBezTo>
                  <a:close/>
                  <a:moveTo>
                    <a:pt x="353" y="69"/>
                  </a:moveTo>
                  <a:cubicBezTo>
                    <a:pt x="354" y="69"/>
                    <a:pt x="351" y="69"/>
                    <a:pt x="352" y="69"/>
                  </a:cubicBezTo>
                  <a:cubicBezTo>
                    <a:pt x="352" y="70"/>
                    <a:pt x="353" y="70"/>
                    <a:pt x="353" y="69"/>
                  </a:cubicBezTo>
                  <a:close/>
                  <a:moveTo>
                    <a:pt x="420" y="71"/>
                  </a:moveTo>
                  <a:cubicBezTo>
                    <a:pt x="421" y="71"/>
                    <a:pt x="418" y="71"/>
                    <a:pt x="419" y="71"/>
                  </a:cubicBezTo>
                  <a:cubicBezTo>
                    <a:pt x="419" y="71"/>
                    <a:pt x="420" y="71"/>
                    <a:pt x="420" y="71"/>
                  </a:cubicBezTo>
                  <a:close/>
                  <a:moveTo>
                    <a:pt x="414" y="72"/>
                  </a:moveTo>
                  <a:cubicBezTo>
                    <a:pt x="415" y="71"/>
                    <a:pt x="411" y="71"/>
                    <a:pt x="411" y="72"/>
                  </a:cubicBezTo>
                  <a:cubicBezTo>
                    <a:pt x="412" y="72"/>
                    <a:pt x="414" y="72"/>
                    <a:pt x="414" y="72"/>
                  </a:cubicBezTo>
                  <a:close/>
                  <a:moveTo>
                    <a:pt x="417" y="72"/>
                  </a:moveTo>
                  <a:cubicBezTo>
                    <a:pt x="417" y="71"/>
                    <a:pt x="416" y="72"/>
                    <a:pt x="416" y="72"/>
                  </a:cubicBezTo>
                  <a:cubicBezTo>
                    <a:pt x="416" y="72"/>
                    <a:pt x="417" y="72"/>
                    <a:pt x="417" y="72"/>
                  </a:cubicBezTo>
                  <a:close/>
                  <a:moveTo>
                    <a:pt x="409" y="72"/>
                  </a:moveTo>
                  <a:cubicBezTo>
                    <a:pt x="409" y="71"/>
                    <a:pt x="405" y="72"/>
                    <a:pt x="406" y="72"/>
                  </a:cubicBezTo>
                  <a:cubicBezTo>
                    <a:pt x="407" y="73"/>
                    <a:pt x="408" y="73"/>
                    <a:pt x="409" y="72"/>
                  </a:cubicBezTo>
                  <a:close/>
                  <a:moveTo>
                    <a:pt x="392" y="73"/>
                  </a:moveTo>
                  <a:cubicBezTo>
                    <a:pt x="393" y="71"/>
                    <a:pt x="384" y="72"/>
                    <a:pt x="386" y="73"/>
                  </a:cubicBezTo>
                  <a:cubicBezTo>
                    <a:pt x="388" y="73"/>
                    <a:pt x="390" y="74"/>
                    <a:pt x="391" y="73"/>
                  </a:cubicBezTo>
                  <a:cubicBezTo>
                    <a:pt x="391" y="73"/>
                    <a:pt x="392" y="73"/>
                    <a:pt x="392" y="73"/>
                  </a:cubicBezTo>
                  <a:close/>
                  <a:moveTo>
                    <a:pt x="394" y="73"/>
                  </a:moveTo>
                  <a:cubicBezTo>
                    <a:pt x="395" y="72"/>
                    <a:pt x="393" y="73"/>
                    <a:pt x="393" y="73"/>
                  </a:cubicBezTo>
                  <a:cubicBezTo>
                    <a:pt x="393" y="73"/>
                    <a:pt x="394" y="73"/>
                    <a:pt x="394" y="73"/>
                  </a:cubicBezTo>
                  <a:close/>
                  <a:moveTo>
                    <a:pt x="343" y="73"/>
                  </a:moveTo>
                  <a:cubicBezTo>
                    <a:pt x="344" y="73"/>
                    <a:pt x="344" y="73"/>
                    <a:pt x="345" y="72"/>
                  </a:cubicBezTo>
                  <a:cubicBezTo>
                    <a:pt x="345" y="72"/>
                    <a:pt x="346" y="72"/>
                    <a:pt x="346" y="72"/>
                  </a:cubicBezTo>
                  <a:cubicBezTo>
                    <a:pt x="345" y="71"/>
                    <a:pt x="344" y="72"/>
                    <a:pt x="342" y="72"/>
                  </a:cubicBezTo>
                  <a:cubicBezTo>
                    <a:pt x="339" y="72"/>
                    <a:pt x="336" y="71"/>
                    <a:pt x="333" y="72"/>
                  </a:cubicBezTo>
                  <a:cubicBezTo>
                    <a:pt x="331" y="72"/>
                    <a:pt x="330" y="72"/>
                    <a:pt x="328" y="71"/>
                  </a:cubicBezTo>
                  <a:cubicBezTo>
                    <a:pt x="328" y="71"/>
                    <a:pt x="328" y="72"/>
                    <a:pt x="328" y="72"/>
                  </a:cubicBezTo>
                  <a:cubicBezTo>
                    <a:pt x="327" y="72"/>
                    <a:pt x="326" y="71"/>
                    <a:pt x="325" y="71"/>
                  </a:cubicBezTo>
                  <a:cubicBezTo>
                    <a:pt x="322" y="70"/>
                    <a:pt x="319" y="70"/>
                    <a:pt x="315" y="70"/>
                  </a:cubicBezTo>
                  <a:cubicBezTo>
                    <a:pt x="314" y="70"/>
                    <a:pt x="312" y="70"/>
                    <a:pt x="312" y="71"/>
                  </a:cubicBezTo>
                  <a:cubicBezTo>
                    <a:pt x="313" y="72"/>
                    <a:pt x="314" y="73"/>
                    <a:pt x="315" y="73"/>
                  </a:cubicBezTo>
                  <a:cubicBezTo>
                    <a:pt x="312" y="73"/>
                    <a:pt x="309" y="73"/>
                    <a:pt x="311" y="74"/>
                  </a:cubicBezTo>
                  <a:cubicBezTo>
                    <a:pt x="315" y="75"/>
                    <a:pt x="319" y="74"/>
                    <a:pt x="323" y="74"/>
                  </a:cubicBezTo>
                  <a:cubicBezTo>
                    <a:pt x="324" y="74"/>
                    <a:pt x="325" y="75"/>
                    <a:pt x="326" y="74"/>
                  </a:cubicBezTo>
                  <a:cubicBezTo>
                    <a:pt x="327" y="73"/>
                    <a:pt x="321" y="73"/>
                    <a:pt x="319" y="73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20" y="73"/>
                    <a:pt x="322" y="73"/>
                    <a:pt x="323" y="73"/>
                  </a:cubicBezTo>
                  <a:cubicBezTo>
                    <a:pt x="329" y="73"/>
                    <a:pt x="335" y="74"/>
                    <a:pt x="341" y="73"/>
                  </a:cubicBezTo>
                  <a:cubicBezTo>
                    <a:pt x="342" y="73"/>
                    <a:pt x="342" y="73"/>
                    <a:pt x="343" y="73"/>
                  </a:cubicBezTo>
                  <a:close/>
                  <a:moveTo>
                    <a:pt x="352" y="73"/>
                  </a:moveTo>
                  <a:cubicBezTo>
                    <a:pt x="368" y="72"/>
                    <a:pt x="382" y="71"/>
                    <a:pt x="399" y="70"/>
                  </a:cubicBezTo>
                  <a:cubicBezTo>
                    <a:pt x="404" y="70"/>
                    <a:pt x="408" y="71"/>
                    <a:pt x="413" y="70"/>
                  </a:cubicBezTo>
                  <a:cubicBezTo>
                    <a:pt x="414" y="70"/>
                    <a:pt x="416" y="69"/>
                    <a:pt x="416" y="68"/>
                  </a:cubicBezTo>
                  <a:cubicBezTo>
                    <a:pt x="414" y="68"/>
                    <a:pt x="413" y="69"/>
                    <a:pt x="412" y="69"/>
                  </a:cubicBezTo>
                  <a:cubicBezTo>
                    <a:pt x="404" y="71"/>
                    <a:pt x="397" y="69"/>
                    <a:pt x="389" y="69"/>
                  </a:cubicBezTo>
                  <a:cubicBezTo>
                    <a:pt x="387" y="70"/>
                    <a:pt x="384" y="71"/>
                    <a:pt x="381" y="70"/>
                  </a:cubicBezTo>
                  <a:cubicBezTo>
                    <a:pt x="378" y="70"/>
                    <a:pt x="374" y="70"/>
                    <a:pt x="370" y="70"/>
                  </a:cubicBezTo>
                  <a:cubicBezTo>
                    <a:pt x="369" y="70"/>
                    <a:pt x="368" y="71"/>
                    <a:pt x="367" y="71"/>
                  </a:cubicBezTo>
                  <a:cubicBezTo>
                    <a:pt x="364" y="71"/>
                    <a:pt x="361" y="71"/>
                    <a:pt x="358" y="72"/>
                  </a:cubicBezTo>
                  <a:cubicBezTo>
                    <a:pt x="356" y="72"/>
                    <a:pt x="354" y="72"/>
                    <a:pt x="353" y="72"/>
                  </a:cubicBezTo>
                  <a:cubicBezTo>
                    <a:pt x="351" y="71"/>
                    <a:pt x="347" y="70"/>
                    <a:pt x="348" y="72"/>
                  </a:cubicBezTo>
                  <a:cubicBezTo>
                    <a:pt x="348" y="73"/>
                    <a:pt x="350" y="73"/>
                    <a:pt x="352" y="73"/>
                  </a:cubicBezTo>
                  <a:close/>
                  <a:moveTo>
                    <a:pt x="382" y="73"/>
                  </a:moveTo>
                  <a:cubicBezTo>
                    <a:pt x="384" y="71"/>
                    <a:pt x="376" y="72"/>
                    <a:pt x="373" y="73"/>
                  </a:cubicBezTo>
                  <a:cubicBezTo>
                    <a:pt x="373" y="73"/>
                    <a:pt x="371" y="73"/>
                    <a:pt x="372" y="73"/>
                  </a:cubicBezTo>
                  <a:cubicBezTo>
                    <a:pt x="374" y="74"/>
                    <a:pt x="377" y="74"/>
                    <a:pt x="380" y="73"/>
                  </a:cubicBezTo>
                  <a:cubicBezTo>
                    <a:pt x="380" y="73"/>
                    <a:pt x="381" y="74"/>
                    <a:pt x="382" y="73"/>
                  </a:cubicBezTo>
                  <a:close/>
                  <a:moveTo>
                    <a:pt x="358" y="74"/>
                  </a:moveTo>
                  <a:cubicBezTo>
                    <a:pt x="359" y="74"/>
                    <a:pt x="355" y="74"/>
                    <a:pt x="356" y="74"/>
                  </a:cubicBezTo>
                  <a:cubicBezTo>
                    <a:pt x="357" y="75"/>
                    <a:pt x="358" y="75"/>
                    <a:pt x="358" y="74"/>
                  </a:cubicBezTo>
                  <a:close/>
                  <a:moveTo>
                    <a:pt x="339" y="75"/>
                  </a:moveTo>
                  <a:cubicBezTo>
                    <a:pt x="341" y="73"/>
                    <a:pt x="334" y="74"/>
                    <a:pt x="332" y="74"/>
                  </a:cubicBezTo>
                  <a:cubicBezTo>
                    <a:pt x="330" y="74"/>
                    <a:pt x="326" y="74"/>
                    <a:pt x="328" y="74"/>
                  </a:cubicBezTo>
                  <a:cubicBezTo>
                    <a:pt x="330" y="75"/>
                    <a:pt x="332" y="75"/>
                    <a:pt x="334" y="75"/>
                  </a:cubicBezTo>
                  <a:cubicBezTo>
                    <a:pt x="336" y="75"/>
                    <a:pt x="338" y="76"/>
                    <a:pt x="339" y="75"/>
                  </a:cubicBezTo>
                  <a:close/>
                  <a:moveTo>
                    <a:pt x="346" y="75"/>
                  </a:moveTo>
                  <a:cubicBezTo>
                    <a:pt x="346" y="75"/>
                    <a:pt x="345" y="75"/>
                    <a:pt x="345" y="75"/>
                  </a:cubicBezTo>
                  <a:cubicBezTo>
                    <a:pt x="345" y="75"/>
                    <a:pt x="346" y="75"/>
                    <a:pt x="346" y="75"/>
                  </a:cubicBezTo>
                  <a:close/>
                  <a:moveTo>
                    <a:pt x="21" y="78"/>
                  </a:moveTo>
                  <a:cubicBezTo>
                    <a:pt x="28" y="78"/>
                    <a:pt x="34" y="77"/>
                    <a:pt x="40" y="77"/>
                  </a:cubicBezTo>
                  <a:cubicBezTo>
                    <a:pt x="46" y="76"/>
                    <a:pt x="51" y="74"/>
                    <a:pt x="57" y="74"/>
                  </a:cubicBezTo>
                  <a:cubicBezTo>
                    <a:pt x="88" y="74"/>
                    <a:pt x="114" y="75"/>
                    <a:pt x="144" y="75"/>
                  </a:cubicBezTo>
                  <a:cubicBezTo>
                    <a:pt x="181" y="75"/>
                    <a:pt x="212" y="74"/>
                    <a:pt x="249" y="74"/>
                  </a:cubicBezTo>
                  <a:cubicBezTo>
                    <a:pt x="253" y="74"/>
                    <a:pt x="257" y="73"/>
                    <a:pt x="261" y="73"/>
                  </a:cubicBezTo>
                  <a:cubicBezTo>
                    <a:pt x="276" y="75"/>
                    <a:pt x="289" y="73"/>
                    <a:pt x="304" y="73"/>
                  </a:cubicBezTo>
                  <a:cubicBezTo>
                    <a:pt x="305" y="73"/>
                    <a:pt x="307" y="73"/>
                    <a:pt x="307" y="72"/>
                  </a:cubicBezTo>
                  <a:cubicBezTo>
                    <a:pt x="307" y="72"/>
                    <a:pt x="305" y="71"/>
                    <a:pt x="306" y="71"/>
                  </a:cubicBezTo>
                  <a:cubicBezTo>
                    <a:pt x="307" y="71"/>
                    <a:pt x="309" y="71"/>
                    <a:pt x="308" y="70"/>
                  </a:cubicBezTo>
                  <a:cubicBezTo>
                    <a:pt x="306" y="69"/>
                    <a:pt x="304" y="71"/>
                    <a:pt x="301" y="71"/>
                  </a:cubicBezTo>
                  <a:cubicBezTo>
                    <a:pt x="297" y="71"/>
                    <a:pt x="294" y="70"/>
                    <a:pt x="290" y="70"/>
                  </a:cubicBezTo>
                  <a:cubicBezTo>
                    <a:pt x="284" y="72"/>
                    <a:pt x="280" y="70"/>
                    <a:pt x="274" y="70"/>
                  </a:cubicBezTo>
                  <a:cubicBezTo>
                    <a:pt x="271" y="71"/>
                    <a:pt x="268" y="71"/>
                    <a:pt x="264" y="71"/>
                  </a:cubicBezTo>
                  <a:cubicBezTo>
                    <a:pt x="262" y="71"/>
                    <a:pt x="260" y="71"/>
                    <a:pt x="258" y="71"/>
                  </a:cubicBezTo>
                  <a:cubicBezTo>
                    <a:pt x="244" y="71"/>
                    <a:pt x="231" y="70"/>
                    <a:pt x="216" y="71"/>
                  </a:cubicBezTo>
                  <a:cubicBezTo>
                    <a:pt x="212" y="71"/>
                    <a:pt x="208" y="70"/>
                    <a:pt x="203" y="70"/>
                  </a:cubicBezTo>
                  <a:cubicBezTo>
                    <a:pt x="193" y="71"/>
                    <a:pt x="185" y="71"/>
                    <a:pt x="175" y="71"/>
                  </a:cubicBezTo>
                  <a:cubicBezTo>
                    <a:pt x="160" y="71"/>
                    <a:pt x="148" y="71"/>
                    <a:pt x="133" y="70"/>
                  </a:cubicBezTo>
                  <a:cubicBezTo>
                    <a:pt x="128" y="70"/>
                    <a:pt x="124" y="69"/>
                    <a:pt x="120" y="69"/>
                  </a:cubicBezTo>
                  <a:cubicBezTo>
                    <a:pt x="119" y="69"/>
                    <a:pt x="117" y="69"/>
                    <a:pt x="118" y="68"/>
                  </a:cubicBezTo>
                  <a:cubicBezTo>
                    <a:pt x="121" y="67"/>
                    <a:pt x="129" y="69"/>
                    <a:pt x="126" y="67"/>
                  </a:cubicBezTo>
                  <a:cubicBezTo>
                    <a:pt x="124" y="66"/>
                    <a:pt x="121" y="67"/>
                    <a:pt x="118" y="67"/>
                  </a:cubicBezTo>
                  <a:cubicBezTo>
                    <a:pt x="116" y="67"/>
                    <a:pt x="115" y="67"/>
                    <a:pt x="113" y="67"/>
                  </a:cubicBezTo>
                  <a:cubicBezTo>
                    <a:pt x="113" y="67"/>
                    <a:pt x="113" y="68"/>
                    <a:pt x="113" y="68"/>
                  </a:cubicBezTo>
                  <a:cubicBezTo>
                    <a:pt x="111" y="70"/>
                    <a:pt x="109" y="68"/>
                    <a:pt x="106" y="68"/>
                  </a:cubicBezTo>
                  <a:cubicBezTo>
                    <a:pt x="105" y="68"/>
                    <a:pt x="104" y="68"/>
                    <a:pt x="103" y="68"/>
                  </a:cubicBezTo>
                  <a:cubicBezTo>
                    <a:pt x="103" y="68"/>
                    <a:pt x="104" y="67"/>
                    <a:pt x="104" y="67"/>
                  </a:cubicBezTo>
                  <a:cubicBezTo>
                    <a:pt x="103" y="66"/>
                    <a:pt x="101" y="68"/>
                    <a:pt x="100" y="68"/>
                  </a:cubicBezTo>
                  <a:cubicBezTo>
                    <a:pt x="100" y="68"/>
                    <a:pt x="99" y="67"/>
                    <a:pt x="99" y="67"/>
                  </a:cubicBezTo>
                  <a:cubicBezTo>
                    <a:pt x="98" y="67"/>
                    <a:pt x="99" y="67"/>
                    <a:pt x="99" y="67"/>
                  </a:cubicBezTo>
                  <a:cubicBezTo>
                    <a:pt x="97" y="66"/>
                    <a:pt x="95" y="66"/>
                    <a:pt x="92" y="66"/>
                  </a:cubicBezTo>
                  <a:cubicBezTo>
                    <a:pt x="87" y="66"/>
                    <a:pt x="83" y="66"/>
                    <a:pt x="77" y="66"/>
                  </a:cubicBezTo>
                  <a:cubicBezTo>
                    <a:pt x="56" y="66"/>
                    <a:pt x="38" y="66"/>
                    <a:pt x="18" y="68"/>
                  </a:cubicBezTo>
                  <a:cubicBezTo>
                    <a:pt x="17" y="68"/>
                    <a:pt x="14" y="68"/>
                    <a:pt x="15" y="67"/>
                  </a:cubicBezTo>
                  <a:cubicBezTo>
                    <a:pt x="17" y="66"/>
                    <a:pt x="19" y="67"/>
                    <a:pt x="21" y="66"/>
                  </a:cubicBezTo>
                  <a:cubicBezTo>
                    <a:pt x="22" y="66"/>
                    <a:pt x="23" y="65"/>
                    <a:pt x="24" y="64"/>
                  </a:cubicBezTo>
                  <a:cubicBezTo>
                    <a:pt x="28" y="63"/>
                    <a:pt x="33" y="64"/>
                    <a:pt x="37" y="63"/>
                  </a:cubicBezTo>
                  <a:cubicBezTo>
                    <a:pt x="62" y="61"/>
                    <a:pt x="83" y="63"/>
                    <a:pt x="108" y="63"/>
                  </a:cubicBezTo>
                  <a:cubicBezTo>
                    <a:pt x="116" y="63"/>
                    <a:pt x="138" y="64"/>
                    <a:pt x="130" y="62"/>
                  </a:cubicBezTo>
                  <a:cubicBezTo>
                    <a:pt x="124" y="61"/>
                    <a:pt x="118" y="63"/>
                    <a:pt x="112" y="62"/>
                  </a:cubicBezTo>
                  <a:cubicBezTo>
                    <a:pt x="94" y="60"/>
                    <a:pt x="78" y="62"/>
                    <a:pt x="59" y="61"/>
                  </a:cubicBezTo>
                  <a:cubicBezTo>
                    <a:pt x="58" y="61"/>
                    <a:pt x="56" y="60"/>
                    <a:pt x="56" y="60"/>
                  </a:cubicBezTo>
                  <a:cubicBezTo>
                    <a:pt x="58" y="58"/>
                    <a:pt x="60" y="60"/>
                    <a:pt x="62" y="60"/>
                  </a:cubicBezTo>
                  <a:cubicBezTo>
                    <a:pt x="91" y="60"/>
                    <a:pt x="116" y="62"/>
                    <a:pt x="146" y="61"/>
                  </a:cubicBezTo>
                  <a:cubicBezTo>
                    <a:pt x="168" y="60"/>
                    <a:pt x="187" y="60"/>
                    <a:pt x="210" y="60"/>
                  </a:cubicBezTo>
                  <a:cubicBezTo>
                    <a:pt x="214" y="60"/>
                    <a:pt x="218" y="60"/>
                    <a:pt x="222" y="59"/>
                  </a:cubicBezTo>
                  <a:cubicBezTo>
                    <a:pt x="229" y="58"/>
                    <a:pt x="236" y="59"/>
                    <a:pt x="243" y="58"/>
                  </a:cubicBezTo>
                  <a:cubicBezTo>
                    <a:pt x="258" y="57"/>
                    <a:pt x="272" y="59"/>
                    <a:pt x="287" y="58"/>
                  </a:cubicBezTo>
                  <a:cubicBezTo>
                    <a:pt x="311" y="57"/>
                    <a:pt x="331" y="59"/>
                    <a:pt x="355" y="58"/>
                  </a:cubicBezTo>
                  <a:cubicBezTo>
                    <a:pt x="386" y="57"/>
                    <a:pt x="414" y="57"/>
                    <a:pt x="445" y="53"/>
                  </a:cubicBezTo>
                  <a:cubicBezTo>
                    <a:pt x="450" y="53"/>
                    <a:pt x="455" y="53"/>
                    <a:pt x="460" y="52"/>
                  </a:cubicBezTo>
                  <a:cubicBezTo>
                    <a:pt x="469" y="50"/>
                    <a:pt x="477" y="51"/>
                    <a:pt x="486" y="49"/>
                  </a:cubicBezTo>
                  <a:cubicBezTo>
                    <a:pt x="488" y="48"/>
                    <a:pt x="490" y="48"/>
                    <a:pt x="492" y="47"/>
                  </a:cubicBezTo>
                  <a:cubicBezTo>
                    <a:pt x="493" y="46"/>
                    <a:pt x="494" y="46"/>
                    <a:pt x="494" y="45"/>
                  </a:cubicBezTo>
                  <a:cubicBezTo>
                    <a:pt x="495" y="44"/>
                    <a:pt x="495" y="42"/>
                    <a:pt x="496" y="41"/>
                  </a:cubicBezTo>
                  <a:cubicBezTo>
                    <a:pt x="497" y="40"/>
                    <a:pt x="500" y="40"/>
                    <a:pt x="500" y="39"/>
                  </a:cubicBezTo>
                  <a:cubicBezTo>
                    <a:pt x="500" y="36"/>
                    <a:pt x="496" y="34"/>
                    <a:pt x="496" y="32"/>
                  </a:cubicBezTo>
                  <a:cubicBezTo>
                    <a:pt x="494" y="27"/>
                    <a:pt x="496" y="23"/>
                    <a:pt x="494" y="19"/>
                  </a:cubicBezTo>
                  <a:cubicBezTo>
                    <a:pt x="493" y="17"/>
                    <a:pt x="492" y="16"/>
                    <a:pt x="492" y="14"/>
                  </a:cubicBezTo>
                  <a:cubicBezTo>
                    <a:pt x="490" y="11"/>
                    <a:pt x="487" y="9"/>
                    <a:pt x="484" y="8"/>
                  </a:cubicBezTo>
                  <a:cubicBezTo>
                    <a:pt x="482" y="8"/>
                    <a:pt x="481" y="7"/>
                    <a:pt x="480" y="6"/>
                  </a:cubicBezTo>
                  <a:cubicBezTo>
                    <a:pt x="479" y="5"/>
                    <a:pt x="477" y="5"/>
                    <a:pt x="476" y="5"/>
                  </a:cubicBezTo>
                  <a:cubicBezTo>
                    <a:pt x="472" y="3"/>
                    <a:pt x="470" y="2"/>
                    <a:pt x="466" y="1"/>
                  </a:cubicBezTo>
                  <a:cubicBezTo>
                    <a:pt x="459" y="0"/>
                    <a:pt x="454" y="0"/>
                    <a:pt x="447" y="0"/>
                  </a:cubicBezTo>
                  <a:cubicBezTo>
                    <a:pt x="422" y="0"/>
                    <a:pt x="400" y="3"/>
                    <a:pt x="375" y="3"/>
                  </a:cubicBezTo>
                  <a:cubicBezTo>
                    <a:pt x="371" y="3"/>
                    <a:pt x="368" y="2"/>
                    <a:pt x="364" y="2"/>
                  </a:cubicBezTo>
                  <a:cubicBezTo>
                    <a:pt x="339" y="4"/>
                    <a:pt x="317" y="3"/>
                    <a:pt x="291" y="2"/>
                  </a:cubicBezTo>
                  <a:cubicBezTo>
                    <a:pt x="283" y="1"/>
                    <a:pt x="275" y="1"/>
                    <a:pt x="267" y="1"/>
                  </a:cubicBezTo>
                  <a:cubicBezTo>
                    <a:pt x="240" y="2"/>
                    <a:pt x="217" y="1"/>
                    <a:pt x="190" y="1"/>
                  </a:cubicBezTo>
                  <a:cubicBezTo>
                    <a:pt x="156" y="1"/>
                    <a:pt x="127" y="3"/>
                    <a:pt x="93" y="1"/>
                  </a:cubicBezTo>
                  <a:cubicBezTo>
                    <a:pt x="66" y="0"/>
                    <a:pt x="43" y="0"/>
                    <a:pt x="16" y="2"/>
                  </a:cubicBezTo>
                  <a:cubicBezTo>
                    <a:pt x="12" y="3"/>
                    <a:pt x="8" y="3"/>
                    <a:pt x="6" y="7"/>
                  </a:cubicBezTo>
                  <a:cubicBezTo>
                    <a:pt x="2" y="13"/>
                    <a:pt x="3" y="20"/>
                    <a:pt x="1" y="27"/>
                  </a:cubicBezTo>
                  <a:cubicBezTo>
                    <a:pt x="0" y="34"/>
                    <a:pt x="1" y="40"/>
                    <a:pt x="3" y="46"/>
                  </a:cubicBezTo>
                  <a:cubicBezTo>
                    <a:pt x="4" y="51"/>
                    <a:pt x="1" y="57"/>
                    <a:pt x="3" y="61"/>
                  </a:cubicBezTo>
                  <a:cubicBezTo>
                    <a:pt x="3" y="63"/>
                    <a:pt x="4" y="63"/>
                    <a:pt x="6" y="64"/>
                  </a:cubicBezTo>
                  <a:cubicBezTo>
                    <a:pt x="6" y="64"/>
                    <a:pt x="7" y="64"/>
                    <a:pt x="7" y="64"/>
                  </a:cubicBezTo>
                  <a:cubicBezTo>
                    <a:pt x="8" y="64"/>
                    <a:pt x="10" y="63"/>
                    <a:pt x="11" y="64"/>
                  </a:cubicBezTo>
                  <a:cubicBezTo>
                    <a:pt x="11" y="64"/>
                    <a:pt x="10" y="65"/>
                    <a:pt x="11" y="65"/>
                  </a:cubicBezTo>
                  <a:cubicBezTo>
                    <a:pt x="11" y="65"/>
                    <a:pt x="13" y="65"/>
                    <a:pt x="12" y="66"/>
                  </a:cubicBezTo>
                  <a:cubicBezTo>
                    <a:pt x="12" y="67"/>
                    <a:pt x="10" y="66"/>
                    <a:pt x="9" y="67"/>
                  </a:cubicBezTo>
                  <a:cubicBezTo>
                    <a:pt x="8" y="68"/>
                    <a:pt x="14" y="68"/>
                    <a:pt x="13" y="68"/>
                  </a:cubicBezTo>
                  <a:cubicBezTo>
                    <a:pt x="10" y="69"/>
                    <a:pt x="4" y="69"/>
                    <a:pt x="6" y="71"/>
                  </a:cubicBezTo>
                  <a:cubicBezTo>
                    <a:pt x="6" y="71"/>
                    <a:pt x="7" y="71"/>
                    <a:pt x="7" y="72"/>
                  </a:cubicBezTo>
                  <a:cubicBezTo>
                    <a:pt x="6" y="73"/>
                    <a:pt x="3" y="73"/>
                    <a:pt x="4" y="74"/>
                  </a:cubicBezTo>
                  <a:cubicBezTo>
                    <a:pt x="6" y="76"/>
                    <a:pt x="8" y="75"/>
                    <a:pt x="10" y="76"/>
                  </a:cubicBezTo>
                  <a:cubicBezTo>
                    <a:pt x="14" y="77"/>
                    <a:pt x="17" y="79"/>
                    <a:pt x="21" y="78"/>
                  </a:cubicBezTo>
                  <a:close/>
                  <a:moveTo>
                    <a:pt x="98" y="67"/>
                  </a:moveTo>
                  <a:cubicBezTo>
                    <a:pt x="99" y="68"/>
                    <a:pt x="92" y="68"/>
                    <a:pt x="93" y="67"/>
                  </a:cubicBezTo>
                  <a:cubicBezTo>
                    <a:pt x="95" y="67"/>
                    <a:pt x="97" y="66"/>
                    <a:pt x="98" y="67"/>
                  </a:cubicBezTo>
                  <a:close/>
                  <a:moveTo>
                    <a:pt x="271" y="79"/>
                  </a:moveTo>
                  <a:cubicBezTo>
                    <a:pt x="271" y="79"/>
                    <a:pt x="270" y="79"/>
                    <a:pt x="270" y="79"/>
                  </a:cubicBezTo>
                  <a:cubicBezTo>
                    <a:pt x="270" y="79"/>
                    <a:pt x="270" y="80"/>
                    <a:pt x="271" y="79"/>
                  </a:cubicBezTo>
                  <a:close/>
                  <a:moveTo>
                    <a:pt x="273" y="79"/>
                  </a:moveTo>
                  <a:cubicBezTo>
                    <a:pt x="273" y="79"/>
                    <a:pt x="272" y="79"/>
                    <a:pt x="272" y="79"/>
                  </a:cubicBezTo>
                  <a:cubicBezTo>
                    <a:pt x="272" y="79"/>
                    <a:pt x="273" y="80"/>
                    <a:pt x="273" y="79"/>
                  </a:cubicBezTo>
                  <a:close/>
                  <a:moveTo>
                    <a:pt x="414" y="79"/>
                  </a:moveTo>
                  <a:cubicBezTo>
                    <a:pt x="414" y="79"/>
                    <a:pt x="412" y="79"/>
                    <a:pt x="412" y="79"/>
                  </a:cubicBezTo>
                  <a:cubicBezTo>
                    <a:pt x="412" y="80"/>
                    <a:pt x="413" y="80"/>
                    <a:pt x="414" y="79"/>
                  </a:cubicBezTo>
                  <a:close/>
                  <a:moveTo>
                    <a:pt x="238" y="80"/>
                  </a:moveTo>
                  <a:cubicBezTo>
                    <a:pt x="239" y="79"/>
                    <a:pt x="236" y="80"/>
                    <a:pt x="237" y="80"/>
                  </a:cubicBezTo>
                  <a:cubicBezTo>
                    <a:pt x="237" y="80"/>
                    <a:pt x="238" y="80"/>
                    <a:pt x="238" y="80"/>
                  </a:cubicBezTo>
                  <a:close/>
                  <a:moveTo>
                    <a:pt x="240" y="80"/>
                  </a:moveTo>
                  <a:cubicBezTo>
                    <a:pt x="241" y="80"/>
                    <a:pt x="239" y="80"/>
                    <a:pt x="239" y="80"/>
                  </a:cubicBezTo>
                  <a:cubicBezTo>
                    <a:pt x="239" y="80"/>
                    <a:pt x="240" y="80"/>
                    <a:pt x="240" y="80"/>
                  </a:cubicBezTo>
                  <a:close/>
                  <a:moveTo>
                    <a:pt x="258" y="80"/>
                  </a:moveTo>
                  <a:cubicBezTo>
                    <a:pt x="260" y="78"/>
                    <a:pt x="252" y="79"/>
                    <a:pt x="249" y="79"/>
                  </a:cubicBezTo>
                  <a:cubicBezTo>
                    <a:pt x="248" y="79"/>
                    <a:pt x="246" y="80"/>
                    <a:pt x="247" y="80"/>
                  </a:cubicBezTo>
                  <a:cubicBezTo>
                    <a:pt x="250" y="81"/>
                    <a:pt x="252" y="80"/>
                    <a:pt x="255" y="80"/>
                  </a:cubicBezTo>
                  <a:cubicBezTo>
                    <a:pt x="256" y="80"/>
                    <a:pt x="257" y="80"/>
                    <a:pt x="258" y="80"/>
                  </a:cubicBezTo>
                  <a:close/>
                  <a:moveTo>
                    <a:pt x="267" y="80"/>
                  </a:moveTo>
                  <a:cubicBezTo>
                    <a:pt x="268" y="80"/>
                    <a:pt x="267" y="79"/>
                    <a:pt x="267" y="79"/>
                  </a:cubicBezTo>
                  <a:cubicBezTo>
                    <a:pt x="265" y="78"/>
                    <a:pt x="259" y="79"/>
                    <a:pt x="261" y="80"/>
                  </a:cubicBezTo>
                  <a:cubicBezTo>
                    <a:pt x="262" y="81"/>
                    <a:pt x="264" y="80"/>
                    <a:pt x="266" y="80"/>
                  </a:cubicBezTo>
                  <a:cubicBezTo>
                    <a:pt x="267" y="80"/>
                    <a:pt x="267" y="80"/>
                    <a:pt x="267" y="80"/>
                  </a:cubicBezTo>
                  <a:close/>
                  <a:moveTo>
                    <a:pt x="235" y="80"/>
                  </a:moveTo>
                  <a:cubicBezTo>
                    <a:pt x="235" y="80"/>
                    <a:pt x="235" y="79"/>
                    <a:pt x="234" y="79"/>
                  </a:cubicBezTo>
                  <a:cubicBezTo>
                    <a:pt x="231" y="78"/>
                    <a:pt x="228" y="79"/>
                    <a:pt x="226" y="80"/>
                  </a:cubicBezTo>
                  <a:cubicBezTo>
                    <a:pt x="225" y="80"/>
                    <a:pt x="224" y="79"/>
                    <a:pt x="224" y="80"/>
                  </a:cubicBezTo>
                  <a:cubicBezTo>
                    <a:pt x="225" y="82"/>
                    <a:pt x="229" y="80"/>
                    <a:pt x="232" y="80"/>
                  </a:cubicBezTo>
                  <a:cubicBezTo>
                    <a:pt x="233" y="80"/>
                    <a:pt x="234" y="81"/>
                    <a:pt x="235" y="80"/>
                  </a:cubicBezTo>
                  <a:close/>
                  <a:moveTo>
                    <a:pt x="339" y="80"/>
                  </a:moveTo>
                  <a:cubicBezTo>
                    <a:pt x="341" y="79"/>
                    <a:pt x="331" y="80"/>
                    <a:pt x="333" y="80"/>
                  </a:cubicBezTo>
                  <a:cubicBezTo>
                    <a:pt x="333" y="80"/>
                    <a:pt x="333" y="81"/>
                    <a:pt x="334" y="81"/>
                  </a:cubicBezTo>
                  <a:cubicBezTo>
                    <a:pt x="332" y="80"/>
                    <a:pt x="331" y="80"/>
                    <a:pt x="330" y="80"/>
                  </a:cubicBezTo>
                  <a:cubicBezTo>
                    <a:pt x="329" y="80"/>
                    <a:pt x="326" y="81"/>
                    <a:pt x="327" y="81"/>
                  </a:cubicBezTo>
                  <a:cubicBezTo>
                    <a:pt x="329" y="83"/>
                    <a:pt x="331" y="82"/>
                    <a:pt x="333" y="82"/>
                  </a:cubicBezTo>
                  <a:cubicBezTo>
                    <a:pt x="334" y="82"/>
                    <a:pt x="336" y="83"/>
                    <a:pt x="336" y="82"/>
                  </a:cubicBezTo>
                  <a:cubicBezTo>
                    <a:pt x="336" y="82"/>
                    <a:pt x="336" y="81"/>
                    <a:pt x="336" y="81"/>
                  </a:cubicBezTo>
                  <a:cubicBezTo>
                    <a:pt x="337" y="81"/>
                    <a:pt x="338" y="81"/>
                    <a:pt x="339" y="80"/>
                  </a:cubicBezTo>
                  <a:cubicBezTo>
                    <a:pt x="339" y="80"/>
                    <a:pt x="339" y="80"/>
                    <a:pt x="339" y="80"/>
                  </a:cubicBezTo>
                  <a:close/>
                  <a:moveTo>
                    <a:pt x="342" y="80"/>
                  </a:moveTo>
                  <a:cubicBezTo>
                    <a:pt x="342" y="80"/>
                    <a:pt x="341" y="80"/>
                    <a:pt x="341" y="80"/>
                  </a:cubicBezTo>
                  <a:cubicBezTo>
                    <a:pt x="341" y="80"/>
                    <a:pt x="342" y="81"/>
                    <a:pt x="342" y="80"/>
                  </a:cubicBezTo>
                  <a:close/>
                  <a:moveTo>
                    <a:pt x="399" y="80"/>
                  </a:moveTo>
                  <a:cubicBezTo>
                    <a:pt x="400" y="80"/>
                    <a:pt x="402" y="80"/>
                    <a:pt x="402" y="79"/>
                  </a:cubicBezTo>
                  <a:cubicBezTo>
                    <a:pt x="400" y="78"/>
                    <a:pt x="398" y="79"/>
                    <a:pt x="396" y="79"/>
                  </a:cubicBezTo>
                  <a:cubicBezTo>
                    <a:pt x="395" y="79"/>
                    <a:pt x="395" y="80"/>
                    <a:pt x="395" y="80"/>
                  </a:cubicBezTo>
                  <a:cubicBezTo>
                    <a:pt x="396" y="81"/>
                    <a:pt x="397" y="80"/>
                    <a:pt x="398" y="80"/>
                  </a:cubicBezTo>
                  <a:cubicBezTo>
                    <a:pt x="399" y="80"/>
                    <a:pt x="399" y="80"/>
                    <a:pt x="399" y="80"/>
                  </a:cubicBezTo>
                  <a:close/>
                  <a:moveTo>
                    <a:pt x="281" y="81"/>
                  </a:moveTo>
                  <a:cubicBezTo>
                    <a:pt x="282" y="80"/>
                    <a:pt x="279" y="80"/>
                    <a:pt x="278" y="80"/>
                  </a:cubicBezTo>
                  <a:cubicBezTo>
                    <a:pt x="278" y="80"/>
                    <a:pt x="278" y="81"/>
                    <a:pt x="278" y="81"/>
                  </a:cubicBezTo>
                  <a:cubicBezTo>
                    <a:pt x="279" y="81"/>
                    <a:pt x="280" y="82"/>
                    <a:pt x="281" y="81"/>
                  </a:cubicBezTo>
                  <a:close/>
                  <a:moveTo>
                    <a:pt x="284" y="81"/>
                  </a:moveTo>
                  <a:cubicBezTo>
                    <a:pt x="285" y="80"/>
                    <a:pt x="282" y="80"/>
                    <a:pt x="282" y="81"/>
                  </a:cubicBezTo>
                  <a:cubicBezTo>
                    <a:pt x="282" y="82"/>
                    <a:pt x="284" y="82"/>
                    <a:pt x="284" y="81"/>
                  </a:cubicBezTo>
                  <a:close/>
                  <a:moveTo>
                    <a:pt x="295" y="81"/>
                  </a:moveTo>
                  <a:cubicBezTo>
                    <a:pt x="296" y="80"/>
                    <a:pt x="292" y="80"/>
                    <a:pt x="292" y="81"/>
                  </a:cubicBezTo>
                  <a:cubicBezTo>
                    <a:pt x="293" y="82"/>
                    <a:pt x="294" y="82"/>
                    <a:pt x="295" y="81"/>
                  </a:cubicBezTo>
                  <a:close/>
                  <a:moveTo>
                    <a:pt x="388" y="81"/>
                  </a:moveTo>
                  <a:cubicBezTo>
                    <a:pt x="389" y="81"/>
                    <a:pt x="390" y="80"/>
                    <a:pt x="389" y="80"/>
                  </a:cubicBezTo>
                  <a:cubicBezTo>
                    <a:pt x="388" y="79"/>
                    <a:pt x="382" y="79"/>
                    <a:pt x="384" y="80"/>
                  </a:cubicBezTo>
                  <a:cubicBezTo>
                    <a:pt x="385" y="81"/>
                    <a:pt x="387" y="81"/>
                    <a:pt x="388" y="81"/>
                  </a:cubicBezTo>
                  <a:close/>
                  <a:moveTo>
                    <a:pt x="173" y="81"/>
                  </a:moveTo>
                  <a:cubicBezTo>
                    <a:pt x="174" y="81"/>
                    <a:pt x="172" y="80"/>
                    <a:pt x="171" y="80"/>
                  </a:cubicBezTo>
                  <a:cubicBezTo>
                    <a:pt x="168" y="79"/>
                    <a:pt x="165" y="79"/>
                    <a:pt x="162" y="80"/>
                  </a:cubicBezTo>
                  <a:cubicBezTo>
                    <a:pt x="162" y="80"/>
                    <a:pt x="160" y="80"/>
                    <a:pt x="160" y="81"/>
                  </a:cubicBezTo>
                  <a:cubicBezTo>
                    <a:pt x="162" y="83"/>
                    <a:pt x="164" y="80"/>
                    <a:pt x="166" y="80"/>
                  </a:cubicBezTo>
                  <a:cubicBezTo>
                    <a:pt x="168" y="80"/>
                    <a:pt x="170" y="81"/>
                    <a:pt x="172" y="81"/>
                  </a:cubicBezTo>
                  <a:cubicBezTo>
                    <a:pt x="172" y="81"/>
                    <a:pt x="173" y="82"/>
                    <a:pt x="173" y="81"/>
                  </a:cubicBezTo>
                  <a:close/>
                  <a:moveTo>
                    <a:pt x="184" y="82"/>
                  </a:moveTo>
                  <a:cubicBezTo>
                    <a:pt x="185" y="81"/>
                    <a:pt x="180" y="81"/>
                    <a:pt x="181" y="82"/>
                  </a:cubicBezTo>
                  <a:cubicBezTo>
                    <a:pt x="181" y="83"/>
                    <a:pt x="183" y="83"/>
                    <a:pt x="184" y="82"/>
                  </a:cubicBezTo>
                  <a:cubicBezTo>
                    <a:pt x="184" y="82"/>
                    <a:pt x="184" y="82"/>
                    <a:pt x="184" y="82"/>
                  </a:cubicBezTo>
                  <a:close/>
                  <a:moveTo>
                    <a:pt x="190" y="82"/>
                  </a:moveTo>
                  <a:cubicBezTo>
                    <a:pt x="190" y="82"/>
                    <a:pt x="190" y="81"/>
                    <a:pt x="190" y="81"/>
                  </a:cubicBezTo>
                  <a:cubicBezTo>
                    <a:pt x="190" y="81"/>
                    <a:pt x="189" y="80"/>
                    <a:pt x="189" y="80"/>
                  </a:cubicBezTo>
                  <a:cubicBezTo>
                    <a:pt x="191" y="80"/>
                    <a:pt x="192" y="81"/>
                    <a:pt x="194" y="81"/>
                  </a:cubicBezTo>
                  <a:cubicBezTo>
                    <a:pt x="199" y="81"/>
                    <a:pt x="204" y="80"/>
                    <a:pt x="209" y="80"/>
                  </a:cubicBezTo>
                  <a:cubicBezTo>
                    <a:pt x="212" y="81"/>
                    <a:pt x="214" y="80"/>
                    <a:pt x="217" y="80"/>
                  </a:cubicBezTo>
                  <a:cubicBezTo>
                    <a:pt x="218" y="80"/>
                    <a:pt x="221" y="80"/>
                    <a:pt x="220" y="79"/>
                  </a:cubicBezTo>
                  <a:cubicBezTo>
                    <a:pt x="218" y="78"/>
                    <a:pt x="215" y="79"/>
                    <a:pt x="213" y="79"/>
                  </a:cubicBezTo>
                  <a:cubicBezTo>
                    <a:pt x="204" y="79"/>
                    <a:pt x="196" y="78"/>
                    <a:pt x="188" y="79"/>
                  </a:cubicBezTo>
                  <a:cubicBezTo>
                    <a:pt x="187" y="79"/>
                    <a:pt x="184" y="80"/>
                    <a:pt x="185" y="81"/>
                  </a:cubicBezTo>
                  <a:cubicBezTo>
                    <a:pt x="186" y="81"/>
                    <a:pt x="187" y="81"/>
                    <a:pt x="188" y="81"/>
                  </a:cubicBezTo>
                  <a:cubicBezTo>
                    <a:pt x="189" y="81"/>
                    <a:pt x="189" y="82"/>
                    <a:pt x="190" y="82"/>
                  </a:cubicBezTo>
                  <a:close/>
                  <a:moveTo>
                    <a:pt x="239" y="82"/>
                  </a:moveTo>
                  <a:cubicBezTo>
                    <a:pt x="240" y="82"/>
                    <a:pt x="240" y="81"/>
                    <a:pt x="240" y="81"/>
                  </a:cubicBezTo>
                  <a:cubicBezTo>
                    <a:pt x="239" y="80"/>
                    <a:pt x="236" y="81"/>
                    <a:pt x="237" y="81"/>
                  </a:cubicBezTo>
                  <a:cubicBezTo>
                    <a:pt x="237" y="82"/>
                    <a:pt x="239" y="82"/>
                    <a:pt x="239" y="82"/>
                  </a:cubicBezTo>
                  <a:close/>
                  <a:moveTo>
                    <a:pt x="254" y="82"/>
                  </a:moveTo>
                  <a:cubicBezTo>
                    <a:pt x="254" y="82"/>
                    <a:pt x="254" y="81"/>
                    <a:pt x="254" y="81"/>
                  </a:cubicBezTo>
                  <a:cubicBezTo>
                    <a:pt x="254" y="80"/>
                    <a:pt x="251" y="81"/>
                    <a:pt x="251" y="81"/>
                  </a:cubicBezTo>
                  <a:cubicBezTo>
                    <a:pt x="252" y="82"/>
                    <a:pt x="253" y="82"/>
                    <a:pt x="254" y="82"/>
                  </a:cubicBezTo>
                  <a:close/>
                  <a:moveTo>
                    <a:pt x="272" y="82"/>
                  </a:moveTo>
                  <a:cubicBezTo>
                    <a:pt x="274" y="82"/>
                    <a:pt x="276" y="81"/>
                    <a:pt x="275" y="80"/>
                  </a:cubicBezTo>
                  <a:cubicBezTo>
                    <a:pt x="273" y="79"/>
                    <a:pt x="270" y="80"/>
                    <a:pt x="267" y="80"/>
                  </a:cubicBezTo>
                  <a:cubicBezTo>
                    <a:pt x="266" y="80"/>
                    <a:pt x="263" y="81"/>
                    <a:pt x="264" y="81"/>
                  </a:cubicBezTo>
                  <a:cubicBezTo>
                    <a:pt x="265" y="83"/>
                    <a:pt x="267" y="82"/>
                    <a:pt x="269" y="82"/>
                  </a:cubicBezTo>
                  <a:cubicBezTo>
                    <a:pt x="270" y="82"/>
                    <a:pt x="271" y="82"/>
                    <a:pt x="272" y="82"/>
                  </a:cubicBezTo>
                  <a:close/>
                  <a:moveTo>
                    <a:pt x="19" y="84"/>
                  </a:moveTo>
                  <a:cubicBezTo>
                    <a:pt x="20" y="85"/>
                    <a:pt x="22" y="83"/>
                    <a:pt x="21" y="83"/>
                  </a:cubicBezTo>
                  <a:cubicBezTo>
                    <a:pt x="20" y="83"/>
                    <a:pt x="19" y="84"/>
                    <a:pt x="19" y="84"/>
                  </a:cubicBezTo>
                  <a:close/>
                </a:path>
              </a:pathLst>
            </a:custGeom>
            <a:solidFill>
              <a:srgbClr val="3F89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05750" y="144819"/>
            <a:ext cx="338518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7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  <a:sym typeface="+mn-ea"/>
              </a:rPr>
              <a:t>阶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  <a:sym typeface="+mn-ea"/>
              </a:rPr>
              <a:t>乘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问题</a:t>
            </a:r>
            <a:endParaRPr lang="zh-CN" altLang="en-US" sz="4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0" y="1078865"/>
            <a:ext cx="1210754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题意：编写代码以 按相反顺序打印阶乘结果。例如输入 n=10，文字输出为小于等于n的所有合数的阶乘</a:t>
            </a:r>
            <a:endParaRPr lang="zh-CN" altLang="en-US" sz="28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-57785" y="2011045"/>
            <a:ext cx="3427730" cy="4487545"/>
            <a:chOff x="1536212" y="1636563"/>
            <a:chExt cx="2778613" cy="3728393"/>
          </a:xfrm>
        </p:grpSpPr>
        <p:sp>
          <p:nvSpPr>
            <p:cNvPr id="57" name="矩形 56"/>
            <p:cNvSpPr/>
            <p:nvPr/>
          </p:nvSpPr>
          <p:spPr>
            <a:xfrm>
              <a:off x="1764506" y="1885950"/>
              <a:ext cx="2550319" cy="3479006"/>
            </a:xfrm>
            <a:prstGeom prst="rect">
              <a:avLst/>
            </a:prstGeom>
            <a:noFill/>
            <a:ln w="25400">
              <a:solidFill>
                <a:srgbClr val="77B1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8" name="Freeform 5"/>
            <p:cNvSpPr>
              <a:spLocks noEditPoints="1"/>
            </p:cNvSpPr>
            <p:nvPr/>
          </p:nvSpPr>
          <p:spPr bwMode="auto">
            <a:xfrm rot="19688968">
              <a:off x="1536212" y="1636563"/>
              <a:ext cx="889469" cy="687485"/>
            </a:xfrm>
            <a:custGeom>
              <a:avLst/>
              <a:gdLst>
                <a:gd name="T0" fmla="*/ 211 w 326"/>
                <a:gd name="T1" fmla="*/ 150 h 154"/>
                <a:gd name="T2" fmla="*/ 208 w 326"/>
                <a:gd name="T3" fmla="*/ 150 h 154"/>
                <a:gd name="T4" fmla="*/ 230 w 326"/>
                <a:gd name="T5" fmla="*/ 5 h 154"/>
                <a:gd name="T6" fmla="*/ 141 w 326"/>
                <a:gd name="T7" fmla="*/ 2 h 154"/>
                <a:gd name="T8" fmla="*/ 71 w 326"/>
                <a:gd name="T9" fmla="*/ 9 h 154"/>
                <a:gd name="T10" fmla="*/ 48 w 326"/>
                <a:gd name="T11" fmla="*/ 19 h 154"/>
                <a:gd name="T12" fmla="*/ 30 w 326"/>
                <a:gd name="T13" fmla="*/ 30 h 154"/>
                <a:gd name="T14" fmla="*/ 50 w 326"/>
                <a:gd name="T15" fmla="*/ 30 h 154"/>
                <a:gd name="T16" fmla="*/ 24 w 326"/>
                <a:gd name="T17" fmla="*/ 39 h 154"/>
                <a:gd name="T18" fmla="*/ 26 w 326"/>
                <a:gd name="T19" fmla="*/ 45 h 154"/>
                <a:gd name="T20" fmla="*/ 37 w 326"/>
                <a:gd name="T21" fmla="*/ 53 h 154"/>
                <a:gd name="T22" fmla="*/ 55 w 326"/>
                <a:gd name="T23" fmla="*/ 57 h 154"/>
                <a:gd name="T24" fmla="*/ 26 w 326"/>
                <a:gd name="T25" fmla="*/ 68 h 154"/>
                <a:gd name="T26" fmla="*/ 27 w 326"/>
                <a:gd name="T27" fmla="*/ 74 h 154"/>
                <a:gd name="T28" fmla="*/ 48 w 326"/>
                <a:gd name="T29" fmla="*/ 80 h 154"/>
                <a:gd name="T30" fmla="*/ 32 w 326"/>
                <a:gd name="T31" fmla="*/ 88 h 154"/>
                <a:gd name="T32" fmla="*/ 104 w 326"/>
                <a:gd name="T33" fmla="*/ 87 h 154"/>
                <a:gd name="T34" fmla="*/ 108 w 326"/>
                <a:gd name="T35" fmla="*/ 92 h 154"/>
                <a:gd name="T36" fmla="*/ 117 w 326"/>
                <a:gd name="T37" fmla="*/ 95 h 154"/>
                <a:gd name="T38" fmla="*/ 123 w 326"/>
                <a:gd name="T39" fmla="*/ 107 h 154"/>
                <a:gd name="T40" fmla="*/ 119 w 326"/>
                <a:gd name="T41" fmla="*/ 118 h 154"/>
                <a:gd name="T42" fmla="*/ 127 w 326"/>
                <a:gd name="T43" fmla="*/ 126 h 154"/>
                <a:gd name="T44" fmla="*/ 139 w 326"/>
                <a:gd name="T45" fmla="*/ 134 h 154"/>
                <a:gd name="T46" fmla="*/ 129 w 326"/>
                <a:gd name="T47" fmla="*/ 140 h 154"/>
                <a:gd name="T48" fmla="*/ 149 w 326"/>
                <a:gd name="T49" fmla="*/ 143 h 154"/>
                <a:gd name="T50" fmla="*/ 203 w 326"/>
                <a:gd name="T51" fmla="*/ 139 h 154"/>
                <a:gd name="T52" fmla="*/ 234 w 326"/>
                <a:gd name="T53" fmla="*/ 134 h 154"/>
                <a:gd name="T54" fmla="*/ 234 w 326"/>
                <a:gd name="T55" fmla="*/ 127 h 154"/>
                <a:gd name="T56" fmla="*/ 243 w 326"/>
                <a:gd name="T57" fmla="*/ 123 h 154"/>
                <a:gd name="T58" fmla="*/ 293 w 326"/>
                <a:gd name="T59" fmla="*/ 120 h 154"/>
                <a:gd name="T60" fmla="*/ 292 w 326"/>
                <a:gd name="T61" fmla="*/ 114 h 154"/>
                <a:gd name="T62" fmla="*/ 303 w 326"/>
                <a:gd name="T63" fmla="*/ 108 h 154"/>
                <a:gd name="T64" fmla="*/ 268 w 326"/>
                <a:gd name="T65" fmla="*/ 95 h 154"/>
                <a:gd name="T66" fmla="*/ 306 w 326"/>
                <a:gd name="T67" fmla="*/ 84 h 154"/>
                <a:gd name="T68" fmla="*/ 298 w 326"/>
                <a:gd name="T69" fmla="*/ 72 h 154"/>
                <a:gd name="T70" fmla="*/ 284 w 326"/>
                <a:gd name="T71" fmla="*/ 59 h 154"/>
                <a:gd name="T72" fmla="*/ 282 w 326"/>
                <a:gd name="T73" fmla="*/ 48 h 154"/>
                <a:gd name="T74" fmla="*/ 286 w 326"/>
                <a:gd name="T75" fmla="*/ 40 h 154"/>
                <a:gd name="T76" fmla="*/ 253 w 326"/>
                <a:gd name="T77" fmla="*/ 31 h 154"/>
                <a:gd name="T78" fmla="*/ 238 w 326"/>
                <a:gd name="T79" fmla="*/ 27 h 154"/>
                <a:gd name="T80" fmla="*/ 238 w 326"/>
                <a:gd name="T81" fmla="*/ 20 h 154"/>
                <a:gd name="T82" fmla="*/ 189 w 326"/>
                <a:gd name="T83" fmla="*/ 10 h 154"/>
                <a:gd name="T84" fmla="*/ 34 w 326"/>
                <a:gd name="T85" fmla="*/ 56 h 154"/>
                <a:gd name="T86" fmla="*/ 51 w 326"/>
                <a:gd name="T87" fmla="*/ 85 h 154"/>
                <a:gd name="T88" fmla="*/ 70 w 326"/>
                <a:gd name="T89" fmla="*/ 18 h 154"/>
                <a:gd name="T90" fmla="*/ 101 w 326"/>
                <a:gd name="T91" fmla="*/ 12 h 154"/>
                <a:gd name="T92" fmla="*/ 152 w 326"/>
                <a:gd name="T93" fmla="*/ 9 h 154"/>
                <a:gd name="T94" fmla="*/ 138 w 326"/>
                <a:gd name="T95" fmla="*/ 124 h 154"/>
                <a:gd name="T96" fmla="*/ 168 w 326"/>
                <a:gd name="T97" fmla="*/ 114 h 154"/>
                <a:gd name="T98" fmla="*/ 193 w 326"/>
                <a:gd name="T99" fmla="*/ 127 h 154"/>
                <a:gd name="T100" fmla="*/ 190 w 326"/>
                <a:gd name="T101" fmla="*/ 125 h 154"/>
                <a:gd name="T102" fmla="*/ 239 w 326"/>
                <a:gd name="T103" fmla="*/ 115 h 154"/>
                <a:gd name="T104" fmla="*/ 258 w 326"/>
                <a:gd name="T105" fmla="*/ 116 h 154"/>
                <a:gd name="T106" fmla="*/ 219 w 326"/>
                <a:gd name="T107" fmla="*/ 146 h 154"/>
                <a:gd name="T108" fmla="*/ 219 w 326"/>
                <a:gd name="T109" fmla="*/ 140 h 154"/>
                <a:gd name="T110" fmla="*/ 203 w 326"/>
                <a:gd name="T111" fmla="*/ 141 h 154"/>
                <a:gd name="T112" fmla="*/ 75 w 326"/>
                <a:gd name="T113" fmla="*/ 95 h 154"/>
                <a:gd name="T114" fmla="*/ 47 w 326"/>
                <a:gd name="T115" fmla="*/ 96 h 154"/>
                <a:gd name="T116" fmla="*/ 20 w 326"/>
                <a:gd name="T117" fmla="*/ 84 h 154"/>
                <a:gd name="T118" fmla="*/ 19 w 326"/>
                <a:gd name="T119" fmla="*/ 59 h 154"/>
                <a:gd name="T120" fmla="*/ 17 w 326"/>
                <a:gd name="T121" fmla="*/ 59 h 154"/>
                <a:gd name="T122" fmla="*/ 13 w 326"/>
                <a:gd name="T123" fmla="*/ 3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6" h="154">
                  <a:moveTo>
                    <a:pt x="2" y="50"/>
                  </a:moveTo>
                  <a:cubicBezTo>
                    <a:pt x="0" y="51"/>
                    <a:pt x="3" y="51"/>
                    <a:pt x="4" y="51"/>
                  </a:cubicBezTo>
                  <a:cubicBezTo>
                    <a:pt x="4" y="50"/>
                    <a:pt x="3" y="49"/>
                    <a:pt x="2" y="50"/>
                  </a:cubicBezTo>
                  <a:close/>
                  <a:moveTo>
                    <a:pt x="211" y="150"/>
                  </a:moveTo>
                  <a:cubicBezTo>
                    <a:pt x="209" y="150"/>
                    <a:pt x="218" y="150"/>
                    <a:pt x="221" y="150"/>
                  </a:cubicBezTo>
                  <a:cubicBezTo>
                    <a:pt x="221" y="150"/>
                    <a:pt x="226" y="150"/>
                    <a:pt x="220" y="149"/>
                  </a:cubicBezTo>
                  <a:cubicBezTo>
                    <a:pt x="220" y="149"/>
                    <a:pt x="213" y="149"/>
                    <a:pt x="211" y="150"/>
                  </a:cubicBezTo>
                  <a:close/>
                  <a:moveTo>
                    <a:pt x="215" y="146"/>
                  </a:moveTo>
                  <a:cubicBezTo>
                    <a:pt x="214" y="146"/>
                    <a:pt x="207" y="145"/>
                    <a:pt x="207" y="146"/>
                  </a:cubicBezTo>
                  <a:cubicBezTo>
                    <a:pt x="207" y="147"/>
                    <a:pt x="217" y="147"/>
                    <a:pt x="217" y="147"/>
                  </a:cubicBezTo>
                  <a:cubicBezTo>
                    <a:pt x="218" y="146"/>
                    <a:pt x="214" y="146"/>
                    <a:pt x="215" y="146"/>
                  </a:cubicBezTo>
                  <a:close/>
                  <a:moveTo>
                    <a:pt x="208" y="150"/>
                  </a:moveTo>
                  <a:cubicBezTo>
                    <a:pt x="202" y="148"/>
                    <a:pt x="207" y="152"/>
                    <a:pt x="209" y="150"/>
                  </a:cubicBezTo>
                  <a:cubicBezTo>
                    <a:pt x="209" y="149"/>
                    <a:pt x="208" y="150"/>
                    <a:pt x="208" y="150"/>
                  </a:cubicBezTo>
                  <a:close/>
                  <a:moveTo>
                    <a:pt x="132" y="153"/>
                  </a:moveTo>
                  <a:cubicBezTo>
                    <a:pt x="131" y="154"/>
                    <a:pt x="135" y="153"/>
                    <a:pt x="137" y="153"/>
                  </a:cubicBezTo>
                  <a:cubicBezTo>
                    <a:pt x="143" y="152"/>
                    <a:pt x="149" y="152"/>
                    <a:pt x="156" y="152"/>
                  </a:cubicBezTo>
                  <a:cubicBezTo>
                    <a:pt x="161" y="151"/>
                    <a:pt x="155" y="150"/>
                    <a:pt x="154" y="150"/>
                  </a:cubicBezTo>
                  <a:cubicBezTo>
                    <a:pt x="151" y="150"/>
                    <a:pt x="144" y="152"/>
                    <a:pt x="141" y="152"/>
                  </a:cubicBezTo>
                  <a:cubicBezTo>
                    <a:pt x="138" y="152"/>
                    <a:pt x="135" y="152"/>
                    <a:pt x="132" y="153"/>
                  </a:cubicBezTo>
                  <a:close/>
                  <a:moveTo>
                    <a:pt x="230" y="5"/>
                  </a:moveTo>
                  <a:cubicBezTo>
                    <a:pt x="221" y="6"/>
                    <a:pt x="209" y="1"/>
                    <a:pt x="198" y="3"/>
                  </a:cubicBezTo>
                  <a:cubicBezTo>
                    <a:pt x="197" y="3"/>
                    <a:pt x="196" y="4"/>
                    <a:pt x="195" y="4"/>
                  </a:cubicBezTo>
                  <a:cubicBezTo>
                    <a:pt x="193" y="4"/>
                    <a:pt x="191" y="4"/>
                    <a:pt x="189" y="4"/>
                  </a:cubicBezTo>
                  <a:cubicBezTo>
                    <a:pt x="183" y="4"/>
                    <a:pt x="176" y="5"/>
                    <a:pt x="172" y="4"/>
                  </a:cubicBezTo>
                  <a:cubicBezTo>
                    <a:pt x="171" y="4"/>
                    <a:pt x="170" y="3"/>
                    <a:pt x="170" y="2"/>
                  </a:cubicBezTo>
                  <a:cubicBezTo>
                    <a:pt x="164" y="1"/>
                    <a:pt x="154" y="1"/>
                    <a:pt x="145" y="1"/>
                  </a:cubicBezTo>
                  <a:cubicBezTo>
                    <a:pt x="142" y="1"/>
                    <a:pt x="135" y="1"/>
                    <a:pt x="141" y="2"/>
                  </a:cubicBezTo>
                  <a:cubicBezTo>
                    <a:pt x="147" y="4"/>
                    <a:pt x="138" y="3"/>
                    <a:pt x="136" y="3"/>
                  </a:cubicBezTo>
                  <a:cubicBezTo>
                    <a:pt x="131" y="3"/>
                    <a:pt x="119" y="3"/>
                    <a:pt x="114" y="4"/>
                  </a:cubicBezTo>
                  <a:cubicBezTo>
                    <a:pt x="109" y="4"/>
                    <a:pt x="106" y="5"/>
                    <a:pt x="99" y="6"/>
                  </a:cubicBezTo>
                  <a:cubicBezTo>
                    <a:pt x="96" y="6"/>
                    <a:pt x="92" y="6"/>
                    <a:pt x="89" y="7"/>
                  </a:cubicBezTo>
                  <a:cubicBezTo>
                    <a:pt x="88" y="7"/>
                    <a:pt x="90" y="8"/>
                    <a:pt x="90" y="8"/>
                  </a:cubicBezTo>
                  <a:cubicBezTo>
                    <a:pt x="90" y="9"/>
                    <a:pt x="75" y="10"/>
                    <a:pt x="74" y="10"/>
                  </a:cubicBezTo>
                  <a:cubicBezTo>
                    <a:pt x="73" y="10"/>
                    <a:pt x="72" y="9"/>
                    <a:pt x="71" y="9"/>
                  </a:cubicBezTo>
                  <a:cubicBezTo>
                    <a:pt x="69" y="9"/>
                    <a:pt x="52" y="11"/>
                    <a:pt x="51" y="12"/>
                  </a:cubicBezTo>
                  <a:cubicBezTo>
                    <a:pt x="53" y="10"/>
                    <a:pt x="53" y="15"/>
                    <a:pt x="51" y="13"/>
                  </a:cubicBezTo>
                  <a:cubicBezTo>
                    <a:pt x="53" y="15"/>
                    <a:pt x="57" y="12"/>
                    <a:pt x="59" y="13"/>
                  </a:cubicBezTo>
                  <a:cubicBezTo>
                    <a:pt x="60" y="13"/>
                    <a:pt x="61" y="15"/>
                    <a:pt x="61" y="15"/>
                  </a:cubicBezTo>
                  <a:cubicBezTo>
                    <a:pt x="61" y="16"/>
                    <a:pt x="58" y="17"/>
                    <a:pt x="58" y="16"/>
                  </a:cubicBezTo>
                  <a:cubicBezTo>
                    <a:pt x="59" y="18"/>
                    <a:pt x="72" y="16"/>
                    <a:pt x="66" y="17"/>
                  </a:cubicBezTo>
                  <a:cubicBezTo>
                    <a:pt x="60" y="19"/>
                    <a:pt x="54" y="19"/>
                    <a:pt x="48" y="19"/>
                  </a:cubicBezTo>
                  <a:cubicBezTo>
                    <a:pt x="45" y="19"/>
                    <a:pt x="46" y="21"/>
                    <a:pt x="49" y="21"/>
                  </a:cubicBezTo>
                  <a:cubicBezTo>
                    <a:pt x="52" y="21"/>
                    <a:pt x="61" y="19"/>
                    <a:pt x="62" y="21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3" y="25"/>
                    <a:pt x="40" y="24"/>
                    <a:pt x="37" y="25"/>
                  </a:cubicBezTo>
                  <a:cubicBezTo>
                    <a:pt x="36" y="25"/>
                    <a:pt x="31" y="27"/>
                    <a:pt x="31" y="27"/>
                  </a:cubicBezTo>
                  <a:cubicBezTo>
                    <a:pt x="31" y="27"/>
                    <a:pt x="32" y="31"/>
                    <a:pt x="32" y="29"/>
                  </a:cubicBezTo>
                  <a:cubicBezTo>
                    <a:pt x="32" y="30"/>
                    <a:pt x="29" y="30"/>
                    <a:pt x="30" y="30"/>
                  </a:cubicBezTo>
                  <a:cubicBezTo>
                    <a:pt x="31" y="30"/>
                    <a:pt x="28" y="29"/>
                    <a:pt x="28" y="30"/>
                  </a:cubicBezTo>
                  <a:cubicBezTo>
                    <a:pt x="28" y="31"/>
                    <a:pt x="33" y="31"/>
                    <a:pt x="33" y="31"/>
                  </a:cubicBezTo>
                  <a:cubicBezTo>
                    <a:pt x="33" y="31"/>
                    <a:pt x="32" y="29"/>
                    <a:pt x="35" y="29"/>
                  </a:cubicBezTo>
                  <a:cubicBezTo>
                    <a:pt x="37" y="29"/>
                    <a:pt x="34" y="30"/>
                    <a:pt x="35" y="31"/>
                  </a:cubicBezTo>
                  <a:cubicBezTo>
                    <a:pt x="36" y="32"/>
                    <a:pt x="41" y="30"/>
                    <a:pt x="45" y="30"/>
                  </a:cubicBezTo>
                  <a:cubicBezTo>
                    <a:pt x="46" y="30"/>
                    <a:pt x="47" y="31"/>
                    <a:pt x="47" y="31"/>
                  </a:cubicBezTo>
                  <a:cubicBezTo>
                    <a:pt x="48" y="31"/>
                    <a:pt x="48" y="28"/>
                    <a:pt x="50" y="30"/>
                  </a:cubicBezTo>
                  <a:cubicBezTo>
                    <a:pt x="51" y="31"/>
                    <a:pt x="42" y="34"/>
                    <a:pt x="40" y="34"/>
                  </a:cubicBezTo>
                  <a:cubicBezTo>
                    <a:pt x="39" y="34"/>
                    <a:pt x="38" y="33"/>
                    <a:pt x="37" y="33"/>
                  </a:cubicBezTo>
                  <a:cubicBezTo>
                    <a:pt x="36" y="33"/>
                    <a:pt x="36" y="34"/>
                    <a:pt x="35" y="35"/>
                  </a:cubicBezTo>
                  <a:cubicBezTo>
                    <a:pt x="33" y="36"/>
                    <a:pt x="28" y="35"/>
                    <a:pt x="25" y="35"/>
                  </a:cubicBezTo>
                  <a:cubicBezTo>
                    <a:pt x="23" y="35"/>
                    <a:pt x="21" y="37"/>
                    <a:pt x="21" y="37"/>
                  </a:cubicBezTo>
                  <a:cubicBezTo>
                    <a:pt x="20" y="37"/>
                    <a:pt x="17" y="36"/>
                    <a:pt x="21" y="37"/>
                  </a:cubicBezTo>
                  <a:cubicBezTo>
                    <a:pt x="25" y="38"/>
                    <a:pt x="20" y="38"/>
                    <a:pt x="24" y="39"/>
                  </a:cubicBezTo>
                  <a:cubicBezTo>
                    <a:pt x="27" y="39"/>
                    <a:pt x="39" y="37"/>
                    <a:pt x="42" y="38"/>
                  </a:cubicBezTo>
                  <a:cubicBezTo>
                    <a:pt x="43" y="38"/>
                    <a:pt x="43" y="40"/>
                    <a:pt x="46" y="41"/>
                  </a:cubicBezTo>
                  <a:cubicBezTo>
                    <a:pt x="51" y="42"/>
                    <a:pt x="47" y="41"/>
                    <a:pt x="44" y="42"/>
                  </a:cubicBezTo>
                  <a:cubicBezTo>
                    <a:pt x="44" y="42"/>
                    <a:pt x="42" y="43"/>
                    <a:pt x="39" y="43"/>
                  </a:cubicBezTo>
                  <a:cubicBezTo>
                    <a:pt x="36" y="43"/>
                    <a:pt x="37" y="40"/>
                    <a:pt x="33" y="42"/>
                  </a:cubicBezTo>
                  <a:cubicBezTo>
                    <a:pt x="32" y="42"/>
                    <a:pt x="34" y="44"/>
                    <a:pt x="34" y="44"/>
                  </a:cubicBezTo>
                  <a:cubicBezTo>
                    <a:pt x="34" y="44"/>
                    <a:pt x="26" y="44"/>
                    <a:pt x="26" y="45"/>
                  </a:cubicBezTo>
                  <a:cubicBezTo>
                    <a:pt x="26" y="46"/>
                    <a:pt x="41" y="45"/>
                    <a:pt x="33" y="47"/>
                  </a:cubicBezTo>
                  <a:cubicBezTo>
                    <a:pt x="25" y="49"/>
                    <a:pt x="14" y="47"/>
                    <a:pt x="7" y="49"/>
                  </a:cubicBezTo>
                  <a:cubicBezTo>
                    <a:pt x="3" y="50"/>
                    <a:pt x="7" y="50"/>
                    <a:pt x="10" y="50"/>
                  </a:cubicBezTo>
                  <a:cubicBezTo>
                    <a:pt x="10" y="50"/>
                    <a:pt x="17" y="51"/>
                    <a:pt x="20" y="51"/>
                  </a:cubicBezTo>
                  <a:cubicBezTo>
                    <a:pt x="25" y="50"/>
                    <a:pt x="28" y="48"/>
                    <a:pt x="31" y="48"/>
                  </a:cubicBezTo>
                  <a:cubicBezTo>
                    <a:pt x="40" y="49"/>
                    <a:pt x="31" y="51"/>
                    <a:pt x="27" y="51"/>
                  </a:cubicBezTo>
                  <a:cubicBezTo>
                    <a:pt x="20" y="52"/>
                    <a:pt x="38" y="54"/>
                    <a:pt x="37" y="53"/>
                  </a:cubicBezTo>
                  <a:cubicBezTo>
                    <a:pt x="38" y="55"/>
                    <a:pt x="31" y="55"/>
                    <a:pt x="29" y="56"/>
                  </a:cubicBezTo>
                  <a:cubicBezTo>
                    <a:pt x="26" y="56"/>
                    <a:pt x="21" y="56"/>
                    <a:pt x="19" y="56"/>
                  </a:cubicBezTo>
                  <a:cubicBezTo>
                    <a:pt x="17" y="56"/>
                    <a:pt x="13" y="56"/>
                    <a:pt x="18" y="56"/>
                  </a:cubicBezTo>
                  <a:cubicBezTo>
                    <a:pt x="20" y="57"/>
                    <a:pt x="23" y="57"/>
                    <a:pt x="24" y="58"/>
                  </a:cubicBezTo>
                  <a:cubicBezTo>
                    <a:pt x="24" y="58"/>
                    <a:pt x="24" y="59"/>
                    <a:pt x="24" y="59"/>
                  </a:cubicBezTo>
                  <a:cubicBezTo>
                    <a:pt x="27" y="60"/>
                    <a:pt x="33" y="59"/>
                    <a:pt x="38" y="59"/>
                  </a:cubicBezTo>
                  <a:cubicBezTo>
                    <a:pt x="45" y="58"/>
                    <a:pt x="50" y="58"/>
                    <a:pt x="55" y="57"/>
                  </a:cubicBezTo>
                  <a:cubicBezTo>
                    <a:pt x="56" y="57"/>
                    <a:pt x="59" y="55"/>
                    <a:pt x="60" y="57"/>
                  </a:cubicBezTo>
                  <a:cubicBezTo>
                    <a:pt x="60" y="59"/>
                    <a:pt x="55" y="58"/>
                    <a:pt x="55" y="58"/>
                  </a:cubicBezTo>
                  <a:cubicBezTo>
                    <a:pt x="54" y="58"/>
                    <a:pt x="54" y="60"/>
                    <a:pt x="54" y="60"/>
                  </a:cubicBezTo>
                  <a:cubicBezTo>
                    <a:pt x="52" y="61"/>
                    <a:pt x="41" y="60"/>
                    <a:pt x="40" y="60"/>
                  </a:cubicBezTo>
                  <a:cubicBezTo>
                    <a:pt x="39" y="61"/>
                    <a:pt x="40" y="62"/>
                    <a:pt x="39" y="63"/>
                  </a:cubicBezTo>
                  <a:cubicBezTo>
                    <a:pt x="35" y="66"/>
                    <a:pt x="29" y="62"/>
                    <a:pt x="26" y="64"/>
                  </a:cubicBezTo>
                  <a:cubicBezTo>
                    <a:pt x="25" y="65"/>
                    <a:pt x="29" y="66"/>
                    <a:pt x="26" y="68"/>
                  </a:cubicBezTo>
                  <a:cubicBezTo>
                    <a:pt x="22" y="70"/>
                    <a:pt x="33" y="70"/>
                    <a:pt x="37" y="69"/>
                  </a:cubicBezTo>
                  <a:cubicBezTo>
                    <a:pt x="42" y="68"/>
                    <a:pt x="43" y="68"/>
                    <a:pt x="50" y="68"/>
                  </a:cubicBezTo>
                  <a:cubicBezTo>
                    <a:pt x="54" y="69"/>
                    <a:pt x="71" y="70"/>
                    <a:pt x="63" y="71"/>
                  </a:cubicBezTo>
                  <a:cubicBezTo>
                    <a:pt x="59" y="71"/>
                    <a:pt x="50" y="69"/>
                    <a:pt x="49" y="72"/>
                  </a:cubicBezTo>
                  <a:cubicBezTo>
                    <a:pt x="48" y="72"/>
                    <a:pt x="50" y="74"/>
                    <a:pt x="50" y="74"/>
                  </a:cubicBezTo>
                  <a:cubicBezTo>
                    <a:pt x="44" y="77"/>
                    <a:pt x="33" y="71"/>
                    <a:pt x="27" y="73"/>
                  </a:cubicBezTo>
                  <a:cubicBezTo>
                    <a:pt x="26" y="73"/>
                    <a:pt x="27" y="74"/>
                    <a:pt x="27" y="74"/>
                  </a:cubicBezTo>
                  <a:cubicBezTo>
                    <a:pt x="26" y="75"/>
                    <a:pt x="26" y="74"/>
                    <a:pt x="24" y="75"/>
                  </a:cubicBezTo>
                  <a:cubicBezTo>
                    <a:pt x="21" y="78"/>
                    <a:pt x="22" y="80"/>
                    <a:pt x="26" y="79"/>
                  </a:cubicBezTo>
                  <a:cubicBezTo>
                    <a:pt x="28" y="78"/>
                    <a:pt x="29" y="77"/>
                    <a:pt x="30" y="76"/>
                  </a:cubicBezTo>
                  <a:cubicBezTo>
                    <a:pt x="37" y="75"/>
                    <a:pt x="44" y="76"/>
                    <a:pt x="46" y="76"/>
                  </a:cubicBezTo>
                  <a:cubicBezTo>
                    <a:pt x="47" y="76"/>
                    <a:pt x="56" y="73"/>
                    <a:pt x="54" y="76"/>
                  </a:cubicBezTo>
                  <a:cubicBezTo>
                    <a:pt x="54" y="79"/>
                    <a:pt x="50" y="77"/>
                    <a:pt x="49" y="78"/>
                  </a:cubicBezTo>
                  <a:cubicBezTo>
                    <a:pt x="48" y="78"/>
                    <a:pt x="50" y="79"/>
                    <a:pt x="48" y="80"/>
                  </a:cubicBezTo>
                  <a:cubicBezTo>
                    <a:pt x="47" y="81"/>
                    <a:pt x="38" y="80"/>
                    <a:pt x="33" y="81"/>
                  </a:cubicBezTo>
                  <a:cubicBezTo>
                    <a:pt x="29" y="82"/>
                    <a:pt x="33" y="82"/>
                    <a:pt x="29" y="82"/>
                  </a:cubicBezTo>
                  <a:cubicBezTo>
                    <a:pt x="25" y="82"/>
                    <a:pt x="29" y="84"/>
                    <a:pt x="31" y="84"/>
                  </a:cubicBezTo>
                  <a:cubicBezTo>
                    <a:pt x="31" y="84"/>
                    <a:pt x="39" y="82"/>
                    <a:pt x="40" y="85"/>
                  </a:cubicBezTo>
                  <a:cubicBezTo>
                    <a:pt x="41" y="86"/>
                    <a:pt x="36" y="85"/>
                    <a:pt x="39" y="86"/>
                  </a:cubicBezTo>
                  <a:cubicBezTo>
                    <a:pt x="41" y="88"/>
                    <a:pt x="53" y="86"/>
                    <a:pt x="53" y="88"/>
                  </a:cubicBezTo>
                  <a:cubicBezTo>
                    <a:pt x="54" y="92"/>
                    <a:pt x="33" y="88"/>
                    <a:pt x="32" y="88"/>
                  </a:cubicBezTo>
                  <a:cubicBezTo>
                    <a:pt x="33" y="88"/>
                    <a:pt x="27" y="89"/>
                    <a:pt x="31" y="90"/>
                  </a:cubicBezTo>
                  <a:cubicBezTo>
                    <a:pt x="33" y="90"/>
                    <a:pt x="38" y="90"/>
                    <a:pt x="39" y="90"/>
                  </a:cubicBezTo>
                  <a:cubicBezTo>
                    <a:pt x="42" y="91"/>
                    <a:pt x="42" y="92"/>
                    <a:pt x="46" y="93"/>
                  </a:cubicBezTo>
                  <a:cubicBezTo>
                    <a:pt x="47" y="93"/>
                    <a:pt x="48" y="91"/>
                    <a:pt x="49" y="91"/>
                  </a:cubicBezTo>
                  <a:cubicBezTo>
                    <a:pt x="53" y="90"/>
                    <a:pt x="60" y="90"/>
                    <a:pt x="65" y="89"/>
                  </a:cubicBezTo>
                  <a:cubicBezTo>
                    <a:pt x="69" y="88"/>
                    <a:pt x="71" y="88"/>
                    <a:pt x="77" y="89"/>
                  </a:cubicBezTo>
                  <a:cubicBezTo>
                    <a:pt x="84" y="90"/>
                    <a:pt x="98" y="86"/>
                    <a:pt x="104" y="87"/>
                  </a:cubicBezTo>
                  <a:cubicBezTo>
                    <a:pt x="106" y="87"/>
                    <a:pt x="106" y="88"/>
                    <a:pt x="103" y="89"/>
                  </a:cubicBezTo>
                  <a:cubicBezTo>
                    <a:pt x="102" y="90"/>
                    <a:pt x="98" y="89"/>
                    <a:pt x="97" y="90"/>
                  </a:cubicBezTo>
                  <a:cubicBezTo>
                    <a:pt x="97" y="91"/>
                    <a:pt x="102" y="90"/>
                    <a:pt x="103" y="90"/>
                  </a:cubicBezTo>
                  <a:cubicBezTo>
                    <a:pt x="108" y="89"/>
                    <a:pt x="113" y="88"/>
                    <a:pt x="117" y="87"/>
                  </a:cubicBezTo>
                  <a:cubicBezTo>
                    <a:pt x="119" y="87"/>
                    <a:pt x="121" y="88"/>
                    <a:pt x="121" y="88"/>
                  </a:cubicBezTo>
                  <a:cubicBezTo>
                    <a:pt x="122" y="90"/>
                    <a:pt x="115" y="89"/>
                    <a:pt x="115" y="89"/>
                  </a:cubicBezTo>
                  <a:cubicBezTo>
                    <a:pt x="113" y="90"/>
                    <a:pt x="111" y="91"/>
                    <a:pt x="108" y="92"/>
                  </a:cubicBezTo>
                  <a:cubicBezTo>
                    <a:pt x="104" y="93"/>
                    <a:pt x="99" y="92"/>
                    <a:pt x="95" y="92"/>
                  </a:cubicBezTo>
                  <a:cubicBezTo>
                    <a:pt x="93" y="92"/>
                    <a:pt x="87" y="94"/>
                    <a:pt x="83" y="94"/>
                  </a:cubicBezTo>
                  <a:cubicBezTo>
                    <a:pt x="78" y="95"/>
                    <a:pt x="84" y="96"/>
                    <a:pt x="89" y="95"/>
                  </a:cubicBezTo>
                  <a:cubicBezTo>
                    <a:pt x="91" y="95"/>
                    <a:pt x="95" y="94"/>
                    <a:pt x="96" y="94"/>
                  </a:cubicBezTo>
                  <a:cubicBezTo>
                    <a:pt x="102" y="95"/>
                    <a:pt x="103" y="98"/>
                    <a:pt x="109" y="96"/>
                  </a:cubicBezTo>
                  <a:cubicBezTo>
                    <a:pt x="110" y="96"/>
                    <a:pt x="111" y="95"/>
                    <a:pt x="112" y="95"/>
                  </a:cubicBezTo>
                  <a:cubicBezTo>
                    <a:pt x="113" y="94"/>
                    <a:pt x="114" y="95"/>
                    <a:pt x="117" y="95"/>
                  </a:cubicBezTo>
                  <a:cubicBezTo>
                    <a:pt x="120" y="95"/>
                    <a:pt x="121" y="95"/>
                    <a:pt x="124" y="96"/>
                  </a:cubicBezTo>
                  <a:cubicBezTo>
                    <a:pt x="128" y="97"/>
                    <a:pt x="128" y="96"/>
                    <a:pt x="124" y="97"/>
                  </a:cubicBezTo>
                  <a:cubicBezTo>
                    <a:pt x="122" y="98"/>
                    <a:pt x="106" y="99"/>
                    <a:pt x="106" y="101"/>
                  </a:cubicBezTo>
                  <a:cubicBezTo>
                    <a:pt x="105" y="103"/>
                    <a:pt x="112" y="102"/>
                    <a:pt x="107" y="104"/>
                  </a:cubicBezTo>
                  <a:cubicBezTo>
                    <a:pt x="106" y="104"/>
                    <a:pt x="91" y="106"/>
                    <a:pt x="102" y="106"/>
                  </a:cubicBezTo>
                  <a:cubicBezTo>
                    <a:pt x="105" y="106"/>
                    <a:pt x="106" y="106"/>
                    <a:pt x="110" y="107"/>
                  </a:cubicBezTo>
                  <a:cubicBezTo>
                    <a:pt x="114" y="107"/>
                    <a:pt x="120" y="104"/>
                    <a:pt x="123" y="107"/>
                  </a:cubicBezTo>
                  <a:cubicBezTo>
                    <a:pt x="124" y="108"/>
                    <a:pt x="120" y="109"/>
                    <a:pt x="120" y="109"/>
                  </a:cubicBezTo>
                  <a:cubicBezTo>
                    <a:pt x="119" y="109"/>
                    <a:pt x="121" y="110"/>
                    <a:pt x="121" y="110"/>
                  </a:cubicBezTo>
                  <a:cubicBezTo>
                    <a:pt x="121" y="110"/>
                    <a:pt x="105" y="115"/>
                    <a:pt x="102" y="115"/>
                  </a:cubicBezTo>
                  <a:cubicBezTo>
                    <a:pt x="102" y="115"/>
                    <a:pt x="100" y="114"/>
                    <a:pt x="100" y="114"/>
                  </a:cubicBezTo>
                  <a:cubicBezTo>
                    <a:pt x="101" y="113"/>
                    <a:pt x="100" y="115"/>
                    <a:pt x="102" y="116"/>
                  </a:cubicBezTo>
                  <a:cubicBezTo>
                    <a:pt x="103" y="117"/>
                    <a:pt x="112" y="114"/>
                    <a:pt x="116" y="115"/>
                  </a:cubicBezTo>
                  <a:cubicBezTo>
                    <a:pt x="117" y="115"/>
                    <a:pt x="118" y="117"/>
                    <a:pt x="119" y="118"/>
                  </a:cubicBezTo>
                  <a:cubicBezTo>
                    <a:pt x="122" y="118"/>
                    <a:pt x="129" y="115"/>
                    <a:pt x="134" y="116"/>
                  </a:cubicBezTo>
                  <a:cubicBezTo>
                    <a:pt x="135" y="117"/>
                    <a:pt x="136" y="118"/>
                    <a:pt x="137" y="118"/>
                  </a:cubicBezTo>
                  <a:cubicBezTo>
                    <a:pt x="138" y="118"/>
                    <a:pt x="142" y="118"/>
                    <a:pt x="143" y="118"/>
                  </a:cubicBezTo>
                  <a:cubicBezTo>
                    <a:pt x="143" y="119"/>
                    <a:pt x="137" y="121"/>
                    <a:pt x="136" y="121"/>
                  </a:cubicBezTo>
                  <a:cubicBezTo>
                    <a:pt x="135" y="121"/>
                    <a:pt x="128" y="122"/>
                    <a:pt x="128" y="122"/>
                  </a:cubicBezTo>
                  <a:cubicBezTo>
                    <a:pt x="128" y="123"/>
                    <a:pt x="136" y="123"/>
                    <a:pt x="136" y="124"/>
                  </a:cubicBezTo>
                  <a:cubicBezTo>
                    <a:pt x="138" y="126"/>
                    <a:pt x="127" y="126"/>
                    <a:pt x="127" y="126"/>
                  </a:cubicBezTo>
                  <a:cubicBezTo>
                    <a:pt x="126" y="128"/>
                    <a:pt x="133" y="128"/>
                    <a:pt x="134" y="128"/>
                  </a:cubicBezTo>
                  <a:cubicBezTo>
                    <a:pt x="139" y="127"/>
                    <a:pt x="142" y="126"/>
                    <a:pt x="148" y="126"/>
                  </a:cubicBezTo>
                  <a:cubicBezTo>
                    <a:pt x="150" y="125"/>
                    <a:pt x="155" y="125"/>
                    <a:pt x="155" y="125"/>
                  </a:cubicBezTo>
                  <a:cubicBezTo>
                    <a:pt x="156" y="126"/>
                    <a:pt x="153" y="128"/>
                    <a:pt x="152" y="127"/>
                  </a:cubicBezTo>
                  <a:cubicBezTo>
                    <a:pt x="154" y="129"/>
                    <a:pt x="155" y="126"/>
                    <a:pt x="157" y="128"/>
                  </a:cubicBezTo>
                  <a:cubicBezTo>
                    <a:pt x="158" y="129"/>
                    <a:pt x="145" y="134"/>
                    <a:pt x="142" y="135"/>
                  </a:cubicBezTo>
                  <a:cubicBezTo>
                    <a:pt x="141" y="135"/>
                    <a:pt x="140" y="134"/>
                    <a:pt x="139" y="134"/>
                  </a:cubicBezTo>
                  <a:cubicBezTo>
                    <a:pt x="139" y="134"/>
                    <a:pt x="135" y="135"/>
                    <a:pt x="139" y="135"/>
                  </a:cubicBezTo>
                  <a:cubicBezTo>
                    <a:pt x="140" y="135"/>
                    <a:pt x="147" y="136"/>
                    <a:pt x="150" y="135"/>
                  </a:cubicBezTo>
                  <a:cubicBezTo>
                    <a:pt x="151" y="134"/>
                    <a:pt x="151" y="134"/>
                    <a:pt x="154" y="134"/>
                  </a:cubicBezTo>
                  <a:cubicBezTo>
                    <a:pt x="156" y="134"/>
                    <a:pt x="160" y="134"/>
                    <a:pt x="160" y="134"/>
                  </a:cubicBezTo>
                  <a:cubicBezTo>
                    <a:pt x="161" y="135"/>
                    <a:pt x="158" y="137"/>
                    <a:pt x="158" y="137"/>
                  </a:cubicBezTo>
                  <a:cubicBezTo>
                    <a:pt x="155" y="138"/>
                    <a:pt x="146" y="138"/>
                    <a:pt x="143" y="138"/>
                  </a:cubicBezTo>
                  <a:cubicBezTo>
                    <a:pt x="139" y="139"/>
                    <a:pt x="133" y="140"/>
                    <a:pt x="129" y="140"/>
                  </a:cubicBezTo>
                  <a:cubicBezTo>
                    <a:pt x="125" y="140"/>
                    <a:pt x="132" y="141"/>
                    <a:pt x="133" y="140"/>
                  </a:cubicBezTo>
                  <a:cubicBezTo>
                    <a:pt x="147" y="140"/>
                    <a:pt x="162" y="136"/>
                    <a:pt x="178" y="138"/>
                  </a:cubicBezTo>
                  <a:cubicBezTo>
                    <a:pt x="180" y="138"/>
                    <a:pt x="190" y="138"/>
                    <a:pt x="181" y="140"/>
                  </a:cubicBezTo>
                  <a:cubicBezTo>
                    <a:pt x="176" y="141"/>
                    <a:pt x="161" y="143"/>
                    <a:pt x="157" y="143"/>
                  </a:cubicBezTo>
                  <a:cubicBezTo>
                    <a:pt x="154" y="143"/>
                    <a:pt x="153" y="142"/>
                    <a:pt x="150" y="142"/>
                  </a:cubicBezTo>
                  <a:cubicBezTo>
                    <a:pt x="151" y="142"/>
                    <a:pt x="148" y="142"/>
                    <a:pt x="147" y="142"/>
                  </a:cubicBezTo>
                  <a:cubicBezTo>
                    <a:pt x="145" y="145"/>
                    <a:pt x="172" y="146"/>
                    <a:pt x="149" y="143"/>
                  </a:cubicBezTo>
                  <a:cubicBezTo>
                    <a:pt x="154" y="144"/>
                    <a:pt x="162" y="143"/>
                    <a:pt x="166" y="144"/>
                  </a:cubicBezTo>
                  <a:cubicBezTo>
                    <a:pt x="169" y="145"/>
                    <a:pt x="175" y="143"/>
                    <a:pt x="180" y="143"/>
                  </a:cubicBezTo>
                  <a:cubicBezTo>
                    <a:pt x="182" y="142"/>
                    <a:pt x="185" y="143"/>
                    <a:pt x="187" y="142"/>
                  </a:cubicBezTo>
                  <a:cubicBezTo>
                    <a:pt x="187" y="142"/>
                    <a:pt x="189" y="141"/>
                    <a:pt x="189" y="141"/>
                  </a:cubicBezTo>
                  <a:cubicBezTo>
                    <a:pt x="192" y="140"/>
                    <a:pt x="197" y="141"/>
                    <a:pt x="199" y="140"/>
                  </a:cubicBezTo>
                  <a:cubicBezTo>
                    <a:pt x="199" y="140"/>
                    <a:pt x="197" y="140"/>
                    <a:pt x="197" y="140"/>
                  </a:cubicBezTo>
                  <a:cubicBezTo>
                    <a:pt x="197" y="137"/>
                    <a:pt x="201" y="139"/>
                    <a:pt x="203" y="139"/>
                  </a:cubicBezTo>
                  <a:cubicBezTo>
                    <a:pt x="203" y="139"/>
                    <a:pt x="202" y="138"/>
                    <a:pt x="202" y="137"/>
                  </a:cubicBezTo>
                  <a:cubicBezTo>
                    <a:pt x="204" y="135"/>
                    <a:pt x="209" y="138"/>
                    <a:pt x="213" y="137"/>
                  </a:cubicBezTo>
                  <a:cubicBezTo>
                    <a:pt x="215" y="136"/>
                    <a:pt x="216" y="134"/>
                    <a:pt x="218" y="135"/>
                  </a:cubicBezTo>
                  <a:cubicBezTo>
                    <a:pt x="218" y="135"/>
                    <a:pt x="213" y="137"/>
                    <a:pt x="219" y="137"/>
                  </a:cubicBezTo>
                  <a:cubicBezTo>
                    <a:pt x="219" y="137"/>
                    <a:pt x="221" y="136"/>
                    <a:pt x="222" y="136"/>
                  </a:cubicBezTo>
                  <a:cubicBezTo>
                    <a:pt x="227" y="135"/>
                    <a:pt x="240" y="136"/>
                    <a:pt x="247" y="136"/>
                  </a:cubicBezTo>
                  <a:cubicBezTo>
                    <a:pt x="253" y="135"/>
                    <a:pt x="236" y="134"/>
                    <a:pt x="234" y="134"/>
                  </a:cubicBezTo>
                  <a:cubicBezTo>
                    <a:pt x="231" y="133"/>
                    <a:pt x="234" y="132"/>
                    <a:pt x="230" y="132"/>
                  </a:cubicBezTo>
                  <a:cubicBezTo>
                    <a:pt x="229" y="132"/>
                    <a:pt x="227" y="133"/>
                    <a:pt x="225" y="133"/>
                  </a:cubicBezTo>
                  <a:cubicBezTo>
                    <a:pt x="223" y="133"/>
                    <a:pt x="221" y="131"/>
                    <a:pt x="220" y="131"/>
                  </a:cubicBezTo>
                  <a:cubicBezTo>
                    <a:pt x="217" y="131"/>
                    <a:pt x="201" y="132"/>
                    <a:pt x="210" y="128"/>
                  </a:cubicBezTo>
                  <a:cubicBezTo>
                    <a:pt x="211" y="128"/>
                    <a:pt x="214" y="129"/>
                    <a:pt x="216" y="129"/>
                  </a:cubicBezTo>
                  <a:cubicBezTo>
                    <a:pt x="218" y="129"/>
                    <a:pt x="219" y="127"/>
                    <a:pt x="220" y="127"/>
                  </a:cubicBezTo>
                  <a:cubicBezTo>
                    <a:pt x="225" y="126"/>
                    <a:pt x="230" y="128"/>
                    <a:pt x="234" y="127"/>
                  </a:cubicBezTo>
                  <a:cubicBezTo>
                    <a:pt x="239" y="126"/>
                    <a:pt x="246" y="128"/>
                    <a:pt x="257" y="127"/>
                  </a:cubicBezTo>
                  <a:cubicBezTo>
                    <a:pt x="258" y="127"/>
                    <a:pt x="259" y="126"/>
                    <a:pt x="259" y="126"/>
                  </a:cubicBezTo>
                  <a:cubicBezTo>
                    <a:pt x="263" y="125"/>
                    <a:pt x="269" y="127"/>
                    <a:pt x="272" y="126"/>
                  </a:cubicBezTo>
                  <a:cubicBezTo>
                    <a:pt x="274" y="125"/>
                    <a:pt x="270" y="125"/>
                    <a:pt x="267" y="125"/>
                  </a:cubicBezTo>
                  <a:cubicBezTo>
                    <a:pt x="261" y="125"/>
                    <a:pt x="252" y="126"/>
                    <a:pt x="247" y="125"/>
                  </a:cubicBezTo>
                  <a:cubicBezTo>
                    <a:pt x="244" y="125"/>
                    <a:pt x="238" y="125"/>
                    <a:pt x="237" y="124"/>
                  </a:cubicBezTo>
                  <a:cubicBezTo>
                    <a:pt x="236" y="123"/>
                    <a:pt x="242" y="123"/>
                    <a:pt x="243" y="123"/>
                  </a:cubicBezTo>
                  <a:cubicBezTo>
                    <a:pt x="248" y="123"/>
                    <a:pt x="258" y="124"/>
                    <a:pt x="262" y="124"/>
                  </a:cubicBezTo>
                  <a:cubicBezTo>
                    <a:pt x="265" y="124"/>
                    <a:pt x="265" y="123"/>
                    <a:pt x="267" y="122"/>
                  </a:cubicBezTo>
                  <a:cubicBezTo>
                    <a:pt x="274" y="120"/>
                    <a:pt x="282" y="122"/>
                    <a:pt x="291" y="122"/>
                  </a:cubicBezTo>
                  <a:cubicBezTo>
                    <a:pt x="298" y="123"/>
                    <a:pt x="309" y="123"/>
                    <a:pt x="315" y="123"/>
                  </a:cubicBezTo>
                  <a:cubicBezTo>
                    <a:pt x="315" y="123"/>
                    <a:pt x="321" y="122"/>
                    <a:pt x="315" y="122"/>
                  </a:cubicBezTo>
                  <a:cubicBezTo>
                    <a:pt x="310" y="121"/>
                    <a:pt x="312" y="122"/>
                    <a:pt x="307" y="121"/>
                  </a:cubicBezTo>
                  <a:cubicBezTo>
                    <a:pt x="301" y="121"/>
                    <a:pt x="297" y="120"/>
                    <a:pt x="293" y="120"/>
                  </a:cubicBezTo>
                  <a:cubicBezTo>
                    <a:pt x="290" y="120"/>
                    <a:pt x="284" y="120"/>
                    <a:pt x="282" y="120"/>
                  </a:cubicBezTo>
                  <a:cubicBezTo>
                    <a:pt x="277" y="119"/>
                    <a:pt x="274" y="118"/>
                    <a:pt x="269" y="118"/>
                  </a:cubicBezTo>
                  <a:cubicBezTo>
                    <a:pt x="268" y="118"/>
                    <a:pt x="264" y="117"/>
                    <a:pt x="263" y="116"/>
                  </a:cubicBezTo>
                  <a:cubicBezTo>
                    <a:pt x="263" y="115"/>
                    <a:pt x="268" y="115"/>
                    <a:pt x="268" y="115"/>
                  </a:cubicBezTo>
                  <a:cubicBezTo>
                    <a:pt x="274" y="115"/>
                    <a:pt x="286" y="115"/>
                    <a:pt x="290" y="115"/>
                  </a:cubicBezTo>
                  <a:cubicBezTo>
                    <a:pt x="291" y="115"/>
                    <a:pt x="296" y="118"/>
                    <a:pt x="298" y="117"/>
                  </a:cubicBezTo>
                  <a:cubicBezTo>
                    <a:pt x="299" y="116"/>
                    <a:pt x="292" y="115"/>
                    <a:pt x="292" y="114"/>
                  </a:cubicBezTo>
                  <a:cubicBezTo>
                    <a:pt x="292" y="112"/>
                    <a:pt x="300" y="113"/>
                    <a:pt x="301" y="113"/>
                  </a:cubicBezTo>
                  <a:cubicBezTo>
                    <a:pt x="309" y="113"/>
                    <a:pt x="295" y="111"/>
                    <a:pt x="293" y="111"/>
                  </a:cubicBezTo>
                  <a:cubicBezTo>
                    <a:pt x="287" y="110"/>
                    <a:pt x="277" y="111"/>
                    <a:pt x="271" y="110"/>
                  </a:cubicBezTo>
                  <a:cubicBezTo>
                    <a:pt x="270" y="110"/>
                    <a:pt x="268" y="110"/>
                    <a:pt x="269" y="109"/>
                  </a:cubicBezTo>
                  <a:cubicBezTo>
                    <a:pt x="269" y="107"/>
                    <a:pt x="281" y="110"/>
                    <a:pt x="284" y="109"/>
                  </a:cubicBezTo>
                  <a:cubicBezTo>
                    <a:pt x="284" y="109"/>
                    <a:pt x="284" y="108"/>
                    <a:pt x="284" y="108"/>
                  </a:cubicBezTo>
                  <a:cubicBezTo>
                    <a:pt x="288" y="106"/>
                    <a:pt x="297" y="109"/>
                    <a:pt x="303" y="108"/>
                  </a:cubicBezTo>
                  <a:cubicBezTo>
                    <a:pt x="303" y="108"/>
                    <a:pt x="311" y="106"/>
                    <a:pt x="311" y="106"/>
                  </a:cubicBezTo>
                  <a:cubicBezTo>
                    <a:pt x="311" y="107"/>
                    <a:pt x="305" y="104"/>
                    <a:pt x="305" y="104"/>
                  </a:cubicBezTo>
                  <a:cubicBezTo>
                    <a:pt x="301" y="103"/>
                    <a:pt x="291" y="102"/>
                    <a:pt x="300" y="102"/>
                  </a:cubicBezTo>
                  <a:cubicBezTo>
                    <a:pt x="301" y="102"/>
                    <a:pt x="305" y="102"/>
                    <a:pt x="305" y="102"/>
                  </a:cubicBezTo>
                  <a:cubicBezTo>
                    <a:pt x="305" y="101"/>
                    <a:pt x="301" y="100"/>
                    <a:pt x="301" y="100"/>
                  </a:cubicBezTo>
                  <a:cubicBezTo>
                    <a:pt x="296" y="99"/>
                    <a:pt x="287" y="100"/>
                    <a:pt x="282" y="98"/>
                  </a:cubicBezTo>
                  <a:cubicBezTo>
                    <a:pt x="280" y="98"/>
                    <a:pt x="258" y="95"/>
                    <a:pt x="268" y="95"/>
                  </a:cubicBezTo>
                  <a:cubicBezTo>
                    <a:pt x="274" y="95"/>
                    <a:pt x="279" y="94"/>
                    <a:pt x="284" y="94"/>
                  </a:cubicBezTo>
                  <a:cubicBezTo>
                    <a:pt x="288" y="93"/>
                    <a:pt x="293" y="95"/>
                    <a:pt x="295" y="94"/>
                  </a:cubicBezTo>
                  <a:cubicBezTo>
                    <a:pt x="295" y="94"/>
                    <a:pt x="295" y="92"/>
                    <a:pt x="295" y="92"/>
                  </a:cubicBezTo>
                  <a:cubicBezTo>
                    <a:pt x="297" y="92"/>
                    <a:pt x="302" y="93"/>
                    <a:pt x="302" y="92"/>
                  </a:cubicBezTo>
                  <a:cubicBezTo>
                    <a:pt x="303" y="90"/>
                    <a:pt x="292" y="91"/>
                    <a:pt x="291" y="89"/>
                  </a:cubicBezTo>
                  <a:cubicBezTo>
                    <a:pt x="291" y="88"/>
                    <a:pt x="302" y="89"/>
                    <a:pt x="303" y="88"/>
                  </a:cubicBezTo>
                  <a:cubicBezTo>
                    <a:pt x="304" y="88"/>
                    <a:pt x="304" y="85"/>
                    <a:pt x="306" y="84"/>
                  </a:cubicBezTo>
                  <a:cubicBezTo>
                    <a:pt x="306" y="84"/>
                    <a:pt x="310" y="83"/>
                    <a:pt x="310" y="83"/>
                  </a:cubicBezTo>
                  <a:cubicBezTo>
                    <a:pt x="309" y="81"/>
                    <a:pt x="297" y="84"/>
                    <a:pt x="296" y="82"/>
                  </a:cubicBezTo>
                  <a:cubicBezTo>
                    <a:pt x="295" y="78"/>
                    <a:pt x="309" y="80"/>
                    <a:pt x="310" y="79"/>
                  </a:cubicBezTo>
                  <a:cubicBezTo>
                    <a:pt x="309" y="81"/>
                    <a:pt x="304" y="76"/>
                    <a:pt x="305" y="76"/>
                  </a:cubicBezTo>
                  <a:cubicBezTo>
                    <a:pt x="304" y="75"/>
                    <a:pt x="289" y="74"/>
                    <a:pt x="289" y="73"/>
                  </a:cubicBezTo>
                  <a:cubicBezTo>
                    <a:pt x="289" y="72"/>
                    <a:pt x="303" y="72"/>
                    <a:pt x="294" y="73"/>
                  </a:cubicBezTo>
                  <a:cubicBezTo>
                    <a:pt x="295" y="73"/>
                    <a:pt x="295" y="74"/>
                    <a:pt x="298" y="72"/>
                  </a:cubicBezTo>
                  <a:cubicBezTo>
                    <a:pt x="296" y="74"/>
                    <a:pt x="296" y="67"/>
                    <a:pt x="299" y="70"/>
                  </a:cubicBezTo>
                  <a:cubicBezTo>
                    <a:pt x="297" y="69"/>
                    <a:pt x="283" y="69"/>
                    <a:pt x="293" y="68"/>
                  </a:cubicBezTo>
                  <a:cubicBezTo>
                    <a:pt x="294" y="68"/>
                    <a:pt x="304" y="69"/>
                    <a:pt x="304" y="68"/>
                  </a:cubicBezTo>
                  <a:cubicBezTo>
                    <a:pt x="304" y="68"/>
                    <a:pt x="300" y="66"/>
                    <a:pt x="300" y="66"/>
                  </a:cubicBezTo>
                  <a:cubicBezTo>
                    <a:pt x="298" y="65"/>
                    <a:pt x="292" y="65"/>
                    <a:pt x="289" y="63"/>
                  </a:cubicBezTo>
                  <a:cubicBezTo>
                    <a:pt x="288" y="63"/>
                    <a:pt x="289" y="62"/>
                    <a:pt x="289" y="61"/>
                  </a:cubicBezTo>
                  <a:cubicBezTo>
                    <a:pt x="289" y="61"/>
                    <a:pt x="284" y="59"/>
                    <a:pt x="284" y="59"/>
                  </a:cubicBezTo>
                  <a:cubicBezTo>
                    <a:pt x="283" y="56"/>
                    <a:pt x="278" y="59"/>
                    <a:pt x="277" y="56"/>
                  </a:cubicBezTo>
                  <a:cubicBezTo>
                    <a:pt x="277" y="55"/>
                    <a:pt x="284" y="55"/>
                    <a:pt x="285" y="55"/>
                  </a:cubicBezTo>
                  <a:cubicBezTo>
                    <a:pt x="297" y="55"/>
                    <a:pt x="308" y="54"/>
                    <a:pt x="321" y="54"/>
                  </a:cubicBezTo>
                  <a:cubicBezTo>
                    <a:pt x="326" y="54"/>
                    <a:pt x="316" y="53"/>
                    <a:pt x="315" y="52"/>
                  </a:cubicBezTo>
                  <a:cubicBezTo>
                    <a:pt x="314" y="52"/>
                    <a:pt x="314" y="51"/>
                    <a:pt x="313" y="50"/>
                  </a:cubicBezTo>
                  <a:cubicBezTo>
                    <a:pt x="311" y="50"/>
                    <a:pt x="309" y="51"/>
                    <a:pt x="306" y="51"/>
                  </a:cubicBezTo>
                  <a:cubicBezTo>
                    <a:pt x="298" y="50"/>
                    <a:pt x="286" y="49"/>
                    <a:pt x="282" y="48"/>
                  </a:cubicBezTo>
                  <a:cubicBezTo>
                    <a:pt x="280" y="48"/>
                    <a:pt x="275" y="45"/>
                    <a:pt x="275" y="46"/>
                  </a:cubicBezTo>
                  <a:cubicBezTo>
                    <a:pt x="274" y="44"/>
                    <a:pt x="286" y="45"/>
                    <a:pt x="287" y="45"/>
                  </a:cubicBezTo>
                  <a:cubicBezTo>
                    <a:pt x="290" y="45"/>
                    <a:pt x="295" y="45"/>
                    <a:pt x="298" y="45"/>
                  </a:cubicBezTo>
                  <a:cubicBezTo>
                    <a:pt x="303" y="45"/>
                    <a:pt x="291" y="44"/>
                    <a:pt x="290" y="43"/>
                  </a:cubicBezTo>
                  <a:cubicBezTo>
                    <a:pt x="285" y="42"/>
                    <a:pt x="277" y="42"/>
                    <a:pt x="270" y="42"/>
                  </a:cubicBezTo>
                  <a:cubicBezTo>
                    <a:pt x="266" y="41"/>
                    <a:pt x="262" y="40"/>
                    <a:pt x="269" y="40"/>
                  </a:cubicBezTo>
                  <a:cubicBezTo>
                    <a:pt x="275" y="40"/>
                    <a:pt x="281" y="41"/>
                    <a:pt x="286" y="40"/>
                  </a:cubicBezTo>
                  <a:cubicBezTo>
                    <a:pt x="290" y="40"/>
                    <a:pt x="284" y="39"/>
                    <a:pt x="282" y="39"/>
                  </a:cubicBezTo>
                  <a:cubicBezTo>
                    <a:pt x="272" y="39"/>
                    <a:pt x="265" y="38"/>
                    <a:pt x="254" y="38"/>
                  </a:cubicBezTo>
                  <a:cubicBezTo>
                    <a:pt x="252" y="38"/>
                    <a:pt x="244" y="39"/>
                    <a:pt x="243" y="38"/>
                  </a:cubicBezTo>
                  <a:cubicBezTo>
                    <a:pt x="242" y="37"/>
                    <a:pt x="256" y="36"/>
                    <a:pt x="257" y="36"/>
                  </a:cubicBezTo>
                  <a:cubicBezTo>
                    <a:pt x="262" y="34"/>
                    <a:pt x="252" y="35"/>
                    <a:pt x="252" y="34"/>
                  </a:cubicBezTo>
                  <a:cubicBezTo>
                    <a:pt x="250" y="32"/>
                    <a:pt x="259" y="31"/>
                    <a:pt x="259" y="31"/>
                  </a:cubicBezTo>
                  <a:cubicBezTo>
                    <a:pt x="264" y="31"/>
                    <a:pt x="255" y="31"/>
                    <a:pt x="253" y="31"/>
                  </a:cubicBezTo>
                  <a:cubicBezTo>
                    <a:pt x="240" y="30"/>
                    <a:pt x="228" y="30"/>
                    <a:pt x="216" y="29"/>
                  </a:cubicBezTo>
                  <a:cubicBezTo>
                    <a:pt x="215" y="29"/>
                    <a:pt x="213" y="30"/>
                    <a:pt x="213" y="30"/>
                  </a:cubicBezTo>
                  <a:cubicBezTo>
                    <a:pt x="218" y="30"/>
                    <a:pt x="211" y="30"/>
                    <a:pt x="211" y="29"/>
                  </a:cubicBezTo>
                  <a:cubicBezTo>
                    <a:pt x="211" y="27"/>
                    <a:pt x="229" y="27"/>
                    <a:pt x="214" y="28"/>
                  </a:cubicBezTo>
                  <a:cubicBezTo>
                    <a:pt x="217" y="28"/>
                    <a:pt x="224" y="28"/>
                    <a:pt x="226" y="28"/>
                  </a:cubicBezTo>
                  <a:cubicBezTo>
                    <a:pt x="228" y="28"/>
                    <a:pt x="229" y="27"/>
                    <a:pt x="229" y="27"/>
                  </a:cubicBezTo>
                  <a:cubicBezTo>
                    <a:pt x="231" y="27"/>
                    <a:pt x="236" y="28"/>
                    <a:pt x="238" y="27"/>
                  </a:cubicBezTo>
                  <a:cubicBezTo>
                    <a:pt x="238" y="27"/>
                    <a:pt x="237" y="26"/>
                    <a:pt x="237" y="26"/>
                  </a:cubicBezTo>
                  <a:cubicBezTo>
                    <a:pt x="238" y="24"/>
                    <a:pt x="251" y="25"/>
                    <a:pt x="255" y="25"/>
                  </a:cubicBezTo>
                  <a:cubicBezTo>
                    <a:pt x="259" y="25"/>
                    <a:pt x="259" y="26"/>
                    <a:pt x="260" y="23"/>
                  </a:cubicBezTo>
                  <a:cubicBezTo>
                    <a:pt x="260" y="23"/>
                    <a:pt x="261" y="22"/>
                    <a:pt x="261" y="22"/>
                  </a:cubicBezTo>
                  <a:cubicBezTo>
                    <a:pt x="260" y="20"/>
                    <a:pt x="255" y="22"/>
                    <a:pt x="255" y="22"/>
                  </a:cubicBezTo>
                  <a:cubicBezTo>
                    <a:pt x="254" y="22"/>
                    <a:pt x="249" y="21"/>
                    <a:pt x="247" y="21"/>
                  </a:cubicBezTo>
                  <a:cubicBezTo>
                    <a:pt x="246" y="21"/>
                    <a:pt x="238" y="21"/>
                    <a:pt x="238" y="20"/>
                  </a:cubicBezTo>
                  <a:cubicBezTo>
                    <a:pt x="237" y="19"/>
                    <a:pt x="251" y="19"/>
                    <a:pt x="244" y="18"/>
                  </a:cubicBezTo>
                  <a:cubicBezTo>
                    <a:pt x="238" y="18"/>
                    <a:pt x="223" y="19"/>
                    <a:pt x="214" y="17"/>
                  </a:cubicBezTo>
                  <a:cubicBezTo>
                    <a:pt x="210" y="16"/>
                    <a:pt x="205" y="16"/>
                    <a:pt x="199" y="15"/>
                  </a:cubicBezTo>
                  <a:cubicBezTo>
                    <a:pt x="187" y="14"/>
                    <a:pt x="204" y="12"/>
                    <a:pt x="208" y="12"/>
                  </a:cubicBezTo>
                  <a:cubicBezTo>
                    <a:pt x="216" y="11"/>
                    <a:pt x="220" y="12"/>
                    <a:pt x="227" y="12"/>
                  </a:cubicBezTo>
                  <a:cubicBezTo>
                    <a:pt x="233" y="11"/>
                    <a:pt x="222" y="10"/>
                    <a:pt x="222" y="10"/>
                  </a:cubicBezTo>
                  <a:cubicBezTo>
                    <a:pt x="212" y="9"/>
                    <a:pt x="196" y="10"/>
                    <a:pt x="189" y="10"/>
                  </a:cubicBezTo>
                  <a:cubicBezTo>
                    <a:pt x="187" y="9"/>
                    <a:pt x="186" y="9"/>
                    <a:pt x="184" y="8"/>
                  </a:cubicBezTo>
                  <a:cubicBezTo>
                    <a:pt x="182" y="8"/>
                    <a:pt x="177" y="8"/>
                    <a:pt x="182" y="7"/>
                  </a:cubicBezTo>
                  <a:cubicBezTo>
                    <a:pt x="189" y="7"/>
                    <a:pt x="198" y="8"/>
                    <a:pt x="205" y="8"/>
                  </a:cubicBezTo>
                  <a:cubicBezTo>
                    <a:pt x="215" y="8"/>
                    <a:pt x="224" y="7"/>
                    <a:pt x="234" y="6"/>
                  </a:cubicBezTo>
                  <a:cubicBezTo>
                    <a:pt x="232" y="5"/>
                    <a:pt x="231" y="5"/>
                    <a:pt x="230" y="5"/>
                  </a:cubicBezTo>
                  <a:close/>
                  <a:moveTo>
                    <a:pt x="38" y="57"/>
                  </a:moveTo>
                  <a:cubicBezTo>
                    <a:pt x="37" y="59"/>
                    <a:pt x="32" y="57"/>
                    <a:pt x="34" y="56"/>
                  </a:cubicBezTo>
                  <a:cubicBezTo>
                    <a:pt x="34" y="55"/>
                    <a:pt x="38" y="56"/>
                    <a:pt x="38" y="57"/>
                  </a:cubicBezTo>
                  <a:close/>
                  <a:moveTo>
                    <a:pt x="51" y="52"/>
                  </a:moveTo>
                  <a:cubicBezTo>
                    <a:pt x="52" y="53"/>
                    <a:pt x="44" y="53"/>
                    <a:pt x="46" y="52"/>
                  </a:cubicBezTo>
                  <a:cubicBezTo>
                    <a:pt x="46" y="51"/>
                    <a:pt x="51" y="50"/>
                    <a:pt x="51" y="52"/>
                  </a:cubicBezTo>
                  <a:close/>
                  <a:moveTo>
                    <a:pt x="51" y="85"/>
                  </a:moveTo>
                  <a:cubicBezTo>
                    <a:pt x="51" y="86"/>
                    <a:pt x="44" y="86"/>
                    <a:pt x="44" y="85"/>
                  </a:cubicBezTo>
                  <a:cubicBezTo>
                    <a:pt x="45" y="84"/>
                    <a:pt x="51" y="84"/>
                    <a:pt x="51" y="85"/>
                  </a:cubicBezTo>
                  <a:close/>
                  <a:moveTo>
                    <a:pt x="55" y="83"/>
                  </a:moveTo>
                  <a:cubicBezTo>
                    <a:pt x="55" y="84"/>
                    <a:pt x="45" y="83"/>
                    <a:pt x="45" y="83"/>
                  </a:cubicBezTo>
                  <a:cubicBezTo>
                    <a:pt x="46" y="82"/>
                    <a:pt x="55" y="81"/>
                    <a:pt x="55" y="83"/>
                  </a:cubicBezTo>
                  <a:close/>
                  <a:moveTo>
                    <a:pt x="70" y="18"/>
                  </a:moveTo>
                  <a:cubicBezTo>
                    <a:pt x="72" y="18"/>
                    <a:pt x="79" y="17"/>
                    <a:pt x="75" y="19"/>
                  </a:cubicBezTo>
                  <a:cubicBezTo>
                    <a:pt x="73" y="19"/>
                    <a:pt x="63" y="21"/>
                    <a:pt x="65" y="20"/>
                  </a:cubicBezTo>
                  <a:cubicBezTo>
                    <a:pt x="66" y="19"/>
                    <a:pt x="69" y="18"/>
                    <a:pt x="70" y="18"/>
                  </a:cubicBezTo>
                  <a:close/>
                  <a:moveTo>
                    <a:pt x="55" y="80"/>
                  </a:moveTo>
                  <a:cubicBezTo>
                    <a:pt x="57" y="82"/>
                    <a:pt x="51" y="80"/>
                    <a:pt x="54" y="80"/>
                  </a:cubicBezTo>
                  <a:cubicBezTo>
                    <a:pt x="54" y="79"/>
                    <a:pt x="55" y="80"/>
                    <a:pt x="55" y="80"/>
                  </a:cubicBezTo>
                  <a:close/>
                  <a:moveTo>
                    <a:pt x="61" y="88"/>
                  </a:moveTo>
                  <a:cubicBezTo>
                    <a:pt x="62" y="89"/>
                    <a:pt x="53" y="89"/>
                    <a:pt x="55" y="88"/>
                  </a:cubicBezTo>
                  <a:cubicBezTo>
                    <a:pt x="56" y="87"/>
                    <a:pt x="60" y="86"/>
                    <a:pt x="61" y="88"/>
                  </a:cubicBezTo>
                  <a:close/>
                  <a:moveTo>
                    <a:pt x="101" y="12"/>
                  </a:moveTo>
                  <a:cubicBezTo>
                    <a:pt x="103" y="12"/>
                    <a:pt x="104" y="12"/>
                    <a:pt x="102" y="13"/>
                  </a:cubicBezTo>
                  <a:cubicBezTo>
                    <a:pt x="100" y="14"/>
                    <a:pt x="85" y="16"/>
                    <a:pt x="86" y="14"/>
                  </a:cubicBezTo>
                  <a:cubicBezTo>
                    <a:pt x="86" y="13"/>
                    <a:pt x="99" y="12"/>
                    <a:pt x="101" y="12"/>
                  </a:cubicBezTo>
                  <a:close/>
                  <a:moveTo>
                    <a:pt x="151" y="7"/>
                  </a:moveTo>
                  <a:cubicBezTo>
                    <a:pt x="157" y="7"/>
                    <a:pt x="167" y="7"/>
                    <a:pt x="170" y="8"/>
                  </a:cubicBezTo>
                  <a:cubicBezTo>
                    <a:pt x="171" y="8"/>
                    <a:pt x="178" y="7"/>
                    <a:pt x="175" y="8"/>
                  </a:cubicBezTo>
                  <a:cubicBezTo>
                    <a:pt x="173" y="10"/>
                    <a:pt x="154" y="9"/>
                    <a:pt x="152" y="9"/>
                  </a:cubicBezTo>
                  <a:cubicBezTo>
                    <a:pt x="150" y="8"/>
                    <a:pt x="149" y="8"/>
                    <a:pt x="149" y="7"/>
                  </a:cubicBezTo>
                  <a:cubicBezTo>
                    <a:pt x="149" y="8"/>
                    <a:pt x="152" y="7"/>
                    <a:pt x="151" y="7"/>
                  </a:cubicBezTo>
                  <a:close/>
                  <a:moveTo>
                    <a:pt x="135" y="106"/>
                  </a:moveTo>
                  <a:cubicBezTo>
                    <a:pt x="135" y="107"/>
                    <a:pt x="130" y="107"/>
                    <a:pt x="130" y="106"/>
                  </a:cubicBezTo>
                  <a:cubicBezTo>
                    <a:pt x="131" y="106"/>
                    <a:pt x="135" y="105"/>
                    <a:pt x="135" y="106"/>
                  </a:cubicBezTo>
                  <a:close/>
                  <a:moveTo>
                    <a:pt x="141" y="124"/>
                  </a:moveTo>
                  <a:cubicBezTo>
                    <a:pt x="150" y="123"/>
                    <a:pt x="137" y="126"/>
                    <a:pt x="138" y="124"/>
                  </a:cubicBezTo>
                  <a:cubicBezTo>
                    <a:pt x="138" y="124"/>
                    <a:pt x="141" y="124"/>
                    <a:pt x="141" y="124"/>
                  </a:cubicBezTo>
                  <a:close/>
                  <a:moveTo>
                    <a:pt x="160" y="117"/>
                  </a:moveTo>
                  <a:cubicBezTo>
                    <a:pt x="164" y="118"/>
                    <a:pt x="163" y="119"/>
                    <a:pt x="161" y="119"/>
                  </a:cubicBezTo>
                  <a:cubicBezTo>
                    <a:pt x="158" y="119"/>
                    <a:pt x="145" y="120"/>
                    <a:pt x="146" y="118"/>
                  </a:cubicBezTo>
                  <a:cubicBezTo>
                    <a:pt x="147" y="117"/>
                    <a:pt x="156" y="117"/>
                    <a:pt x="160" y="117"/>
                  </a:cubicBezTo>
                  <a:close/>
                  <a:moveTo>
                    <a:pt x="166" y="115"/>
                  </a:moveTo>
                  <a:cubicBezTo>
                    <a:pt x="167" y="115"/>
                    <a:pt x="167" y="114"/>
                    <a:pt x="168" y="114"/>
                  </a:cubicBezTo>
                  <a:cubicBezTo>
                    <a:pt x="179" y="114"/>
                    <a:pt x="162" y="118"/>
                    <a:pt x="163" y="116"/>
                  </a:cubicBezTo>
                  <a:cubicBezTo>
                    <a:pt x="164" y="114"/>
                    <a:pt x="165" y="115"/>
                    <a:pt x="166" y="115"/>
                  </a:cubicBezTo>
                  <a:close/>
                  <a:moveTo>
                    <a:pt x="161" y="134"/>
                  </a:moveTo>
                  <a:cubicBezTo>
                    <a:pt x="162" y="133"/>
                    <a:pt x="167" y="133"/>
                    <a:pt x="168" y="133"/>
                  </a:cubicBezTo>
                  <a:cubicBezTo>
                    <a:pt x="171" y="134"/>
                    <a:pt x="161" y="135"/>
                    <a:pt x="161" y="134"/>
                  </a:cubicBezTo>
                  <a:close/>
                  <a:moveTo>
                    <a:pt x="188" y="129"/>
                  </a:moveTo>
                  <a:cubicBezTo>
                    <a:pt x="190" y="129"/>
                    <a:pt x="191" y="127"/>
                    <a:pt x="193" y="127"/>
                  </a:cubicBezTo>
                  <a:cubicBezTo>
                    <a:pt x="197" y="127"/>
                    <a:pt x="204" y="128"/>
                    <a:pt x="198" y="129"/>
                  </a:cubicBezTo>
                  <a:cubicBezTo>
                    <a:pt x="190" y="131"/>
                    <a:pt x="176" y="133"/>
                    <a:pt x="172" y="128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5" y="126"/>
                    <a:pt x="185" y="129"/>
                    <a:pt x="188" y="129"/>
                  </a:cubicBezTo>
                  <a:close/>
                  <a:moveTo>
                    <a:pt x="190" y="125"/>
                  </a:moveTo>
                  <a:cubicBezTo>
                    <a:pt x="190" y="125"/>
                    <a:pt x="181" y="127"/>
                    <a:pt x="182" y="125"/>
                  </a:cubicBezTo>
                  <a:cubicBezTo>
                    <a:pt x="183" y="125"/>
                    <a:pt x="190" y="124"/>
                    <a:pt x="190" y="125"/>
                  </a:cubicBezTo>
                  <a:close/>
                  <a:moveTo>
                    <a:pt x="222" y="122"/>
                  </a:moveTo>
                  <a:cubicBezTo>
                    <a:pt x="223" y="122"/>
                    <a:pt x="229" y="123"/>
                    <a:pt x="229" y="124"/>
                  </a:cubicBezTo>
                  <a:cubicBezTo>
                    <a:pt x="229" y="123"/>
                    <a:pt x="209" y="125"/>
                    <a:pt x="213" y="122"/>
                  </a:cubicBezTo>
                  <a:cubicBezTo>
                    <a:pt x="214" y="121"/>
                    <a:pt x="220" y="122"/>
                    <a:pt x="222" y="122"/>
                  </a:cubicBezTo>
                  <a:close/>
                  <a:moveTo>
                    <a:pt x="243" y="115"/>
                  </a:moveTo>
                  <a:cubicBezTo>
                    <a:pt x="242" y="114"/>
                    <a:pt x="248" y="117"/>
                    <a:pt x="248" y="116"/>
                  </a:cubicBezTo>
                  <a:cubicBezTo>
                    <a:pt x="248" y="117"/>
                    <a:pt x="236" y="116"/>
                    <a:pt x="239" y="115"/>
                  </a:cubicBezTo>
                  <a:cubicBezTo>
                    <a:pt x="240" y="114"/>
                    <a:pt x="243" y="115"/>
                    <a:pt x="243" y="115"/>
                  </a:cubicBezTo>
                  <a:close/>
                  <a:moveTo>
                    <a:pt x="272" y="46"/>
                  </a:moveTo>
                  <a:cubicBezTo>
                    <a:pt x="272" y="46"/>
                    <a:pt x="261" y="47"/>
                    <a:pt x="263" y="45"/>
                  </a:cubicBezTo>
                  <a:cubicBezTo>
                    <a:pt x="263" y="45"/>
                    <a:pt x="272" y="45"/>
                    <a:pt x="272" y="46"/>
                  </a:cubicBezTo>
                  <a:close/>
                  <a:moveTo>
                    <a:pt x="258" y="116"/>
                  </a:moveTo>
                  <a:cubicBezTo>
                    <a:pt x="264" y="117"/>
                    <a:pt x="254" y="118"/>
                    <a:pt x="255" y="116"/>
                  </a:cubicBezTo>
                  <a:cubicBezTo>
                    <a:pt x="256" y="116"/>
                    <a:pt x="257" y="116"/>
                    <a:pt x="258" y="116"/>
                  </a:cubicBezTo>
                  <a:close/>
                  <a:moveTo>
                    <a:pt x="302" y="85"/>
                  </a:moveTo>
                  <a:cubicBezTo>
                    <a:pt x="303" y="87"/>
                    <a:pt x="294" y="87"/>
                    <a:pt x="296" y="85"/>
                  </a:cubicBezTo>
                  <a:cubicBezTo>
                    <a:pt x="296" y="85"/>
                    <a:pt x="301" y="83"/>
                    <a:pt x="302" y="85"/>
                  </a:cubicBezTo>
                  <a:close/>
                  <a:moveTo>
                    <a:pt x="241" y="150"/>
                  </a:moveTo>
                  <a:cubicBezTo>
                    <a:pt x="241" y="150"/>
                    <a:pt x="244" y="152"/>
                    <a:pt x="245" y="151"/>
                  </a:cubicBezTo>
                  <a:cubicBezTo>
                    <a:pt x="246" y="150"/>
                    <a:pt x="242" y="150"/>
                    <a:pt x="241" y="150"/>
                  </a:cubicBezTo>
                  <a:close/>
                  <a:moveTo>
                    <a:pt x="219" y="146"/>
                  </a:moveTo>
                  <a:cubicBezTo>
                    <a:pt x="219" y="146"/>
                    <a:pt x="233" y="147"/>
                    <a:pt x="236" y="146"/>
                  </a:cubicBezTo>
                  <a:cubicBezTo>
                    <a:pt x="224" y="149"/>
                    <a:pt x="237" y="146"/>
                    <a:pt x="237" y="145"/>
                  </a:cubicBezTo>
                  <a:cubicBezTo>
                    <a:pt x="237" y="145"/>
                    <a:pt x="232" y="145"/>
                    <a:pt x="233" y="145"/>
                  </a:cubicBezTo>
                  <a:cubicBezTo>
                    <a:pt x="231" y="145"/>
                    <a:pt x="221" y="144"/>
                    <a:pt x="219" y="146"/>
                  </a:cubicBezTo>
                  <a:close/>
                  <a:moveTo>
                    <a:pt x="219" y="140"/>
                  </a:moveTo>
                  <a:cubicBezTo>
                    <a:pt x="218" y="140"/>
                    <a:pt x="222" y="141"/>
                    <a:pt x="222" y="141"/>
                  </a:cubicBezTo>
                  <a:cubicBezTo>
                    <a:pt x="222" y="140"/>
                    <a:pt x="220" y="140"/>
                    <a:pt x="219" y="140"/>
                  </a:cubicBezTo>
                  <a:close/>
                  <a:moveTo>
                    <a:pt x="208" y="138"/>
                  </a:moveTo>
                  <a:cubicBezTo>
                    <a:pt x="206" y="139"/>
                    <a:pt x="210" y="140"/>
                    <a:pt x="211" y="139"/>
                  </a:cubicBezTo>
                  <a:cubicBezTo>
                    <a:pt x="211" y="139"/>
                    <a:pt x="210" y="137"/>
                    <a:pt x="208" y="138"/>
                  </a:cubicBezTo>
                  <a:close/>
                  <a:moveTo>
                    <a:pt x="203" y="141"/>
                  </a:moveTo>
                  <a:cubicBezTo>
                    <a:pt x="202" y="142"/>
                    <a:pt x="209" y="141"/>
                    <a:pt x="212" y="141"/>
                  </a:cubicBezTo>
                  <a:cubicBezTo>
                    <a:pt x="215" y="140"/>
                    <a:pt x="205" y="140"/>
                    <a:pt x="203" y="140"/>
                  </a:cubicBezTo>
                  <a:cubicBezTo>
                    <a:pt x="203" y="140"/>
                    <a:pt x="203" y="141"/>
                    <a:pt x="203" y="141"/>
                  </a:cubicBezTo>
                  <a:close/>
                  <a:moveTo>
                    <a:pt x="164" y="151"/>
                  </a:moveTo>
                  <a:cubicBezTo>
                    <a:pt x="164" y="151"/>
                    <a:pt x="164" y="151"/>
                    <a:pt x="166" y="152"/>
                  </a:cubicBezTo>
                  <a:cubicBezTo>
                    <a:pt x="170" y="152"/>
                    <a:pt x="180" y="150"/>
                    <a:pt x="187" y="150"/>
                  </a:cubicBezTo>
                  <a:cubicBezTo>
                    <a:pt x="192" y="150"/>
                    <a:pt x="185" y="148"/>
                    <a:pt x="184" y="148"/>
                  </a:cubicBezTo>
                  <a:cubicBezTo>
                    <a:pt x="182" y="148"/>
                    <a:pt x="171" y="150"/>
                    <a:pt x="166" y="151"/>
                  </a:cubicBezTo>
                  <a:cubicBezTo>
                    <a:pt x="166" y="151"/>
                    <a:pt x="164" y="151"/>
                    <a:pt x="164" y="151"/>
                  </a:cubicBezTo>
                  <a:close/>
                  <a:moveTo>
                    <a:pt x="75" y="95"/>
                  </a:moveTo>
                  <a:cubicBezTo>
                    <a:pt x="72" y="96"/>
                    <a:pt x="77" y="96"/>
                    <a:pt x="78" y="95"/>
                  </a:cubicBezTo>
                  <a:cubicBezTo>
                    <a:pt x="78" y="94"/>
                    <a:pt x="76" y="94"/>
                    <a:pt x="75" y="95"/>
                  </a:cubicBezTo>
                  <a:close/>
                  <a:moveTo>
                    <a:pt x="94" y="2"/>
                  </a:moveTo>
                  <a:cubicBezTo>
                    <a:pt x="93" y="3"/>
                    <a:pt x="109" y="1"/>
                    <a:pt x="111" y="1"/>
                  </a:cubicBezTo>
                  <a:cubicBezTo>
                    <a:pt x="114" y="0"/>
                    <a:pt x="106" y="1"/>
                    <a:pt x="104" y="1"/>
                  </a:cubicBezTo>
                  <a:cubicBezTo>
                    <a:pt x="102" y="1"/>
                    <a:pt x="95" y="0"/>
                    <a:pt x="94" y="2"/>
                  </a:cubicBezTo>
                  <a:close/>
                  <a:moveTo>
                    <a:pt x="47" y="96"/>
                  </a:moveTo>
                  <a:cubicBezTo>
                    <a:pt x="47" y="97"/>
                    <a:pt x="61" y="98"/>
                    <a:pt x="65" y="97"/>
                  </a:cubicBezTo>
                  <a:cubicBezTo>
                    <a:pt x="68" y="96"/>
                    <a:pt x="61" y="97"/>
                    <a:pt x="58" y="96"/>
                  </a:cubicBezTo>
                  <a:cubicBezTo>
                    <a:pt x="57" y="95"/>
                    <a:pt x="56" y="94"/>
                    <a:pt x="56" y="94"/>
                  </a:cubicBezTo>
                  <a:cubicBezTo>
                    <a:pt x="52" y="94"/>
                    <a:pt x="48" y="95"/>
                    <a:pt x="47" y="96"/>
                  </a:cubicBezTo>
                  <a:close/>
                  <a:moveTo>
                    <a:pt x="20" y="84"/>
                  </a:moveTo>
                  <a:cubicBezTo>
                    <a:pt x="18" y="86"/>
                    <a:pt x="26" y="87"/>
                    <a:pt x="25" y="85"/>
                  </a:cubicBezTo>
                  <a:cubicBezTo>
                    <a:pt x="24" y="84"/>
                    <a:pt x="20" y="84"/>
                    <a:pt x="20" y="84"/>
                  </a:cubicBezTo>
                  <a:close/>
                  <a:moveTo>
                    <a:pt x="17" y="65"/>
                  </a:moveTo>
                  <a:cubicBezTo>
                    <a:pt x="16" y="65"/>
                    <a:pt x="21" y="70"/>
                    <a:pt x="24" y="68"/>
                  </a:cubicBezTo>
                  <a:cubicBezTo>
                    <a:pt x="25" y="68"/>
                    <a:pt x="22" y="67"/>
                    <a:pt x="22" y="67"/>
                  </a:cubicBezTo>
                  <a:cubicBezTo>
                    <a:pt x="22" y="65"/>
                    <a:pt x="24" y="65"/>
                    <a:pt x="23" y="65"/>
                  </a:cubicBezTo>
                  <a:cubicBezTo>
                    <a:pt x="20" y="62"/>
                    <a:pt x="23" y="65"/>
                    <a:pt x="21" y="65"/>
                  </a:cubicBezTo>
                  <a:cubicBezTo>
                    <a:pt x="19" y="65"/>
                    <a:pt x="18" y="64"/>
                    <a:pt x="17" y="65"/>
                  </a:cubicBezTo>
                  <a:close/>
                  <a:moveTo>
                    <a:pt x="19" y="59"/>
                  </a:moveTo>
                  <a:cubicBezTo>
                    <a:pt x="17" y="60"/>
                    <a:pt x="21" y="60"/>
                    <a:pt x="21" y="59"/>
                  </a:cubicBezTo>
                  <a:cubicBezTo>
                    <a:pt x="22" y="59"/>
                    <a:pt x="20" y="58"/>
                    <a:pt x="19" y="59"/>
                  </a:cubicBezTo>
                  <a:close/>
                  <a:moveTo>
                    <a:pt x="15" y="67"/>
                  </a:moveTo>
                  <a:cubicBezTo>
                    <a:pt x="13" y="68"/>
                    <a:pt x="16" y="69"/>
                    <a:pt x="17" y="68"/>
                  </a:cubicBezTo>
                  <a:cubicBezTo>
                    <a:pt x="17" y="68"/>
                    <a:pt x="16" y="66"/>
                    <a:pt x="15" y="67"/>
                  </a:cubicBezTo>
                  <a:close/>
                  <a:moveTo>
                    <a:pt x="13" y="59"/>
                  </a:moveTo>
                  <a:cubicBezTo>
                    <a:pt x="11" y="60"/>
                    <a:pt x="18" y="60"/>
                    <a:pt x="17" y="59"/>
                  </a:cubicBezTo>
                  <a:cubicBezTo>
                    <a:pt x="16" y="57"/>
                    <a:pt x="14" y="58"/>
                    <a:pt x="13" y="59"/>
                  </a:cubicBezTo>
                  <a:close/>
                  <a:moveTo>
                    <a:pt x="6" y="58"/>
                  </a:moveTo>
                  <a:cubicBezTo>
                    <a:pt x="5" y="59"/>
                    <a:pt x="9" y="60"/>
                    <a:pt x="10" y="60"/>
                  </a:cubicBezTo>
                  <a:cubicBezTo>
                    <a:pt x="11" y="59"/>
                    <a:pt x="8" y="57"/>
                    <a:pt x="6" y="58"/>
                  </a:cubicBezTo>
                  <a:close/>
                  <a:moveTo>
                    <a:pt x="13" y="30"/>
                  </a:moveTo>
                  <a:cubicBezTo>
                    <a:pt x="11" y="31"/>
                    <a:pt x="19" y="33"/>
                    <a:pt x="20" y="32"/>
                  </a:cubicBezTo>
                  <a:cubicBezTo>
                    <a:pt x="20" y="32"/>
                    <a:pt x="14" y="30"/>
                    <a:pt x="13" y="30"/>
                  </a:cubicBezTo>
                  <a:close/>
                  <a:moveTo>
                    <a:pt x="4" y="64"/>
                  </a:moveTo>
                  <a:cubicBezTo>
                    <a:pt x="3" y="65"/>
                    <a:pt x="9" y="65"/>
                    <a:pt x="8" y="64"/>
                  </a:cubicBezTo>
                  <a:cubicBezTo>
                    <a:pt x="7" y="63"/>
                    <a:pt x="5" y="64"/>
                    <a:pt x="4" y="64"/>
                  </a:cubicBezTo>
                  <a:close/>
                </a:path>
              </a:pathLst>
            </a:custGeom>
            <a:blipFill>
              <a:blip r:embed="rId1"/>
              <a:tile tx="0" ty="0" sx="80000" sy="80000" flip="xy" algn="ctr"/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259715" y="2630805"/>
            <a:ext cx="2922270" cy="439991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/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解决此问题时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，我采用的方法如下：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、首先根据输入，设置循环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2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、查找合数：只需判断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2~num-1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是否有当前数据的因数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3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、阶乘计算：如果在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2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中判断数据为合数，则再次设置范围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k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从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1~num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进行连乘，结果存储在</a:t>
            </a:r>
            <a:r>
              <a:rPr lang="en-US" altLang="zh-CN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sum</a:t>
            </a:r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中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70615" t="17208" r="911" b="47058"/>
          <a:stretch>
            <a:fillRect/>
          </a:stretch>
        </p:blipFill>
        <p:spPr>
          <a:xfrm>
            <a:off x="3741420" y="2311400"/>
            <a:ext cx="5338445" cy="41871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5500" y="76051"/>
            <a:ext cx="4250890" cy="1451183"/>
            <a:chOff x="965635" y="1745537"/>
            <a:chExt cx="4250890" cy="1451183"/>
          </a:xfrm>
        </p:grpSpPr>
        <p:sp>
          <p:nvSpPr>
            <p:cNvPr id="36" name="AutoShape 11"/>
            <p:cNvSpPr>
              <a:spLocks noChangeAspect="1" noChangeArrowheads="1" noTextEdit="1"/>
            </p:cNvSpPr>
            <p:nvPr/>
          </p:nvSpPr>
          <p:spPr bwMode="auto">
            <a:xfrm>
              <a:off x="1049338" y="1885641"/>
              <a:ext cx="4167187" cy="723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37" name="Freeform 13"/>
            <p:cNvSpPr>
              <a:spLocks noEditPoints="1"/>
            </p:cNvSpPr>
            <p:nvPr/>
          </p:nvSpPr>
          <p:spPr bwMode="auto">
            <a:xfrm>
              <a:off x="965635" y="1745537"/>
              <a:ext cx="4034990" cy="1451183"/>
            </a:xfrm>
            <a:custGeom>
              <a:avLst/>
              <a:gdLst>
                <a:gd name="T0" fmla="*/ 123 w 500"/>
                <a:gd name="T1" fmla="*/ 83 h 85"/>
                <a:gd name="T2" fmla="*/ 46 w 500"/>
                <a:gd name="T3" fmla="*/ 78 h 85"/>
                <a:gd name="T4" fmla="*/ 24 w 500"/>
                <a:gd name="T5" fmla="*/ 84 h 85"/>
                <a:gd name="T6" fmla="*/ 212 w 500"/>
                <a:gd name="T7" fmla="*/ 62 h 85"/>
                <a:gd name="T8" fmla="*/ 191 w 500"/>
                <a:gd name="T9" fmla="*/ 63 h 85"/>
                <a:gd name="T10" fmla="*/ 205 w 500"/>
                <a:gd name="T11" fmla="*/ 63 h 85"/>
                <a:gd name="T12" fmla="*/ 218 w 500"/>
                <a:gd name="T13" fmla="*/ 63 h 85"/>
                <a:gd name="T14" fmla="*/ 134 w 500"/>
                <a:gd name="T15" fmla="*/ 62 h 85"/>
                <a:gd name="T16" fmla="*/ 170 w 500"/>
                <a:gd name="T17" fmla="*/ 63 h 85"/>
                <a:gd name="T18" fmla="*/ 429 w 500"/>
                <a:gd name="T19" fmla="*/ 65 h 85"/>
                <a:gd name="T20" fmla="*/ 425 w 500"/>
                <a:gd name="T21" fmla="*/ 66 h 85"/>
                <a:gd name="T22" fmla="*/ 418 w 500"/>
                <a:gd name="T23" fmla="*/ 65 h 85"/>
                <a:gd name="T24" fmla="*/ 205 w 500"/>
                <a:gd name="T25" fmla="*/ 67 h 85"/>
                <a:gd name="T26" fmla="*/ 314 w 500"/>
                <a:gd name="T27" fmla="*/ 67 h 85"/>
                <a:gd name="T28" fmla="*/ 399 w 500"/>
                <a:gd name="T29" fmla="*/ 67 h 85"/>
                <a:gd name="T30" fmla="*/ 153 w 500"/>
                <a:gd name="T31" fmla="*/ 68 h 85"/>
                <a:gd name="T32" fmla="*/ 233 w 500"/>
                <a:gd name="T33" fmla="*/ 68 h 85"/>
                <a:gd name="T34" fmla="*/ 130 w 500"/>
                <a:gd name="T35" fmla="*/ 68 h 85"/>
                <a:gd name="T36" fmla="*/ 288 w 500"/>
                <a:gd name="T37" fmla="*/ 66 h 85"/>
                <a:gd name="T38" fmla="*/ 289 w 500"/>
                <a:gd name="T39" fmla="*/ 68 h 85"/>
                <a:gd name="T40" fmla="*/ 376 w 500"/>
                <a:gd name="T41" fmla="*/ 68 h 85"/>
                <a:gd name="T42" fmla="*/ 376 w 500"/>
                <a:gd name="T43" fmla="*/ 68 h 85"/>
                <a:gd name="T44" fmla="*/ 206 w 500"/>
                <a:gd name="T45" fmla="*/ 68 h 85"/>
                <a:gd name="T46" fmla="*/ 230 w 500"/>
                <a:gd name="T47" fmla="*/ 69 h 85"/>
                <a:gd name="T48" fmla="*/ 242 w 500"/>
                <a:gd name="T49" fmla="*/ 69 h 85"/>
                <a:gd name="T50" fmla="*/ 255 w 500"/>
                <a:gd name="T51" fmla="*/ 69 h 85"/>
                <a:gd name="T52" fmla="*/ 364 w 500"/>
                <a:gd name="T53" fmla="*/ 69 h 85"/>
                <a:gd name="T54" fmla="*/ 430 w 500"/>
                <a:gd name="T55" fmla="*/ 69 h 85"/>
                <a:gd name="T56" fmla="*/ 342 w 500"/>
                <a:gd name="T57" fmla="*/ 69 h 85"/>
                <a:gd name="T58" fmla="*/ 353 w 500"/>
                <a:gd name="T59" fmla="*/ 69 h 85"/>
                <a:gd name="T60" fmla="*/ 416 w 500"/>
                <a:gd name="T61" fmla="*/ 72 h 85"/>
                <a:gd name="T62" fmla="*/ 392 w 500"/>
                <a:gd name="T63" fmla="*/ 73 h 85"/>
                <a:gd name="T64" fmla="*/ 333 w 500"/>
                <a:gd name="T65" fmla="*/ 72 h 85"/>
                <a:gd name="T66" fmla="*/ 323 w 500"/>
                <a:gd name="T67" fmla="*/ 74 h 85"/>
                <a:gd name="T68" fmla="*/ 399 w 500"/>
                <a:gd name="T69" fmla="*/ 70 h 85"/>
                <a:gd name="T70" fmla="*/ 358 w 500"/>
                <a:gd name="T71" fmla="*/ 72 h 85"/>
                <a:gd name="T72" fmla="*/ 382 w 500"/>
                <a:gd name="T73" fmla="*/ 73 h 85"/>
                <a:gd name="T74" fmla="*/ 339 w 500"/>
                <a:gd name="T75" fmla="*/ 75 h 85"/>
                <a:gd name="T76" fmla="*/ 249 w 500"/>
                <a:gd name="T77" fmla="*/ 74 h 85"/>
                <a:gd name="T78" fmla="*/ 274 w 500"/>
                <a:gd name="T79" fmla="*/ 70 h 85"/>
                <a:gd name="T80" fmla="*/ 118 w 500"/>
                <a:gd name="T81" fmla="*/ 68 h 85"/>
                <a:gd name="T82" fmla="*/ 100 w 500"/>
                <a:gd name="T83" fmla="*/ 68 h 85"/>
                <a:gd name="T84" fmla="*/ 24 w 500"/>
                <a:gd name="T85" fmla="*/ 64 h 85"/>
                <a:gd name="T86" fmla="*/ 146 w 500"/>
                <a:gd name="T87" fmla="*/ 61 h 85"/>
                <a:gd name="T88" fmla="*/ 486 w 500"/>
                <a:gd name="T89" fmla="*/ 49 h 85"/>
                <a:gd name="T90" fmla="*/ 484 w 500"/>
                <a:gd name="T91" fmla="*/ 8 h 85"/>
                <a:gd name="T92" fmla="*/ 267 w 500"/>
                <a:gd name="T93" fmla="*/ 1 h 85"/>
                <a:gd name="T94" fmla="*/ 6 w 500"/>
                <a:gd name="T95" fmla="*/ 64 h 85"/>
                <a:gd name="T96" fmla="*/ 7 w 500"/>
                <a:gd name="T97" fmla="*/ 72 h 85"/>
                <a:gd name="T98" fmla="*/ 270 w 500"/>
                <a:gd name="T99" fmla="*/ 79 h 85"/>
                <a:gd name="T100" fmla="*/ 238 w 500"/>
                <a:gd name="T101" fmla="*/ 80 h 85"/>
                <a:gd name="T102" fmla="*/ 247 w 500"/>
                <a:gd name="T103" fmla="*/ 80 h 85"/>
                <a:gd name="T104" fmla="*/ 235 w 500"/>
                <a:gd name="T105" fmla="*/ 80 h 85"/>
                <a:gd name="T106" fmla="*/ 334 w 500"/>
                <a:gd name="T107" fmla="*/ 81 h 85"/>
                <a:gd name="T108" fmla="*/ 342 w 500"/>
                <a:gd name="T109" fmla="*/ 80 h 85"/>
                <a:gd name="T110" fmla="*/ 399 w 500"/>
                <a:gd name="T111" fmla="*/ 80 h 85"/>
                <a:gd name="T112" fmla="*/ 295 w 500"/>
                <a:gd name="T113" fmla="*/ 81 h 85"/>
                <a:gd name="T114" fmla="*/ 171 w 500"/>
                <a:gd name="T115" fmla="*/ 80 h 85"/>
                <a:gd name="T116" fmla="*/ 184 w 500"/>
                <a:gd name="T117" fmla="*/ 82 h 85"/>
                <a:gd name="T118" fmla="*/ 220 w 500"/>
                <a:gd name="T119" fmla="*/ 79 h 85"/>
                <a:gd name="T120" fmla="*/ 237 w 500"/>
                <a:gd name="T121" fmla="*/ 81 h 85"/>
                <a:gd name="T122" fmla="*/ 267 w 500"/>
                <a:gd name="T123" fmla="*/ 8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0" h="85">
                  <a:moveTo>
                    <a:pt x="26" y="84"/>
                  </a:moveTo>
                  <a:cubicBezTo>
                    <a:pt x="28" y="84"/>
                    <a:pt x="30" y="83"/>
                    <a:pt x="33" y="83"/>
                  </a:cubicBezTo>
                  <a:cubicBezTo>
                    <a:pt x="39" y="83"/>
                    <a:pt x="44" y="82"/>
                    <a:pt x="51" y="81"/>
                  </a:cubicBezTo>
                  <a:cubicBezTo>
                    <a:pt x="51" y="81"/>
                    <a:pt x="52" y="81"/>
                    <a:pt x="53" y="81"/>
                  </a:cubicBezTo>
                  <a:cubicBezTo>
                    <a:pt x="64" y="83"/>
                    <a:pt x="73" y="81"/>
                    <a:pt x="84" y="81"/>
                  </a:cubicBezTo>
                  <a:cubicBezTo>
                    <a:pt x="89" y="82"/>
                    <a:pt x="94" y="83"/>
                    <a:pt x="99" y="83"/>
                  </a:cubicBezTo>
                  <a:cubicBezTo>
                    <a:pt x="102" y="82"/>
                    <a:pt x="105" y="82"/>
                    <a:pt x="108" y="82"/>
                  </a:cubicBezTo>
                  <a:cubicBezTo>
                    <a:pt x="113" y="83"/>
                    <a:pt x="117" y="82"/>
                    <a:pt x="123" y="83"/>
                  </a:cubicBezTo>
                  <a:cubicBezTo>
                    <a:pt x="127" y="83"/>
                    <a:pt x="131" y="82"/>
                    <a:pt x="136" y="81"/>
                  </a:cubicBezTo>
                  <a:cubicBezTo>
                    <a:pt x="138" y="81"/>
                    <a:pt x="140" y="81"/>
                    <a:pt x="142" y="81"/>
                  </a:cubicBezTo>
                  <a:cubicBezTo>
                    <a:pt x="147" y="82"/>
                    <a:pt x="150" y="81"/>
                    <a:pt x="154" y="81"/>
                  </a:cubicBezTo>
                  <a:cubicBezTo>
                    <a:pt x="156" y="81"/>
                    <a:pt x="159" y="81"/>
                    <a:pt x="158" y="80"/>
                  </a:cubicBezTo>
                  <a:cubicBezTo>
                    <a:pt x="157" y="78"/>
                    <a:pt x="155" y="80"/>
                    <a:pt x="153" y="80"/>
                  </a:cubicBezTo>
                  <a:cubicBezTo>
                    <a:pt x="131" y="79"/>
                    <a:pt x="112" y="79"/>
                    <a:pt x="90" y="78"/>
                  </a:cubicBezTo>
                  <a:cubicBezTo>
                    <a:pt x="78" y="77"/>
                    <a:pt x="69" y="78"/>
                    <a:pt x="57" y="77"/>
                  </a:cubicBezTo>
                  <a:cubicBezTo>
                    <a:pt x="53" y="77"/>
                    <a:pt x="50" y="78"/>
                    <a:pt x="46" y="78"/>
                  </a:cubicBezTo>
                  <a:cubicBezTo>
                    <a:pt x="37" y="77"/>
                    <a:pt x="29" y="79"/>
                    <a:pt x="20" y="79"/>
                  </a:cubicBezTo>
                  <a:cubicBezTo>
                    <a:pt x="17" y="79"/>
                    <a:pt x="10" y="79"/>
                    <a:pt x="13" y="80"/>
                  </a:cubicBezTo>
                  <a:cubicBezTo>
                    <a:pt x="13" y="81"/>
                    <a:pt x="14" y="81"/>
                    <a:pt x="15" y="81"/>
                  </a:cubicBezTo>
                  <a:cubicBezTo>
                    <a:pt x="21" y="82"/>
                    <a:pt x="26" y="79"/>
                    <a:pt x="32" y="80"/>
                  </a:cubicBezTo>
                  <a:cubicBezTo>
                    <a:pt x="37" y="80"/>
                    <a:pt x="50" y="76"/>
                    <a:pt x="46" y="79"/>
                  </a:cubicBezTo>
                  <a:cubicBezTo>
                    <a:pt x="44" y="81"/>
                    <a:pt x="42" y="80"/>
                    <a:pt x="40" y="80"/>
                  </a:cubicBezTo>
                  <a:cubicBezTo>
                    <a:pt x="35" y="81"/>
                    <a:pt x="31" y="81"/>
                    <a:pt x="26" y="82"/>
                  </a:cubicBezTo>
                  <a:cubicBezTo>
                    <a:pt x="25" y="82"/>
                    <a:pt x="23" y="84"/>
                    <a:pt x="24" y="84"/>
                  </a:cubicBezTo>
                  <a:cubicBezTo>
                    <a:pt x="24" y="85"/>
                    <a:pt x="25" y="84"/>
                    <a:pt x="26" y="84"/>
                  </a:cubicBezTo>
                  <a:close/>
                  <a:moveTo>
                    <a:pt x="381" y="2"/>
                  </a:moveTo>
                  <a:cubicBezTo>
                    <a:pt x="381" y="2"/>
                    <a:pt x="379" y="2"/>
                    <a:pt x="379" y="2"/>
                  </a:cubicBezTo>
                  <a:cubicBezTo>
                    <a:pt x="379" y="3"/>
                    <a:pt x="380" y="3"/>
                    <a:pt x="381" y="2"/>
                  </a:cubicBezTo>
                  <a:close/>
                  <a:moveTo>
                    <a:pt x="383" y="2"/>
                  </a:moveTo>
                  <a:cubicBezTo>
                    <a:pt x="383" y="2"/>
                    <a:pt x="381" y="2"/>
                    <a:pt x="381" y="2"/>
                  </a:cubicBezTo>
                  <a:cubicBezTo>
                    <a:pt x="382" y="2"/>
                    <a:pt x="382" y="3"/>
                    <a:pt x="383" y="2"/>
                  </a:cubicBezTo>
                  <a:close/>
                  <a:moveTo>
                    <a:pt x="212" y="62"/>
                  </a:moveTo>
                  <a:cubicBezTo>
                    <a:pt x="214" y="61"/>
                    <a:pt x="205" y="62"/>
                    <a:pt x="207" y="62"/>
                  </a:cubicBezTo>
                  <a:cubicBezTo>
                    <a:pt x="209" y="63"/>
                    <a:pt x="211" y="63"/>
                    <a:pt x="212" y="62"/>
                  </a:cubicBezTo>
                  <a:cubicBezTo>
                    <a:pt x="212" y="62"/>
                    <a:pt x="212" y="62"/>
                    <a:pt x="212" y="62"/>
                  </a:cubicBezTo>
                  <a:close/>
                  <a:moveTo>
                    <a:pt x="191" y="63"/>
                  </a:moveTo>
                  <a:cubicBezTo>
                    <a:pt x="193" y="61"/>
                    <a:pt x="185" y="62"/>
                    <a:pt x="182" y="62"/>
                  </a:cubicBezTo>
                  <a:cubicBezTo>
                    <a:pt x="181" y="62"/>
                    <a:pt x="179" y="62"/>
                    <a:pt x="179" y="63"/>
                  </a:cubicBezTo>
                  <a:cubicBezTo>
                    <a:pt x="182" y="64"/>
                    <a:pt x="185" y="63"/>
                    <a:pt x="188" y="63"/>
                  </a:cubicBezTo>
                  <a:cubicBezTo>
                    <a:pt x="189" y="63"/>
                    <a:pt x="190" y="63"/>
                    <a:pt x="191" y="63"/>
                  </a:cubicBezTo>
                  <a:close/>
                  <a:moveTo>
                    <a:pt x="196" y="63"/>
                  </a:moveTo>
                  <a:cubicBezTo>
                    <a:pt x="197" y="62"/>
                    <a:pt x="191" y="62"/>
                    <a:pt x="192" y="63"/>
                  </a:cubicBezTo>
                  <a:cubicBezTo>
                    <a:pt x="194" y="63"/>
                    <a:pt x="196" y="64"/>
                    <a:pt x="196" y="63"/>
                  </a:cubicBezTo>
                  <a:close/>
                  <a:moveTo>
                    <a:pt x="199" y="63"/>
                  </a:moveTo>
                  <a:cubicBezTo>
                    <a:pt x="200" y="63"/>
                    <a:pt x="199" y="62"/>
                    <a:pt x="199" y="62"/>
                  </a:cubicBezTo>
                  <a:cubicBezTo>
                    <a:pt x="199" y="62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lose/>
                  <a:moveTo>
                    <a:pt x="205" y="63"/>
                  </a:moveTo>
                  <a:cubicBezTo>
                    <a:pt x="206" y="63"/>
                    <a:pt x="205" y="62"/>
                    <a:pt x="204" y="62"/>
                  </a:cubicBezTo>
                  <a:cubicBezTo>
                    <a:pt x="204" y="61"/>
                    <a:pt x="201" y="62"/>
                    <a:pt x="202" y="63"/>
                  </a:cubicBezTo>
                  <a:cubicBezTo>
                    <a:pt x="203" y="63"/>
                    <a:pt x="204" y="63"/>
                    <a:pt x="205" y="63"/>
                  </a:cubicBezTo>
                  <a:cubicBezTo>
                    <a:pt x="205" y="62"/>
                    <a:pt x="205" y="63"/>
                    <a:pt x="205" y="63"/>
                  </a:cubicBezTo>
                  <a:close/>
                  <a:moveTo>
                    <a:pt x="218" y="63"/>
                  </a:moveTo>
                  <a:cubicBezTo>
                    <a:pt x="219" y="63"/>
                    <a:pt x="218" y="62"/>
                    <a:pt x="218" y="62"/>
                  </a:cubicBezTo>
                  <a:cubicBezTo>
                    <a:pt x="216" y="61"/>
                    <a:pt x="213" y="62"/>
                    <a:pt x="214" y="62"/>
                  </a:cubicBezTo>
                  <a:cubicBezTo>
                    <a:pt x="215" y="63"/>
                    <a:pt x="216" y="63"/>
                    <a:pt x="218" y="63"/>
                  </a:cubicBezTo>
                  <a:cubicBezTo>
                    <a:pt x="218" y="63"/>
                    <a:pt x="218" y="63"/>
                    <a:pt x="218" y="63"/>
                  </a:cubicBezTo>
                  <a:close/>
                  <a:moveTo>
                    <a:pt x="235" y="63"/>
                  </a:moveTo>
                  <a:cubicBezTo>
                    <a:pt x="235" y="62"/>
                    <a:pt x="233" y="62"/>
                    <a:pt x="233" y="62"/>
                  </a:cubicBezTo>
                  <a:cubicBezTo>
                    <a:pt x="233" y="63"/>
                    <a:pt x="235" y="63"/>
                    <a:pt x="235" y="63"/>
                  </a:cubicBezTo>
                  <a:close/>
                  <a:moveTo>
                    <a:pt x="151" y="63"/>
                  </a:moveTo>
                  <a:cubicBezTo>
                    <a:pt x="154" y="63"/>
                    <a:pt x="163" y="63"/>
                    <a:pt x="160" y="62"/>
                  </a:cubicBezTo>
                  <a:cubicBezTo>
                    <a:pt x="154" y="61"/>
                    <a:pt x="149" y="62"/>
                    <a:pt x="143" y="62"/>
                  </a:cubicBezTo>
                  <a:cubicBezTo>
                    <a:pt x="140" y="62"/>
                    <a:pt x="136" y="61"/>
                    <a:pt x="134" y="62"/>
                  </a:cubicBezTo>
                  <a:cubicBezTo>
                    <a:pt x="133" y="62"/>
                    <a:pt x="133" y="63"/>
                    <a:pt x="134" y="63"/>
                  </a:cubicBezTo>
                  <a:cubicBezTo>
                    <a:pt x="137" y="65"/>
                    <a:pt x="141" y="63"/>
                    <a:pt x="145" y="63"/>
                  </a:cubicBezTo>
                  <a:cubicBezTo>
                    <a:pt x="147" y="63"/>
                    <a:pt x="149" y="63"/>
                    <a:pt x="151" y="63"/>
                  </a:cubicBezTo>
                  <a:close/>
                  <a:moveTo>
                    <a:pt x="172" y="63"/>
                  </a:moveTo>
                  <a:cubicBezTo>
                    <a:pt x="173" y="63"/>
                    <a:pt x="178" y="63"/>
                    <a:pt x="176" y="62"/>
                  </a:cubicBezTo>
                  <a:cubicBezTo>
                    <a:pt x="173" y="61"/>
                    <a:pt x="170" y="62"/>
                    <a:pt x="166" y="62"/>
                  </a:cubicBezTo>
                  <a:cubicBezTo>
                    <a:pt x="166" y="62"/>
                    <a:pt x="165" y="62"/>
                    <a:pt x="165" y="63"/>
                  </a:cubicBezTo>
                  <a:cubicBezTo>
                    <a:pt x="166" y="64"/>
                    <a:pt x="169" y="63"/>
                    <a:pt x="170" y="63"/>
                  </a:cubicBezTo>
                  <a:cubicBezTo>
                    <a:pt x="171" y="63"/>
                    <a:pt x="171" y="63"/>
                    <a:pt x="172" y="63"/>
                  </a:cubicBezTo>
                  <a:close/>
                  <a:moveTo>
                    <a:pt x="446" y="63"/>
                  </a:moveTo>
                  <a:cubicBezTo>
                    <a:pt x="446" y="63"/>
                    <a:pt x="444" y="63"/>
                    <a:pt x="444" y="63"/>
                  </a:cubicBezTo>
                  <a:cubicBezTo>
                    <a:pt x="444" y="64"/>
                    <a:pt x="445" y="64"/>
                    <a:pt x="446" y="63"/>
                  </a:cubicBezTo>
                  <a:close/>
                  <a:moveTo>
                    <a:pt x="436" y="64"/>
                  </a:moveTo>
                  <a:cubicBezTo>
                    <a:pt x="436" y="63"/>
                    <a:pt x="434" y="63"/>
                    <a:pt x="435" y="64"/>
                  </a:cubicBezTo>
                  <a:cubicBezTo>
                    <a:pt x="435" y="64"/>
                    <a:pt x="436" y="64"/>
                    <a:pt x="436" y="64"/>
                  </a:cubicBezTo>
                  <a:close/>
                  <a:moveTo>
                    <a:pt x="429" y="65"/>
                  </a:moveTo>
                  <a:cubicBezTo>
                    <a:pt x="430" y="64"/>
                    <a:pt x="423" y="63"/>
                    <a:pt x="424" y="64"/>
                  </a:cubicBezTo>
                  <a:cubicBezTo>
                    <a:pt x="425" y="65"/>
                    <a:pt x="426" y="65"/>
                    <a:pt x="427" y="65"/>
                  </a:cubicBezTo>
                  <a:cubicBezTo>
                    <a:pt x="428" y="65"/>
                    <a:pt x="429" y="65"/>
                    <a:pt x="429" y="65"/>
                  </a:cubicBezTo>
                  <a:close/>
                  <a:moveTo>
                    <a:pt x="430" y="65"/>
                  </a:moveTo>
                  <a:cubicBezTo>
                    <a:pt x="431" y="65"/>
                    <a:pt x="431" y="64"/>
                    <a:pt x="430" y="63"/>
                  </a:cubicBezTo>
                  <a:cubicBezTo>
                    <a:pt x="430" y="63"/>
                    <a:pt x="429" y="64"/>
                    <a:pt x="430" y="65"/>
                  </a:cubicBezTo>
                  <a:cubicBezTo>
                    <a:pt x="430" y="65"/>
                    <a:pt x="430" y="65"/>
                    <a:pt x="430" y="65"/>
                  </a:cubicBezTo>
                  <a:close/>
                  <a:moveTo>
                    <a:pt x="425" y="66"/>
                  </a:moveTo>
                  <a:cubicBezTo>
                    <a:pt x="426" y="65"/>
                    <a:pt x="420" y="65"/>
                    <a:pt x="421" y="66"/>
                  </a:cubicBezTo>
                  <a:cubicBezTo>
                    <a:pt x="423" y="66"/>
                    <a:pt x="424" y="67"/>
                    <a:pt x="425" y="66"/>
                  </a:cubicBezTo>
                  <a:close/>
                  <a:moveTo>
                    <a:pt x="414" y="66"/>
                  </a:moveTo>
                  <a:cubicBezTo>
                    <a:pt x="415" y="66"/>
                    <a:pt x="411" y="66"/>
                    <a:pt x="412" y="66"/>
                  </a:cubicBezTo>
                  <a:cubicBezTo>
                    <a:pt x="413" y="66"/>
                    <a:pt x="414" y="67"/>
                    <a:pt x="414" y="66"/>
                  </a:cubicBezTo>
                  <a:close/>
                  <a:moveTo>
                    <a:pt x="419" y="66"/>
                  </a:moveTo>
                  <a:cubicBezTo>
                    <a:pt x="420" y="66"/>
                    <a:pt x="420" y="64"/>
                    <a:pt x="419" y="64"/>
                  </a:cubicBezTo>
                  <a:cubicBezTo>
                    <a:pt x="419" y="64"/>
                    <a:pt x="419" y="65"/>
                    <a:pt x="418" y="65"/>
                  </a:cubicBezTo>
                  <a:cubicBezTo>
                    <a:pt x="417" y="65"/>
                    <a:pt x="416" y="64"/>
                    <a:pt x="416" y="65"/>
                  </a:cubicBezTo>
                  <a:cubicBezTo>
                    <a:pt x="415" y="66"/>
                    <a:pt x="418" y="67"/>
                    <a:pt x="419" y="66"/>
                  </a:cubicBezTo>
                  <a:close/>
                  <a:moveTo>
                    <a:pt x="109" y="67"/>
                  </a:moveTo>
                  <a:cubicBezTo>
                    <a:pt x="109" y="66"/>
                    <a:pt x="107" y="67"/>
                    <a:pt x="107" y="67"/>
                  </a:cubicBezTo>
                  <a:cubicBezTo>
                    <a:pt x="107" y="67"/>
                    <a:pt x="108" y="67"/>
                    <a:pt x="109" y="67"/>
                  </a:cubicBezTo>
                  <a:close/>
                  <a:moveTo>
                    <a:pt x="205" y="67"/>
                  </a:moveTo>
                  <a:cubicBezTo>
                    <a:pt x="206" y="67"/>
                    <a:pt x="204" y="67"/>
                    <a:pt x="204" y="67"/>
                  </a:cubicBezTo>
                  <a:cubicBezTo>
                    <a:pt x="204" y="67"/>
                    <a:pt x="205" y="67"/>
                    <a:pt x="205" y="67"/>
                  </a:cubicBezTo>
                  <a:close/>
                  <a:moveTo>
                    <a:pt x="268" y="67"/>
                  </a:moveTo>
                  <a:cubicBezTo>
                    <a:pt x="268" y="67"/>
                    <a:pt x="266" y="66"/>
                    <a:pt x="266" y="67"/>
                  </a:cubicBezTo>
                  <a:cubicBezTo>
                    <a:pt x="266" y="68"/>
                    <a:pt x="268" y="68"/>
                    <a:pt x="268" y="67"/>
                  </a:cubicBezTo>
                  <a:close/>
                  <a:moveTo>
                    <a:pt x="309" y="67"/>
                  </a:moveTo>
                  <a:cubicBezTo>
                    <a:pt x="309" y="67"/>
                    <a:pt x="307" y="66"/>
                    <a:pt x="307" y="67"/>
                  </a:cubicBezTo>
                  <a:cubicBezTo>
                    <a:pt x="307" y="67"/>
                    <a:pt x="308" y="67"/>
                    <a:pt x="309" y="67"/>
                  </a:cubicBezTo>
                  <a:close/>
                  <a:moveTo>
                    <a:pt x="319" y="67"/>
                  </a:moveTo>
                  <a:cubicBezTo>
                    <a:pt x="320" y="66"/>
                    <a:pt x="312" y="66"/>
                    <a:pt x="314" y="67"/>
                  </a:cubicBezTo>
                  <a:cubicBezTo>
                    <a:pt x="315" y="68"/>
                    <a:pt x="317" y="68"/>
                    <a:pt x="319" y="67"/>
                  </a:cubicBezTo>
                  <a:cubicBezTo>
                    <a:pt x="319" y="67"/>
                    <a:pt x="319" y="67"/>
                    <a:pt x="319" y="67"/>
                  </a:cubicBezTo>
                  <a:close/>
                  <a:moveTo>
                    <a:pt x="394" y="67"/>
                  </a:moveTo>
                  <a:cubicBezTo>
                    <a:pt x="395" y="66"/>
                    <a:pt x="393" y="66"/>
                    <a:pt x="392" y="66"/>
                  </a:cubicBezTo>
                  <a:cubicBezTo>
                    <a:pt x="390" y="66"/>
                    <a:pt x="387" y="66"/>
                    <a:pt x="388" y="67"/>
                  </a:cubicBezTo>
                  <a:cubicBezTo>
                    <a:pt x="388" y="68"/>
                    <a:pt x="389" y="67"/>
                    <a:pt x="390" y="67"/>
                  </a:cubicBezTo>
                  <a:cubicBezTo>
                    <a:pt x="392" y="67"/>
                    <a:pt x="393" y="68"/>
                    <a:pt x="394" y="67"/>
                  </a:cubicBezTo>
                  <a:close/>
                  <a:moveTo>
                    <a:pt x="399" y="67"/>
                  </a:moveTo>
                  <a:cubicBezTo>
                    <a:pt x="400" y="67"/>
                    <a:pt x="400" y="66"/>
                    <a:pt x="400" y="66"/>
                  </a:cubicBezTo>
                  <a:cubicBezTo>
                    <a:pt x="403" y="66"/>
                    <a:pt x="410" y="68"/>
                    <a:pt x="408" y="66"/>
                  </a:cubicBezTo>
                  <a:cubicBezTo>
                    <a:pt x="408" y="66"/>
                    <a:pt x="407" y="66"/>
                    <a:pt x="406" y="66"/>
                  </a:cubicBezTo>
                  <a:cubicBezTo>
                    <a:pt x="406" y="65"/>
                    <a:pt x="405" y="66"/>
                    <a:pt x="405" y="66"/>
                  </a:cubicBezTo>
                  <a:cubicBezTo>
                    <a:pt x="402" y="65"/>
                    <a:pt x="397" y="65"/>
                    <a:pt x="398" y="67"/>
                  </a:cubicBezTo>
                  <a:cubicBezTo>
                    <a:pt x="398" y="67"/>
                    <a:pt x="399" y="67"/>
                    <a:pt x="399" y="67"/>
                  </a:cubicBezTo>
                  <a:close/>
                  <a:moveTo>
                    <a:pt x="156" y="68"/>
                  </a:moveTo>
                  <a:cubicBezTo>
                    <a:pt x="157" y="67"/>
                    <a:pt x="151" y="67"/>
                    <a:pt x="153" y="68"/>
                  </a:cubicBezTo>
                  <a:cubicBezTo>
                    <a:pt x="154" y="68"/>
                    <a:pt x="155" y="69"/>
                    <a:pt x="156" y="68"/>
                  </a:cubicBezTo>
                  <a:close/>
                  <a:moveTo>
                    <a:pt x="168" y="68"/>
                  </a:moveTo>
                  <a:cubicBezTo>
                    <a:pt x="169" y="67"/>
                    <a:pt x="165" y="67"/>
                    <a:pt x="166" y="68"/>
                  </a:cubicBezTo>
                  <a:cubicBezTo>
                    <a:pt x="167" y="68"/>
                    <a:pt x="168" y="68"/>
                    <a:pt x="168" y="68"/>
                  </a:cubicBezTo>
                  <a:close/>
                  <a:moveTo>
                    <a:pt x="196" y="68"/>
                  </a:moveTo>
                  <a:cubicBezTo>
                    <a:pt x="197" y="67"/>
                    <a:pt x="195" y="67"/>
                    <a:pt x="195" y="67"/>
                  </a:cubicBezTo>
                  <a:cubicBezTo>
                    <a:pt x="195" y="68"/>
                    <a:pt x="196" y="68"/>
                    <a:pt x="196" y="68"/>
                  </a:cubicBezTo>
                  <a:close/>
                  <a:moveTo>
                    <a:pt x="233" y="68"/>
                  </a:moveTo>
                  <a:cubicBezTo>
                    <a:pt x="234" y="67"/>
                    <a:pt x="229" y="67"/>
                    <a:pt x="230" y="68"/>
                  </a:cubicBezTo>
                  <a:cubicBezTo>
                    <a:pt x="231" y="68"/>
                    <a:pt x="232" y="68"/>
                    <a:pt x="233" y="68"/>
                  </a:cubicBezTo>
                  <a:cubicBezTo>
                    <a:pt x="233" y="68"/>
                    <a:pt x="233" y="68"/>
                    <a:pt x="233" y="68"/>
                  </a:cubicBezTo>
                  <a:close/>
                  <a:moveTo>
                    <a:pt x="336" y="68"/>
                  </a:moveTo>
                  <a:cubicBezTo>
                    <a:pt x="336" y="67"/>
                    <a:pt x="333" y="67"/>
                    <a:pt x="334" y="68"/>
                  </a:cubicBezTo>
                  <a:cubicBezTo>
                    <a:pt x="334" y="68"/>
                    <a:pt x="335" y="68"/>
                    <a:pt x="336" y="68"/>
                  </a:cubicBezTo>
                  <a:close/>
                  <a:moveTo>
                    <a:pt x="132" y="68"/>
                  </a:moveTo>
                  <a:cubicBezTo>
                    <a:pt x="132" y="68"/>
                    <a:pt x="130" y="67"/>
                    <a:pt x="130" y="68"/>
                  </a:cubicBezTo>
                  <a:cubicBezTo>
                    <a:pt x="130" y="68"/>
                    <a:pt x="131" y="69"/>
                    <a:pt x="132" y="68"/>
                  </a:cubicBezTo>
                  <a:close/>
                  <a:moveTo>
                    <a:pt x="270" y="68"/>
                  </a:moveTo>
                  <a:cubicBezTo>
                    <a:pt x="271" y="67"/>
                    <a:pt x="263" y="68"/>
                    <a:pt x="265" y="68"/>
                  </a:cubicBezTo>
                  <a:cubicBezTo>
                    <a:pt x="267" y="69"/>
                    <a:pt x="268" y="69"/>
                    <a:pt x="270" y="68"/>
                  </a:cubicBezTo>
                  <a:cubicBezTo>
                    <a:pt x="270" y="68"/>
                    <a:pt x="270" y="68"/>
                    <a:pt x="270" y="68"/>
                  </a:cubicBezTo>
                  <a:close/>
                  <a:moveTo>
                    <a:pt x="289" y="68"/>
                  </a:moveTo>
                  <a:cubicBezTo>
                    <a:pt x="289" y="68"/>
                    <a:pt x="288" y="68"/>
                    <a:pt x="288" y="67"/>
                  </a:cubicBezTo>
                  <a:cubicBezTo>
                    <a:pt x="288" y="67"/>
                    <a:pt x="289" y="66"/>
                    <a:pt x="288" y="66"/>
                  </a:cubicBezTo>
                  <a:cubicBezTo>
                    <a:pt x="287" y="65"/>
                    <a:pt x="285" y="67"/>
                    <a:pt x="284" y="67"/>
                  </a:cubicBezTo>
                  <a:cubicBezTo>
                    <a:pt x="283" y="67"/>
                    <a:pt x="283" y="67"/>
                    <a:pt x="283" y="67"/>
                  </a:cubicBezTo>
                  <a:cubicBezTo>
                    <a:pt x="281" y="67"/>
                    <a:pt x="280" y="66"/>
                    <a:pt x="278" y="66"/>
                  </a:cubicBezTo>
                  <a:cubicBezTo>
                    <a:pt x="277" y="67"/>
                    <a:pt x="276" y="67"/>
                    <a:pt x="275" y="68"/>
                  </a:cubicBezTo>
                  <a:cubicBezTo>
                    <a:pt x="274" y="68"/>
                    <a:pt x="272" y="68"/>
                    <a:pt x="273" y="68"/>
                  </a:cubicBezTo>
                  <a:cubicBezTo>
                    <a:pt x="275" y="70"/>
                    <a:pt x="278" y="68"/>
                    <a:pt x="281" y="68"/>
                  </a:cubicBezTo>
                  <a:cubicBezTo>
                    <a:pt x="283" y="68"/>
                    <a:pt x="286" y="70"/>
                    <a:pt x="288" y="68"/>
                  </a:cubicBezTo>
                  <a:cubicBezTo>
                    <a:pt x="288" y="68"/>
                    <a:pt x="289" y="68"/>
                    <a:pt x="289" y="68"/>
                  </a:cubicBezTo>
                  <a:close/>
                  <a:moveTo>
                    <a:pt x="345" y="68"/>
                  </a:moveTo>
                  <a:cubicBezTo>
                    <a:pt x="345" y="68"/>
                    <a:pt x="342" y="67"/>
                    <a:pt x="342" y="68"/>
                  </a:cubicBezTo>
                  <a:cubicBezTo>
                    <a:pt x="343" y="69"/>
                    <a:pt x="344" y="69"/>
                    <a:pt x="345" y="68"/>
                  </a:cubicBezTo>
                  <a:close/>
                  <a:moveTo>
                    <a:pt x="367" y="68"/>
                  </a:moveTo>
                  <a:cubicBezTo>
                    <a:pt x="368" y="68"/>
                    <a:pt x="368" y="67"/>
                    <a:pt x="368" y="67"/>
                  </a:cubicBezTo>
                  <a:cubicBezTo>
                    <a:pt x="367" y="67"/>
                    <a:pt x="366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lose/>
                  <a:moveTo>
                    <a:pt x="376" y="68"/>
                  </a:moveTo>
                  <a:cubicBezTo>
                    <a:pt x="376" y="68"/>
                    <a:pt x="377" y="68"/>
                    <a:pt x="377" y="67"/>
                  </a:cubicBezTo>
                  <a:cubicBezTo>
                    <a:pt x="379" y="67"/>
                    <a:pt x="383" y="69"/>
                    <a:pt x="383" y="67"/>
                  </a:cubicBezTo>
                  <a:cubicBezTo>
                    <a:pt x="383" y="67"/>
                    <a:pt x="383" y="66"/>
                    <a:pt x="382" y="66"/>
                  </a:cubicBezTo>
                  <a:cubicBezTo>
                    <a:pt x="382" y="66"/>
                    <a:pt x="382" y="67"/>
                    <a:pt x="381" y="67"/>
                  </a:cubicBezTo>
                  <a:cubicBezTo>
                    <a:pt x="378" y="69"/>
                    <a:pt x="374" y="64"/>
                    <a:pt x="371" y="67"/>
                  </a:cubicBezTo>
                  <a:cubicBezTo>
                    <a:pt x="370" y="67"/>
                    <a:pt x="371" y="67"/>
                    <a:pt x="371" y="68"/>
                  </a:cubicBezTo>
                  <a:cubicBezTo>
                    <a:pt x="371" y="68"/>
                    <a:pt x="370" y="68"/>
                    <a:pt x="370" y="68"/>
                  </a:cubicBezTo>
                  <a:cubicBezTo>
                    <a:pt x="372" y="69"/>
                    <a:pt x="374" y="68"/>
                    <a:pt x="376" y="68"/>
                  </a:cubicBezTo>
                  <a:close/>
                  <a:moveTo>
                    <a:pt x="203" y="69"/>
                  </a:moveTo>
                  <a:cubicBezTo>
                    <a:pt x="203" y="68"/>
                    <a:pt x="202" y="67"/>
                    <a:pt x="201" y="68"/>
                  </a:cubicBezTo>
                  <a:cubicBezTo>
                    <a:pt x="201" y="68"/>
                    <a:pt x="202" y="69"/>
                    <a:pt x="203" y="69"/>
                  </a:cubicBezTo>
                  <a:close/>
                  <a:moveTo>
                    <a:pt x="212" y="69"/>
                  </a:moveTo>
                  <a:cubicBezTo>
                    <a:pt x="213" y="69"/>
                    <a:pt x="212" y="68"/>
                    <a:pt x="213" y="68"/>
                  </a:cubicBezTo>
                  <a:cubicBezTo>
                    <a:pt x="213" y="67"/>
                    <a:pt x="215" y="67"/>
                    <a:pt x="215" y="67"/>
                  </a:cubicBezTo>
                  <a:cubicBezTo>
                    <a:pt x="213" y="65"/>
                    <a:pt x="211" y="67"/>
                    <a:pt x="209" y="67"/>
                  </a:cubicBezTo>
                  <a:cubicBezTo>
                    <a:pt x="207" y="67"/>
                    <a:pt x="205" y="67"/>
                    <a:pt x="206" y="68"/>
                  </a:cubicBezTo>
                  <a:cubicBezTo>
                    <a:pt x="207" y="70"/>
                    <a:pt x="210" y="69"/>
                    <a:pt x="212" y="69"/>
                  </a:cubicBezTo>
                  <a:cubicBezTo>
                    <a:pt x="212" y="69"/>
                    <a:pt x="212" y="69"/>
                    <a:pt x="212" y="69"/>
                  </a:cubicBezTo>
                  <a:close/>
                  <a:moveTo>
                    <a:pt x="220" y="69"/>
                  </a:moveTo>
                  <a:cubicBezTo>
                    <a:pt x="221" y="68"/>
                    <a:pt x="215" y="68"/>
                    <a:pt x="216" y="69"/>
                  </a:cubicBezTo>
                  <a:cubicBezTo>
                    <a:pt x="217" y="69"/>
                    <a:pt x="219" y="70"/>
                    <a:pt x="220" y="69"/>
                  </a:cubicBezTo>
                  <a:close/>
                  <a:moveTo>
                    <a:pt x="230" y="69"/>
                  </a:moveTo>
                  <a:cubicBezTo>
                    <a:pt x="230" y="69"/>
                    <a:pt x="229" y="69"/>
                    <a:pt x="229" y="69"/>
                  </a:cubicBezTo>
                  <a:cubicBezTo>
                    <a:pt x="229" y="69"/>
                    <a:pt x="230" y="69"/>
                    <a:pt x="230" y="69"/>
                  </a:cubicBezTo>
                  <a:close/>
                  <a:moveTo>
                    <a:pt x="245" y="69"/>
                  </a:moveTo>
                  <a:cubicBezTo>
                    <a:pt x="246" y="69"/>
                    <a:pt x="245" y="68"/>
                    <a:pt x="245" y="68"/>
                  </a:cubicBezTo>
                  <a:cubicBezTo>
                    <a:pt x="246" y="67"/>
                    <a:pt x="248" y="67"/>
                    <a:pt x="247" y="67"/>
                  </a:cubicBezTo>
                  <a:cubicBezTo>
                    <a:pt x="246" y="66"/>
                    <a:pt x="245" y="67"/>
                    <a:pt x="243" y="67"/>
                  </a:cubicBezTo>
                  <a:cubicBezTo>
                    <a:pt x="241" y="67"/>
                    <a:pt x="238" y="67"/>
                    <a:pt x="236" y="67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5" y="69"/>
                    <a:pt x="232" y="68"/>
                    <a:pt x="233" y="69"/>
                  </a:cubicBezTo>
                  <a:cubicBezTo>
                    <a:pt x="236" y="70"/>
                    <a:pt x="239" y="69"/>
                    <a:pt x="242" y="69"/>
                  </a:cubicBezTo>
                  <a:cubicBezTo>
                    <a:pt x="243" y="69"/>
                    <a:pt x="245" y="70"/>
                    <a:pt x="245" y="69"/>
                  </a:cubicBezTo>
                  <a:close/>
                  <a:moveTo>
                    <a:pt x="248" y="69"/>
                  </a:moveTo>
                  <a:cubicBezTo>
                    <a:pt x="249" y="68"/>
                    <a:pt x="246" y="69"/>
                    <a:pt x="247" y="69"/>
                  </a:cubicBezTo>
                  <a:cubicBezTo>
                    <a:pt x="247" y="69"/>
                    <a:pt x="248" y="69"/>
                    <a:pt x="248" y="69"/>
                  </a:cubicBezTo>
                  <a:close/>
                  <a:moveTo>
                    <a:pt x="256" y="69"/>
                  </a:moveTo>
                  <a:cubicBezTo>
                    <a:pt x="256" y="68"/>
                    <a:pt x="255" y="68"/>
                    <a:pt x="254" y="67"/>
                  </a:cubicBezTo>
                  <a:cubicBezTo>
                    <a:pt x="253" y="66"/>
                    <a:pt x="249" y="67"/>
                    <a:pt x="250" y="68"/>
                  </a:cubicBezTo>
                  <a:cubicBezTo>
                    <a:pt x="250" y="70"/>
                    <a:pt x="253" y="69"/>
                    <a:pt x="255" y="69"/>
                  </a:cubicBezTo>
                  <a:cubicBezTo>
                    <a:pt x="255" y="69"/>
                    <a:pt x="256" y="69"/>
                    <a:pt x="256" y="69"/>
                  </a:cubicBezTo>
                  <a:close/>
                  <a:moveTo>
                    <a:pt x="260" y="69"/>
                  </a:moveTo>
                  <a:cubicBezTo>
                    <a:pt x="260" y="68"/>
                    <a:pt x="256" y="68"/>
                    <a:pt x="257" y="69"/>
                  </a:cubicBezTo>
                  <a:cubicBezTo>
                    <a:pt x="257" y="70"/>
                    <a:pt x="259" y="70"/>
                    <a:pt x="260" y="69"/>
                  </a:cubicBezTo>
                  <a:close/>
                  <a:moveTo>
                    <a:pt x="315" y="69"/>
                  </a:moveTo>
                  <a:cubicBezTo>
                    <a:pt x="316" y="69"/>
                    <a:pt x="315" y="67"/>
                    <a:pt x="314" y="68"/>
                  </a:cubicBezTo>
                  <a:cubicBezTo>
                    <a:pt x="314" y="68"/>
                    <a:pt x="315" y="69"/>
                    <a:pt x="315" y="69"/>
                  </a:cubicBezTo>
                  <a:close/>
                  <a:moveTo>
                    <a:pt x="364" y="69"/>
                  </a:moveTo>
                  <a:cubicBezTo>
                    <a:pt x="365" y="67"/>
                    <a:pt x="355" y="68"/>
                    <a:pt x="357" y="69"/>
                  </a:cubicBezTo>
                  <a:cubicBezTo>
                    <a:pt x="359" y="70"/>
                    <a:pt x="361" y="70"/>
                    <a:pt x="363" y="69"/>
                  </a:cubicBezTo>
                  <a:cubicBezTo>
                    <a:pt x="363" y="69"/>
                    <a:pt x="364" y="69"/>
                    <a:pt x="364" y="69"/>
                  </a:cubicBezTo>
                  <a:close/>
                  <a:moveTo>
                    <a:pt x="431" y="69"/>
                  </a:moveTo>
                  <a:cubicBezTo>
                    <a:pt x="432" y="69"/>
                    <a:pt x="433" y="68"/>
                    <a:pt x="432" y="68"/>
                  </a:cubicBezTo>
                  <a:cubicBezTo>
                    <a:pt x="430" y="67"/>
                    <a:pt x="427" y="66"/>
                    <a:pt x="425" y="68"/>
                  </a:cubicBezTo>
                  <a:cubicBezTo>
                    <a:pt x="425" y="68"/>
                    <a:pt x="424" y="69"/>
                    <a:pt x="425" y="69"/>
                  </a:cubicBezTo>
                  <a:cubicBezTo>
                    <a:pt x="426" y="70"/>
                    <a:pt x="428" y="69"/>
                    <a:pt x="430" y="69"/>
                  </a:cubicBezTo>
                  <a:cubicBezTo>
                    <a:pt x="431" y="69"/>
                    <a:pt x="431" y="69"/>
                    <a:pt x="431" y="69"/>
                  </a:cubicBezTo>
                  <a:close/>
                  <a:moveTo>
                    <a:pt x="170" y="69"/>
                  </a:moveTo>
                  <a:cubicBezTo>
                    <a:pt x="170" y="69"/>
                    <a:pt x="168" y="69"/>
                    <a:pt x="168" y="69"/>
                  </a:cubicBezTo>
                  <a:cubicBezTo>
                    <a:pt x="168" y="70"/>
                    <a:pt x="169" y="70"/>
                    <a:pt x="170" y="69"/>
                  </a:cubicBezTo>
                  <a:close/>
                  <a:moveTo>
                    <a:pt x="338" y="69"/>
                  </a:moveTo>
                  <a:cubicBezTo>
                    <a:pt x="339" y="69"/>
                    <a:pt x="336" y="69"/>
                    <a:pt x="337" y="69"/>
                  </a:cubicBezTo>
                  <a:cubicBezTo>
                    <a:pt x="337" y="70"/>
                    <a:pt x="338" y="70"/>
                    <a:pt x="338" y="69"/>
                  </a:cubicBezTo>
                  <a:close/>
                  <a:moveTo>
                    <a:pt x="342" y="69"/>
                  </a:moveTo>
                  <a:cubicBezTo>
                    <a:pt x="342" y="69"/>
                    <a:pt x="339" y="69"/>
                    <a:pt x="340" y="69"/>
                  </a:cubicBezTo>
                  <a:cubicBezTo>
                    <a:pt x="340" y="70"/>
                    <a:pt x="341" y="70"/>
                    <a:pt x="342" y="69"/>
                  </a:cubicBezTo>
                  <a:close/>
                  <a:moveTo>
                    <a:pt x="347" y="69"/>
                  </a:moveTo>
                  <a:cubicBezTo>
                    <a:pt x="348" y="69"/>
                    <a:pt x="343" y="69"/>
                    <a:pt x="344" y="69"/>
                  </a:cubicBezTo>
                  <a:cubicBezTo>
                    <a:pt x="345" y="70"/>
                    <a:pt x="346" y="70"/>
                    <a:pt x="347" y="69"/>
                  </a:cubicBezTo>
                  <a:close/>
                  <a:moveTo>
                    <a:pt x="353" y="69"/>
                  </a:moveTo>
                  <a:cubicBezTo>
                    <a:pt x="354" y="69"/>
                    <a:pt x="351" y="69"/>
                    <a:pt x="352" y="69"/>
                  </a:cubicBezTo>
                  <a:cubicBezTo>
                    <a:pt x="352" y="70"/>
                    <a:pt x="353" y="70"/>
                    <a:pt x="353" y="69"/>
                  </a:cubicBezTo>
                  <a:close/>
                  <a:moveTo>
                    <a:pt x="420" y="71"/>
                  </a:moveTo>
                  <a:cubicBezTo>
                    <a:pt x="421" y="71"/>
                    <a:pt x="418" y="71"/>
                    <a:pt x="419" y="71"/>
                  </a:cubicBezTo>
                  <a:cubicBezTo>
                    <a:pt x="419" y="71"/>
                    <a:pt x="420" y="71"/>
                    <a:pt x="420" y="71"/>
                  </a:cubicBezTo>
                  <a:close/>
                  <a:moveTo>
                    <a:pt x="414" y="72"/>
                  </a:moveTo>
                  <a:cubicBezTo>
                    <a:pt x="415" y="71"/>
                    <a:pt x="411" y="71"/>
                    <a:pt x="411" y="72"/>
                  </a:cubicBezTo>
                  <a:cubicBezTo>
                    <a:pt x="412" y="72"/>
                    <a:pt x="414" y="72"/>
                    <a:pt x="414" y="72"/>
                  </a:cubicBezTo>
                  <a:close/>
                  <a:moveTo>
                    <a:pt x="417" y="72"/>
                  </a:moveTo>
                  <a:cubicBezTo>
                    <a:pt x="417" y="71"/>
                    <a:pt x="416" y="72"/>
                    <a:pt x="416" y="72"/>
                  </a:cubicBezTo>
                  <a:cubicBezTo>
                    <a:pt x="416" y="72"/>
                    <a:pt x="417" y="72"/>
                    <a:pt x="417" y="72"/>
                  </a:cubicBezTo>
                  <a:close/>
                  <a:moveTo>
                    <a:pt x="409" y="72"/>
                  </a:moveTo>
                  <a:cubicBezTo>
                    <a:pt x="409" y="71"/>
                    <a:pt x="405" y="72"/>
                    <a:pt x="406" y="72"/>
                  </a:cubicBezTo>
                  <a:cubicBezTo>
                    <a:pt x="407" y="73"/>
                    <a:pt x="408" y="73"/>
                    <a:pt x="409" y="72"/>
                  </a:cubicBezTo>
                  <a:close/>
                  <a:moveTo>
                    <a:pt x="392" y="73"/>
                  </a:moveTo>
                  <a:cubicBezTo>
                    <a:pt x="393" y="71"/>
                    <a:pt x="384" y="72"/>
                    <a:pt x="386" y="73"/>
                  </a:cubicBezTo>
                  <a:cubicBezTo>
                    <a:pt x="388" y="73"/>
                    <a:pt x="390" y="74"/>
                    <a:pt x="391" y="73"/>
                  </a:cubicBezTo>
                  <a:cubicBezTo>
                    <a:pt x="391" y="73"/>
                    <a:pt x="392" y="73"/>
                    <a:pt x="392" y="73"/>
                  </a:cubicBezTo>
                  <a:close/>
                  <a:moveTo>
                    <a:pt x="394" y="73"/>
                  </a:moveTo>
                  <a:cubicBezTo>
                    <a:pt x="395" y="72"/>
                    <a:pt x="393" y="73"/>
                    <a:pt x="393" y="73"/>
                  </a:cubicBezTo>
                  <a:cubicBezTo>
                    <a:pt x="393" y="73"/>
                    <a:pt x="394" y="73"/>
                    <a:pt x="394" y="73"/>
                  </a:cubicBezTo>
                  <a:close/>
                  <a:moveTo>
                    <a:pt x="343" y="73"/>
                  </a:moveTo>
                  <a:cubicBezTo>
                    <a:pt x="344" y="73"/>
                    <a:pt x="344" y="73"/>
                    <a:pt x="345" y="72"/>
                  </a:cubicBezTo>
                  <a:cubicBezTo>
                    <a:pt x="345" y="72"/>
                    <a:pt x="346" y="72"/>
                    <a:pt x="346" y="72"/>
                  </a:cubicBezTo>
                  <a:cubicBezTo>
                    <a:pt x="345" y="71"/>
                    <a:pt x="344" y="72"/>
                    <a:pt x="342" y="72"/>
                  </a:cubicBezTo>
                  <a:cubicBezTo>
                    <a:pt x="339" y="72"/>
                    <a:pt x="336" y="71"/>
                    <a:pt x="333" y="72"/>
                  </a:cubicBezTo>
                  <a:cubicBezTo>
                    <a:pt x="331" y="72"/>
                    <a:pt x="330" y="72"/>
                    <a:pt x="328" y="71"/>
                  </a:cubicBezTo>
                  <a:cubicBezTo>
                    <a:pt x="328" y="71"/>
                    <a:pt x="328" y="72"/>
                    <a:pt x="328" y="72"/>
                  </a:cubicBezTo>
                  <a:cubicBezTo>
                    <a:pt x="327" y="72"/>
                    <a:pt x="326" y="71"/>
                    <a:pt x="325" y="71"/>
                  </a:cubicBezTo>
                  <a:cubicBezTo>
                    <a:pt x="322" y="70"/>
                    <a:pt x="319" y="70"/>
                    <a:pt x="315" y="70"/>
                  </a:cubicBezTo>
                  <a:cubicBezTo>
                    <a:pt x="314" y="70"/>
                    <a:pt x="312" y="70"/>
                    <a:pt x="312" y="71"/>
                  </a:cubicBezTo>
                  <a:cubicBezTo>
                    <a:pt x="313" y="72"/>
                    <a:pt x="314" y="73"/>
                    <a:pt x="315" y="73"/>
                  </a:cubicBezTo>
                  <a:cubicBezTo>
                    <a:pt x="312" y="73"/>
                    <a:pt x="309" y="73"/>
                    <a:pt x="311" y="74"/>
                  </a:cubicBezTo>
                  <a:cubicBezTo>
                    <a:pt x="315" y="75"/>
                    <a:pt x="319" y="74"/>
                    <a:pt x="323" y="74"/>
                  </a:cubicBezTo>
                  <a:cubicBezTo>
                    <a:pt x="324" y="74"/>
                    <a:pt x="325" y="75"/>
                    <a:pt x="326" y="74"/>
                  </a:cubicBezTo>
                  <a:cubicBezTo>
                    <a:pt x="327" y="73"/>
                    <a:pt x="321" y="73"/>
                    <a:pt x="319" y="73"/>
                  </a:cubicBezTo>
                  <a:cubicBezTo>
                    <a:pt x="318" y="73"/>
                    <a:pt x="318" y="73"/>
                    <a:pt x="318" y="73"/>
                  </a:cubicBezTo>
                  <a:cubicBezTo>
                    <a:pt x="320" y="73"/>
                    <a:pt x="322" y="73"/>
                    <a:pt x="323" y="73"/>
                  </a:cubicBezTo>
                  <a:cubicBezTo>
                    <a:pt x="329" y="73"/>
                    <a:pt x="335" y="74"/>
                    <a:pt x="341" y="73"/>
                  </a:cubicBezTo>
                  <a:cubicBezTo>
                    <a:pt x="342" y="73"/>
                    <a:pt x="342" y="73"/>
                    <a:pt x="343" y="73"/>
                  </a:cubicBezTo>
                  <a:close/>
                  <a:moveTo>
                    <a:pt x="352" y="73"/>
                  </a:moveTo>
                  <a:cubicBezTo>
                    <a:pt x="368" y="72"/>
                    <a:pt x="382" y="71"/>
                    <a:pt x="399" y="70"/>
                  </a:cubicBezTo>
                  <a:cubicBezTo>
                    <a:pt x="404" y="70"/>
                    <a:pt x="408" y="71"/>
                    <a:pt x="413" y="70"/>
                  </a:cubicBezTo>
                  <a:cubicBezTo>
                    <a:pt x="414" y="70"/>
                    <a:pt x="416" y="69"/>
                    <a:pt x="416" y="68"/>
                  </a:cubicBezTo>
                  <a:cubicBezTo>
                    <a:pt x="414" y="68"/>
                    <a:pt x="413" y="69"/>
                    <a:pt x="412" y="69"/>
                  </a:cubicBezTo>
                  <a:cubicBezTo>
                    <a:pt x="404" y="71"/>
                    <a:pt x="397" y="69"/>
                    <a:pt x="389" y="69"/>
                  </a:cubicBezTo>
                  <a:cubicBezTo>
                    <a:pt x="387" y="70"/>
                    <a:pt x="384" y="71"/>
                    <a:pt x="381" y="70"/>
                  </a:cubicBezTo>
                  <a:cubicBezTo>
                    <a:pt x="378" y="70"/>
                    <a:pt x="374" y="70"/>
                    <a:pt x="370" y="70"/>
                  </a:cubicBezTo>
                  <a:cubicBezTo>
                    <a:pt x="369" y="70"/>
                    <a:pt x="368" y="71"/>
                    <a:pt x="367" y="71"/>
                  </a:cubicBezTo>
                  <a:cubicBezTo>
                    <a:pt x="364" y="71"/>
                    <a:pt x="361" y="71"/>
                    <a:pt x="358" y="72"/>
                  </a:cubicBezTo>
                  <a:cubicBezTo>
                    <a:pt x="356" y="72"/>
                    <a:pt x="354" y="72"/>
                    <a:pt x="353" y="72"/>
                  </a:cubicBezTo>
                  <a:cubicBezTo>
                    <a:pt x="351" y="71"/>
                    <a:pt x="347" y="70"/>
                    <a:pt x="348" y="72"/>
                  </a:cubicBezTo>
                  <a:cubicBezTo>
                    <a:pt x="348" y="73"/>
                    <a:pt x="350" y="73"/>
                    <a:pt x="352" y="73"/>
                  </a:cubicBezTo>
                  <a:close/>
                  <a:moveTo>
                    <a:pt x="382" y="73"/>
                  </a:moveTo>
                  <a:cubicBezTo>
                    <a:pt x="384" y="71"/>
                    <a:pt x="376" y="72"/>
                    <a:pt x="373" y="73"/>
                  </a:cubicBezTo>
                  <a:cubicBezTo>
                    <a:pt x="373" y="73"/>
                    <a:pt x="371" y="73"/>
                    <a:pt x="372" y="73"/>
                  </a:cubicBezTo>
                  <a:cubicBezTo>
                    <a:pt x="374" y="74"/>
                    <a:pt x="377" y="74"/>
                    <a:pt x="380" y="73"/>
                  </a:cubicBezTo>
                  <a:cubicBezTo>
                    <a:pt x="380" y="73"/>
                    <a:pt x="381" y="74"/>
                    <a:pt x="382" y="73"/>
                  </a:cubicBezTo>
                  <a:close/>
                  <a:moveTo>
                    <a:pt x="358" y="74"/>
                  </a:moveTo>
                  <a:cubicBezTo>
                    <a:pt x="359" y="74"/>
                    <a:pt x="355" y="74"/>
                    <a:pt x="356" y="74"/>
                  </a:cubicBezTo>
                  <a:cubicBezTo>
                    <a:pt x="357" y="75"/>
                    <a:pt x="358" y="75"/>
                    <a:pt x="358" y="74"/>
                  </a:cubicBezTo>
                  <a:close/>
                  <a:moveTo>
                    <a:pt x="339" y="75"/>
                  </a:moveTo>
                  <a:cubicBezTo>
                    <a:pt x="341" y="73"/>
                    <a:pt x="334" y="74"/>
                    <a:pt x="332" y="74"/>
                  </a:cubicBezTo>
                  <a:cubicBezTo>
                    <a:pt x="330" y="74"/>
                    <a:pt x="326" y="74"/>
                    <a:pt x="328" y="74"/>
                  </a:cubicBezTo>
                  <a:cubicBezTo>
                    <a:pt x="330" y="75"/>
                    <a:pt x="332" y="75"/>
                    <a:pt x="334" y="75"/>
                  </a:cubicBezTo>
                  <a:cubicBezTo>
                    <a:pt x="336" y="75"/>
                    <a:pt x="338" y="76"/>
                    <a:pt x="339" y="75"/>
                  </a:cubicBezTo>
                  <a:close/>
                  <a:moveTo>
                    <a:pt x="346" y="75"/>
                  </a:moveTo>
                  <a:cubicBezTo>
                    <a:pt x="346" y="75"/>
                    <a:pt x="345" y="75"/>
                    <a:pt x="345" y="75"/>
                  </a:cubicBezTo>
                  <a:cubicBezTo>
                    <a:pt x="345" y="75"/>
                    <a:pt x="346" y="75"/>
                    <a:pt x="346" y="75"/>
                  </a:cubicBezTo>
                  <a:close/>
                  <a:moveTo>
                    <a:pt x="21" y="78"/>
                  </a:moveTo>
                  <a:cubicBezTo>
                    <a:pt x="28" y="78"/>
                    <a:pt x="34" y="77"/>
                    <a:pt x="40" y="77"/>
                  </a:cubicBezTo>
                  <a:cubicBezTo>
                    <a:pt x="46" y="76"/>
                    <a:pt x="51" y="74"/>
                    <a:pt x="57" y="74"/>
                  </a:cubicBezTo>
                  <a:cubicBezTo>
                    <a:pt x="88" y="74"/>
                    <a:pt x="114" y="75"/>
                    <a:pt x="144" y="75"/>
                  </a:cubicBezTo>
                  <a:cubicBezTo>
                    <a:pt x="181" y="75"/>
                    <a:pt x="212" y="74"/>
                    <a:pt x="249" y="74"/>
                  </a:cubicBezTo>
                  <a:cubicBezTo>
                    <a:pt x="253" y="74"/>
                    <a:pt x="257" y="73"/>
                    <a:pt x="261" y="73"/>
                  </a:cubicBezTo>
                  <a:cubicBezTo>
                    <a:pt x="276" y="75"/>
                    <a:pt x="289" y="73"/>
                    <a:pt x="304" y="73"/>
                  </a:cubicBezTo>
                  <a:cubicBezTo>
                    <a:pt x="305" y="73"/>
                    <a:pt x="307" y="73"/>
                    <a:pt x="307" y="72"/>
                  </a:cubicBezTo>
                  <a:cubicBezTo>
                    <a:pt x="307" y="72"/>
                    <a:pt x="305" y="71"/>
                    <a:pt x="306" y="71"/>
                  </a:cubicBezTo>
                  <a:cubicBezTo>
                    <a:pt x="307" y="71"/>
                    <a:pt x="309" y="71"/>
                    <a:pt x="308" y="70"/>
                  </a:cubicBezTo>
                  <a:cubicBezTo>
                    <a:pt x="306" y="69"/>
                    <a:pt x="304" y="71"/>
                    <a:pt x="301" y="71"/>
                  </a:cubicBezTo>
                  <a:cubicBezTo>
                    <a:pt x="297" y="71"/>
                    <a:pt x="294" y="70"/>
                    <a:pt x="290" y="70"/>
                  </a:cubicBezTo>
                  <a:cubicBezTo>
                    <a:pt x="284" y="72"/>
                    <a:pt x="280" y="70"/>
                    <a:pt x="274" y="70"/>
                  </a:cubicBezTo>
                  <a:cubicBezTo>
                    <a:pt x="271" y="71"/>
                    <a:pt x="268" y="71"/>
                    <a:pt x="264" y="71"/>
                  </a:cubicBezTo>
                  <a:cubicBezTo>
                    <a:pt x="262" y="71"/>
                    <a:pt x="260" y="71"/>
                    <a:pt x="258" y="71"/>
                  </a:cubicBezTo>
                  <a:cubicBezTo>
                    <a:pt x="244" y="71"/>
                    <a:pt x="231" y="70"/>
                    <a:pt x="216" y="71"/>
                  </a:cubicBezTo>
                  <a:cubicBezTo>
                    <a:pt x="212" y="71"/>
                    <a:pt x="208" y="70"/>
                    <a:pt x="203" y="70"/>
                  </a:cubicBezTo>
                  <a:cubicBezTo>
                    <a:pt x="193" y="71"/>
                    <a:pt x="185" y="71"/>
                    <a:pt x="175" y="71"/>
                  </a:cubicBezTo>
                  <a:cubicBezTo>
                    <a:pt x="160" y="71"/>
                    <a:pt x="148" y="71"/>
                    <a:pt x="133" y="70"/>
                  </a:cubicBezTo>
                  <a:cubicBezTo>
                    <a:pt x="128" y="70"/>
                    <a:pt x="124" y="69"/>
                    <a:pt x="120" y="69"/>
                  </a:cubicBezTo>
                  <a:cubicBezTo>
                    <a:pt x="119" y="69"/>
                    <a:pt x="117" y="69"/>
                    <a:pt x="118" y="68"/>
                  </a:cubicBezTo>
                  <a:cubicBezTo>
                    <a:pt x="121" y="67"/>
                    <a:pt x="129" y="69"/>
                    <a:pt x="126" y="67"/>
                  </a:cubicBezTo>
                  <a:cubicBezTo>
                    <a:pt x="124" y="66"/>
                    <a:pt x="121" y="67"/>
                    <a:pt x="118" y="67"/>
                  </a:cubicBezTo>
                  <a:cubicBezTo>
                    <a:pt x="116" y="67"/>
                    <a:pt x="115" y="67"/>
                    <a:pt x="113" y="67"/>
                  </a:cubicBezTo>
                  <a:cubicBezTo>
                    <a:pt x="113" y="67"/>
                    <a:pt x="113" y="68"/>
                    <a:pt x="113" y="68"/>
                  </a:cubicBezTo>
                  <a:cubicBezTo>
                    <a:pt x="111" y="70"/>
                    <a:pt x="109" y="68"/>
                    <a:pt x="106" y="68"/>
                  </a:cubicBezTo>
                  <a:cubicBezTo>
                    <a:pt x="105" y="68"/>
                    <a:pt x="104" y="68"/>
                    <a:pt x="103" y="68"/>
                  </a:cubicBezTo>
                  <a:cubicBezTo>
                    <a:pt x="103" y="68"/>
                    <a:pt x="104" y="67"/>
                    <a:pt x="104" y="67"/>
                  </a:cubicBezTo>
                  <a:cubicBezTo>
                    <a:pt x="103" y="66"/>
                    <a:pt x="101" y="68"/>
                    <a:pt x="100" y="68"/>
                  </a:cubicBezTo>
                  <a:cubicBezTo>
                    <a:pt x="100" y="68"/>
                    <a:pt x="99" y="67"/>
                    <a:pt x="99" y="67"/>
                  </a:cubicBezTo>
                  <a:cubicBezTo>
                    <a:pt x="98" y="67"/>
                    <a:pt x="99" y="67"/>
                    <a:pt x="99" y="67"/>
                  </a:cubicBezTo>
                  <a:cubicBezTo>
                    <a:pt x="97" y="66"/>
                    <a:pt x="95" y="66"/>
                    <a:pt x="92" y="66"/>
                  </a:cubicBezTo>
                  <a:cubicBezTo>
                    <a:pt x="87" y="66"/>
                    <a:pt x="83" y="66"/>
                    <a:pt x="77" y="66"/>
                  </a:cubicBezTo>
                  <a:cubicBezTo>
                    <a:pt x="56" y="66"/>
                    <a:pt x="38" y="66"/>
                    <a:pt x="18" y="68"/>
                  </a:cubicBezTo>
                  <a:cubicBezTo>
                    <a:pt x="17" y="68"/>
                    <a:pt x="14" y="68"/>
                    <a:pt x="15" y="67"/>
                  </a:cubicBezTo>
                  <a:cubicBezTo>
                    <a:pt x="17" y="66"/>
                    <a:pt x="19" y="67"/>
                    <a:pt x="21" y="66"/>
                  </a:cubicBezTo>
                  <a:cubicBezTo>
                    <a:pt x="22" y="66"/>
                    <a:pt x="23" y="65"/>
                    <a:pt x="24" y="64"/>
                  </a:cubicBezTo>
                  <a:cubicBezTo>
                    <a:pt x="28" y="63"/>
                    <a:pt x="33" y="64"/>
                    <a:pt x="37" y="63"/>
                  </a:cubicBezTo>
                  <a:cubicBezTo>
                    <a:pt x="62" y="61"/>
                    <a:pt x="83" y="63"/>
                    <a:pt x="108" y="63"/>
                  </a:cubicBezTo>
                  <a:cubicBezTo>
                    <a:pt x="116" y="63"/>
                    <a:pt x="138" y="64"/>
                    <a:pt x="130" y="62"/>
                  </a:cubicBezTo>
                  <a:cubicBezTo>
                    <a:pt x="124" y="61"/>
                    <a:pt x="118" y="63"/>
                    <a:pt x="112" y="62"/>
                  </a:cubicBezTo>
                  <a:cubicBezTo>
                    <a:pt x="94" y="60"/>
                    <a:pt x="78" y="62"/>
                    <a:pt x="59" y="61"/>
                  </a:cubicBezTo>
                  <a:cubicBezTo>
                    <a:pt x="58" y="61"/>
                    <a:pt x="56" y="60"/>
                    <a:pt x="56" y="60"/>
                  </a:cubicBezTo>
                  <a:cubicBezTo>
                    <a:pt x="58" y="58"/>
                    <a:pt x="60" y="60"/>
                    <a:pt x="62" y="60"/>
                  </a:cubicBezTo>
                  <a:cubicBezTo>
                    <a:pt x="91" y="60"/>
                    <a:pt x="116" y="62"/>
                    <a:pt x="146" y="61"/>
                  </a:cubicBezTo>
                  <a:cubicBezTo>
                    <a:pt x="168" y="60"/>
                    <a:pt x="187" y="60"/>
                    <a:pt x="210" y="60"/>
                  </a:cubicBezTo>
                  <a:cubicBezTo>
                    <a:pt x="214" y="60"/>
                    <a:pt x="218" y="60"/>
                    <a:pt x="222" y="59"/>
                  </a:cubicBezTo>
                  <a:cubicBezTo>
                    <a:pt x="229" y="58"/>
                    <a:pt x="236" y="59"/>
                    <a:pt x="243" y="58"/>
                  </a:cubicBezTo>
                  <a:cubicBezTo>
                    <a:pt x="258" y="57"/>
                    <a:pt x="272" y="59"/>
                    <a:pt x="287" y="58"/>
                  </a:cubicBezTo>
                  <a:cubicBezTo>
                    <a:pt x="311" y="57"/>
                    <a:pt x="331" y="59"/>
                    <a:pt x="355" y="58"/>
                  </a:cubicBezTo>
                  <a:cubicBezTo>
                    <a:pt x="386" y="57"/>
                    <a:pt x="414" y="57"/>
                    <a:pt x="445" y="53"/>
                  </a:cubicBezTo>
                  <a:cubicBezTo>
                    <a:pt x="450" y="53"/>
                    <a:pt x="455" y="53"/>
                    <a:pt x="460" y="52"/>
                  </a:cubicBezTo>
                  <a:cubicBezTo>
                    <a:pt x="469" y="50"/>
                    <a:pt x="477" y="51"/>
                    <a:pt x="486" y="49"/>
                  </a:cubicBezTo>
                  <a:cubicBezTo>
                    <a:pt x="488" y="48"/>
                    <a:pt x="490" y="48"/>
                    <a:pt x="492" y="47"/>
                  </a:cubicBezTo>
                  <a:cubicBezTo>
                    <a:pt x="493" y="46"/>
                    <a:pt x="494" y="46"/>
                    <a:pt x="494" y="45"/>
                  </a:cubicBezTo>
                  <a:cubicBezTo>
                    <a:pt x="495" y="44"/>
                    <a:pt x="495" y="42"/>
                    <a:pt x="496" y="41"/>
                  </a:cubicBezTo>
                  <a:cubicBezTo>
                    <a:pt x="497" y="40"/>
                    <a:pt x="500" y="40"/>
                    <a:pt x="500" y="39"/>
                  </a:cubicBezTo>
                  <a:cubicBezTo>
                    <a:pt x="500" y="36"/>
                    <a:pt x="496" y="34"/>
                    <a:pt x="496" y="32"/>
                  </a:cubicBezTo>
                  <a:cubicBezTo>
                    <a:pt x="494" y="27"/>
                    <a:pt x="496" y="23"/>
                    <a:pt x="494" y="19"/>
                  </a:cubicBezTo>
                  <a:cubicBezTo>
                    <a:pt x="493" y="17"/>
                    <a:pt x="492" y="16"/>
                    <a:pt x="492" y="14"/>
                  </a:cubicBezTo>
                  <a:cubicBezTo>
                    <a:pt x="490" y="11"/>
                    <a:pt x="487" y="9"/>
                    <a:pt x="484" y="8"/>
                  </a:cubicBezTo>
                  <a:cubicBezTo>
                    <a:pt x="482" y="8"/>
                    <a:pt x="481" y="7"/>
                    <a:pt x="480" y="6"/>
                  </a:cubicBezTo>
                  <a:cubicBezTo>
                    <a:pt x="479" y="5"/>
                    <a:pt x="477" y="5"/>
                    <a:pt x="476" y="5"/>
                  </a:cubicBezTo>
                  <a:cubicBezTo>
                    <a:pt x="472" y="3"/>
                    <a:pt x="470" y="2"/>
                    <a:pt x="466" y="1"/>
                  </a:cubicBezTo>
                  <a:cubicBezTo>
                    <a:pt x="459" y="0"/>
                    <a:pt x="454" y="0"/>
                    <a:pt x="447" y="0"/>
                  </a:cubicBezTo>
                  <a:cubicBezTo>
                    <a:pt x="422" y="0"/>
                    <a:pt x="400" y="3"/>
                    <a:pt x="375" y="3"/>
                  </a:cubicBezTo>
                  <a:cubicBezTo>
                    <a:pt x="371" y="3"/>
                    <a:pt x="368" y="2"/>
                    <a:pt x="364" y="2"/>
                  </a:cubicBezTo>
                  <a:cubicBezTo>
                    <a:pt x="339" y="4"/>
                    <a:pt x="317" y="3"/>
                    <a:pt x="291" y="2"/>
                  </a:cubicBezTo>
                  <a:cubicBezTo>
                    <a:pt x="283" y="1"/>
                    <a:pt x="275" y="1"/>
                    <a:pt x="267" y="1"/>
                  </a:cubicBezTo>
                  <a:cubicBezTo>
                    <a:pt x="240" y="2"/>
                    <a:pt x="217" y="1"/>
                    <a:pt x="190" y="1"/>
                  </a:cubicBezTo>
                  <a:cubicBezTo>
                    <a:pt x="156" y="1"/>
                    <a:pt x="127" y="3"/>
                    <a:pt x="93" y="1"/>
                  </a:cubicBezTo>
                  <a:cubicBezTo>
                    <a:pt x="66" y="0"/>
                    <a:pt x="43" y="0"/>
                    <a:pt x="16" y="2"/>
                  </a:cubicBezTo>
                  <a:cubicBezTo>
                    <a:pt x="12" y="3"/>
                    <a:pt x="8" y="3"/>
                    <a:pt x="6" y="7"/>
                  </a:cubicBezTo>
                  <a:cubicBezTo>
                    <a:pt x="2" y="13"/>
                    <a:pt x="3" y="20"/>
                    <a:pt x="1" y="27"/>
                  </a:cubicBezTo>
                  <a:cubicBezTo>
                    <a:pt x="0" y="34"/>
                    <a:pt x="1" y="40"/>
                    <a:pt x="3" y="46"/>
                  </a:cubicBezTo>
                  <a:cubicBezTo>
                    <a:pt x="4" y="51"/>
                    <a:pt x="1" y="57"/>
                    <a:pt x="3" y="61"/>
                  </a:cubicBezTo>
                  <a:cubicBezTo>
                    <a:pt x="3" y="63"/>
                    <a:pt x="4" y="63"/>
                    <a:pt x="6" y="64"/>
                  </a:cubicBezTo>
                  <a:cubicBezTo>
                    <a:pt x="6" y="64"/>
                    <a:pt x="7" y="64"/>
                    <a:pt x="7" y="64"/>
                  </a:cubicBezTo>
                  <a:cubicBezTo>
                    <a:pt x="8" y="64"/>
                    <a:pt x="10" y="63"/>
                    <a:pt x="11" y="64"/>
                  </a:cubicBezTo>
                  <a:cubicBezTo>
                    <a:pt x="11" y="64"/>
                    <a:pt x="10" y="65"/>
                    <a:pt x="11" y="65"/>
                  </a:cubicBezTo>
                  <a:cubicBezTo>
                    <a:pt x="11" y="65"/>
                    <a:pt x="13" y="65"/>
                    <a:pt x="12" y="66"/>
                  </a:cubicBezTo>
                  <a:cubicBezTo>
                    <a:pt x="12" y="67"/>
                    <a:pt x="10" y="66"/>
                    <a:pt x="9" y="67"/>
                  </a:cubicBezTo>
                  <a:cubicBezTo>
                    <a:pt x="8" y="68"/>
                    <a:pt x="14" y="68"/>
                    <a:pt x="13" y="68"/>
                  </a:cubicBezTo>
                  <a:cubicBezTo>
                    <a:pt x="10" y="69"/>
                    <a:pt x="4" y="69"/>
                    <a:pt x="6" y="71"/>
                  </a:cubicBezTo>
                  <a:cubicBezTo>
                    <a:pt x="6" y="71"/>
                    <a:pt x="7" y="71"/>
                    <a:pt x="7" y="72"/>
                  </a:cubicBezTo>
                  <a:cubicBezTo>
                    <a:pt x="6" y="73"/>
                    <a:pt x="3" y="73"/>
                    <a:pt x="4" y="74"/>
                  </a:cubicBezTo>
                  <a:cubicBezTo>
                    <a:pt x="6" y="76"/>
                    <a:pt x="8" y="75"/>
                    <a:pt x="10" y="76"/>
                  </a:cubicBezTo>
                  <a:cubicBezTo>
                    <a:pt x="14" y="77"/>
                    <a:pt x="17" y="79"/>
                    <a:pt x="21" y="78"/>
                  </a:cubicBezTo>
                  <a:close/>
                  <a:moveTo>
                    <a:pt x="98" y="67"/>
                  </a:moveTo>
                  <a:cubicBezTo>
                    <a:pt x="99" y="68"/>
                    <a:pt x="92" y="68"/>
                    <a:pt x="93" y="67"/>
                  </a:cubicBezTo>
                  <a:cubicBezTo>
                    <a:pt x="95" y="67"/>
                    <a:pt x="97" y="66"/>
                    <a:pt x="98" y="67"/>
                  </a:cubicBezTo>
                  <a:close/>
                  <a:moveTo>
                    <a:pt x="271" y="79"/>
                  </a:moveTo>
                  <a:cubicBezTo>
                    <a:pt x="271" y="79"/>
                    <a:pt x="270" y="79"/>
                    <a:pt x="270" y="79"/>
                  </a:cubicBezTo>
                  <a:cubicBezTo>
                    <a:pt x="270" y="79"/>
                    <a:pt x="270" y="80"/>
                    <a:pt x="271" y="79"/>
                  </a:cubicBezTo>
                  <a:close/>
                  <a:moveTo>
                    <a:pt x="273" y="79"/>
                  </a:moveTo>
                  <a:cubicBezTo>
                    <a:pt x="273" y="79"/>
                    <a:pt x="272" y="79"/>
                    <a:pt x="272" y="79"/>
                  </a:cubicBezTo>
                  <a:cubicBezTo>
                    <a:pt x="272" y="79"/>
                    <a:pt x="273" y="80"/>
                    <a:pt x="273" y="79"/>
                  </a:cubicBezTo>
                  <a:close/>
                  <a:moveTo>
                    <a:pt x="414" y="79"/>
                  </a:moveTo>
                  <a:cubicBezTo>
                    <a:pt x="414" y="79"/>
                    <a:pt x="412" y="79"/>
                    <a:pt x="412" y="79"/>
                  </a:cubicBezTo>
                  <a:cubicBezTo>
                    <a:pt x="412" y="80"/>
                    <a:pt x="413" y="80"/>
                    <a:pt x="414" y="79"/>
                  </a:cubicBezTo>
                  <a:close/>
                  <a:moveTo>
                    <a:pt x="238" y="80"/>
                  </a:moveTo>
                  <a:cubicBezTo>
                    <a:pt x="239" y="79"/>
                    <a:pt x="236" y="80"/>
                    <a:pt x="237" y="80"/>
                  </a:cubicBezTo>
                  <a:cubicBezTo>
                    <a:pt x="237" y="80"/>
                    <a:pt x="238" y="80"/>
                    <a:pt x="238" y="80"/>
                  </a:cubicBezTo>
                  <a:close/>
                  <a:moveTo>
                    <a:pt x="240" y="80"/>
                  </a:moveTo>
                  <a:cubicBezTo>
                    <a:pt x="241" y="80"/>
                    <a:pt x="239" y="80"/>
                    <a:pt x="239" y="80"/>
                  </a:cubicBezTo>
                  <a:cubicBezTo>
                    <a:pt x="239" y="80"/>
                    <a:pt x="240" y="80"/>
                    <a:pt x="240" y="80"/>
                  </a:cubicBezTo>
                  <a:close/>
                  <a:moveTo>
                    <a:pt x="258" y="80"/>
                  </a:moveTo>
                  <a:cubicBezTo>
                    <a:pt x="260" y="78"/>
                    <a:pt x="252" y="79"/>
                    <a:pt x="249" y="79"/>
                  </a:cubicBezTo>
                  <a:cubicBezTo>
                    <a:pt x="248" y="79"/>
                    <a:pt x="246" y="80"/>
                    <a:pt x="247" y="80"/>
                  </a:cubicBezTo>
                  <a:cubicBezTo>
                    <a:pt x="250" y="81"/>
                    <a:pt x="252" y="80"/>
                    <a:pt x="255" y="80"/>
                  </a:cubicBezTo>
                  <a:cubicBezTo>
                    <a:pt x="256" y="80"/>
                    <a:pt x="257" y="80"/>
                    <a:pt x="258" y="80"/>
                  </a:cubicBezTo>
                  <a:close/>
                  <a:moveTo>
                    <a:pt x="267" y="80"/>
                  </a:moveTo>
                  <a:cubicBezTo>
                    <a:pt x="268" y="80"/>
                    <a:pt x="267" y="79"/>
                    <a:pt x="267" y="79"/>
                  </a:cubicBezTo>
                  <a:cubicBezTo>
                    <a:pt x="265" y="78"/>
                    <a:pt x="259" y="79"/>
                    <a:pt x="261" y="80"/>
                  </a:cubicBezTo>
                  <a:cubicBezTo>
                    <a:pt x="262" y="81"/>
                    <a:pt x="264" y="80"/>
                    <a:pt x="266" y="80"/>
                  </a:cubicBezTo>
                  <a:cubicBezTo>
                    <a:pt x="267" y="80"/>
                    <a:pt x="267" y="80"/>
                    <a:pt x="267" y="80"/>
                  </a:cubicBezTo>
                  <a:close/>
                  <a:moveTo>
                    <a:pt x="235" y="80"/>
                  </a:moveTo>
                  <a:cubicBezTo>
                    <a:pt x="235" y="80"/>
                    <a:pt x="235" y="79"/>
                    <a:pt x="234" y="79"/>
                  </a:cubicBezTo>
                  <a:cubicBezTo>
                    <a:pt x="231" y="78"/>
                    <a:pt x="228" y="79"/>
                    <a:pt x="226" y="80"/>
                  </a:cubicBezTo>
                  <a:cubicBezTo>
                    <a:pt x="225" y="80"/>
                    <a:pt x="224" y="79"/>
                    <a:pt x="224" y="80"/>
                  </a:cubicBezTo>
                  <a:cubicBezTo>
                    <a:pt x="225" y="82"/>
                    <a:pt x="229" y="80"/>
                    <a:pt x="232" y="80"/>
                  </a:cubicBezTo>
                  <a:cubicBezTo>
                    <a:pt x="233" y="80"/>
                    <a:pt x="234" y="81"/>
                    <a:pt x="235" y="80"/>
                  </a:cubicBezTo>
                  <a:close/>
                  <a:moveTo>
                    <a:pt x="339" y="80"/>
                  </a:moveTo>
                  <a:cubicBezTo>
                    <a:pt x="341" y="79"/>
                    <a:pt x="331" y="80"/>
                    <a:pt x="333" y="80"/>
                  </a:cubicBezTo>
                  <a:cubicBezTo>
                    <a:pt x="333" y="80"/>
                    <a:pt x="333" y="81"/>
                    <a:pt x="334" y="81"/>
                  </a:cubicBezTo>
                  <a:cubicBezTo>
                    <a:pt x="332" y="80"/>
                    <a:pt x="331" y="80"/>
                    <a:pt x="330" y="80"/>
                  </a:cubicBezTo>
                  <a:cubicBezTo>
                    <a:pt x="329" y="80"/>
                    <a:pt x="326" y="81"/>
                    <a:pt x="327" y="81"/>
                  </a:cubicBezTo>
                  <a:cubicBezTo>
                    <a:pt x="329" y="83"/>
                    <a:pt x="331" y="82"/>
                    <a:pt x="333" y="82"/>
                  </a:cubicBezTo>
                  <a:cubicBezTo>
                    <a:pt x="334" y="82"/>
                    <a:pt x="336" y="83"/>
                    <a:pt x="336" y="82"/>
                  </a:cubicBezTo>
                  <a:cubicBezTo>
                    <a:pt x="336" y="82"/>
                    <a:pt x="336" y="81"/>
                    <a:pt x="336" y="81"/>
                  </a:cubicBezTo>
                  <a:cubicBezTo>
                    <a:pt x="337" y="81"/>
                    <a:pt x="338" y="81"/>
                    <a:pt x="339" y="80"/>
                  </a:cubicBezTo>
                  <a:cubicBezTo>
                    <a:pt x="339" y="80"/>
                    <a:pt x="339" y="80"/>
                    <a:pt x="339" y="80"/>
                  </a:cubicBezTo>
                  <a:close/>
                  <a:moveTo>
                    <a:pt x="342" y="80"/>
                  </a:moveTo>
                  <a:cubicBezTo>
                    <a:pt x="342" y="80"/>
                    <a:pt x="341" y="80"/>
                    <a:pt x="341" y="80"/>
                  </a:cubicBezTo>
                  <a:cubicBezTo>
                    <a:pt x="341" y="80"/>
                    <a:pt x="342" y="81"/>
                    <a:pt x="342" y="80"/>
                  </a:cubicBezTo>
                  <a:close/>
                  <a:moveTo>
                    <a:pt x="399" y="80"/>
                  </a:moveTo>
                  <a:cubicBezTo>
                    <a:pt x="400" y="80"/>
                    <a:pt x="402" y="80"/>
                    <a:pt x="402" y="79"/>
                  </a:cubicBezTo>
                  <a:cubicBezTo>
                    <a:pt x="400" y="78"/>
                    <a:pt x="398" y="79"/>
                    <a:pt x="396" y="79"/>
                  </a:cubicBezTo>
                  <a:cubicBezTo>
                    <a:pt x="395" y="79"/>
                    <a:pt x="395" y="80"/>
                    <a:pt x="395" y="80"/>
                  </a:cubicBezTo>
                  <a:cubicBezTo>
                    <a:pt x="396" y="81"/>
                    <a:pt x="397" y="80"/>
                    <a:pt x="398" y="80"/>
                  </a:cubicBezTo>
                  <a:cubicBezTo>
                    <a:pt x="399" y="80"/>
                    <a:pt x="399" y="80"/>
                    <a:pt x="399" y="80"/>
                  </a:cubicBezTo>
                  <a:close/>
                  <a:moveTo>
                    <a:pt x="281" y="81"/>
                  </a:moveTo>
                  <a:cubicBezTo>
                    <a:pt x="282" y="80"/>
                    <a:pt x="279" y="80"/>
                    <a:pt x="278" y="80"/>
                  </a:cubicBezTo>
                  <a:cubicBezTo>
                    <a:pt x="278" y="80"/>
                    <a:pt x="278" y="81"/>
                    <a:pt x="278" y="81"/>
                  </a:cubicBezTo>
                  <a:cubicBezTo>
                    <a:pt x="279" y="81"/>
                    <a:pt x="280" y="82"/>
                    <a:pt x="281" y="81"/>
                  </a:cubicBezTo>
                  <a:close/>
                  <a:moveTo>
                    <a:pt x="284" y="81"/>
                  </a:moveTo>
                  <a:cubicBezTo>
                    <a:pt x="285" y="80"/>
                    <a:pt x="282" y="80"/>
                    <a:pt x="282" y="81"/>
                  </a:cubicBezTo>
                  <a:cubicBezTo>
                    <a:pt x="282" y="82"/>
                    <a:pt x="284" y="82"/>
                    <a:pt x="284" y="81"/>
                  </a:cubicBezTo>
                  <a:close/>
                  <a:moveTo>
                    <a:pt x="295" y="81"/>
                  </a:moveTo>
                  <a:cubicBezTo>
                    <a:pt x="296" y="80"/>
                    <a:pt x="292" y="80"/>
                    <a:pt x="292" y="81"/>
                  </a:cubicBezTo>
                  <a:cubicBezTo>
                    <a:pt x="293" y="82"/>
                    <a:pt x="294" y="82"/>
                    <a:pt x="295" y="81"/>
                  </a:cubicBezTo>
                  <a:close/>
                  <a:moveTo>
                    <a:pt x="388" y="81"/>
                  </a:moveTo>
                  <a:cubicBezTo>
                    <a:pt x="389" y="81"/>
                    <a:pt x="390" y="80"/>
                    <a:pt x="389" y="80"/>
                  </a:cubicBezTo>
                  <a:cubicBezTo>
                    <a:pt x="388" y="79"/>
                    <a:pt x="382" y="79"/>
                    <a:pt x="384" y="80"/>
                  </a:cubicBezTo>
                  <a:cubicBezTo>
                    <a:pt x="385" y="81"/>
                    <a:pt x="387" y="81"/>
                    <a:pt x="388" y="81"/>
                  </a:cubicBezTo>
                  <a:close/>
                  <a:moveTo>
                    <a:pt x="173" y="81"/>
                  </a:moveTo>
                  <a:cubicBezTo>
                    <a:pt x="174" y="81"/>
                    <a:pt x="172" y="80"/>
                    <a:pt x="171" y="80"/>
                  </a:cubicBezTo>
                  <a:cubicBezTo>
                    <a:pt x="168" y="79"/>
                    <a:pt x="165" y="79"/>
                    <a:pt x="162" y="80"/>
                  </a:cubicBezTo>
                  <a:cubicBezTo>
                    <a:pt x="162" y="80"/>
                    <a:pt x="160" y="80"/>
                    <a:pt x="160" y="81"/>
                  </a:cubicBezTo>
                  <a:cubicBezTo>
                    <a:pt x="162" y="83"/>
                    <a:pt x="164" y="80"/>
                    <a:pt x="166" y="80"/>
                  </a:cubicBezTo>
                  <a:cubicBezTo>
                    <a:pt x="168" y="80"/>
                    <a:pt x="170" y="81"/>
                    <a:pt x="172" y="81"/>
                  </a:cubicBezTo>
                  <a:cubicBezTo>
                    <a:pt x="172" y="81"/>
                    <a:pt x="173" y="82"/>
                    <a:pt x="173" y="81"/>
                  </a:cubicBezTo>
                  <a:close/>
                  <a:moveTo>
                    <a:pt x="184" y="82"/>
                  </a:moveTo>
                  <a:cubicBezTo>
                    <a:pt x="185" y="81"/>
                    <a:pt x="180" y="81"/>
                    <a:pt x="181" y="82"/>
                  </a:cubicBezTo>
                  <a:cubicBezTo>
                    <a:pt x="181" y="83"/>
                    <a:pt x="183" y="83"/>
                    <a:pt x="184" y="82"/>
                  </a:cubicBezTo>
                  <a:cubicBezTo>
                    <a:pt x="184" y="82"/>
                    <a:pt x="184" y="82"/>
                    <a:pt x="184" y="82"/>
                  </a:cubicBezTo>
                  <a:close/>
                  <a:moveTo>
                    <a:pt x="190" y="82"/>
                  </a:moveTo>
                  <a:cubicBezTo>
                    <a:pt x="190" y="82"/>
                    <a:pt x="190" y="81"/>
                    <a:pt x="190" y="81"/>
                  </a:cubicBezTo>
                  <a:cubicBezTo>
                    <a:pt x="190" y="81"/>
                    <a:pt x="189" y="80"/>
                    <a:pt x="189" y="80"/>
                  </a:cubicBezTo>
                  <a:cubicBezTo>
                    <a:pt x="191" y="80"/>
                    <a:pt x="192" y="81"/>
                    <a:pt x="194" y="81"/>
                  </a:cubicBezTo>
                  <a:cubicBezTo>
                    <a:pt x="199" y="81"/>
                    <a:pt x="204" y="80"/>
                    <a:pt x="209" y="80"/>
                  </a:cubicBezTo>
                  <a:cubicBezTo>
                    <a:pt x="212" y="81"/>
                    <a:pt x="214" y="80"/>
                    <a:pt x="217" y="80"/>
                  </a:cubicBezTo>
                  <a:cubicBezTo>
                    <a:pt x="218" y="80"/>
                    <a:pt x="221" y="80"/>
                    <a:pt x="220" y="79"/>
                  </a:cubicBezTo>
                  <a:cubicBezTo>
                    <a:pt x="218" y="78"/>
                    <a:pt x="215" y="79"/>
                    <a:pt x="213" y="79"/>
                  </a:cubicBezTo>
                  <a:cubicBezTo>
                    <a:pt x="204" y="79"/>
                    <a:pt x="196" y="78"/>
                    <a:pt x="188" y="79"/>
                  </a:cubicBezTo>
                  <a:cubicBezTo>
                    <a:pt x="187" y="79"/>
                    <a:pt x="184" y="80"/>
                    <a:pt x="185" y="81"/>
                  </a:cubicBezTo>
                  <a:cubicBezTo>
                    <a:pt x="186" y="81"/>
                    <a:pt x="187" y="81"/>
                    <a:pt x="188" y="81"/>
                  </a:cubicBezTo>
                  <a:cubicBezTo>
                    <a:pt x="189" y="81"/>
                    <a:pt x="189" y="82"/>
                    <a:pt x="190" y="82"/>
                  </a:cubicBezTo>
                  <a:close/>
                  <a:moveTo>
                    <a:pt x="239" y="82"/>
                  </a:moveTo>
                  <a:cubicBezTo>
                    <a:pt x="240" y="82"/>
                    <a:pt x="240" y="81"/>
                    <a:pt x="240" y="81"/>
                  </a:cubicBezTo>
                  <a:cubicBezTo>
                    <a:pt x="239" y="80"/>
                    <a:pt x="236" y="81"/>
                    <a:pt x="237" y="81"/>
                  </a:cubicBezTo>
                  <a:cubicBezTo>
                    <a:pt x="237" y="82"/>
                    <a:pt x="239" y="82"/>
                    <a:pt x="239" y="82"/>
                  </a:cubicBezTo>
                  <a:close/>
                  <a:moveTo>
                    <a:pt x="254" y="82"/>
                  </a:moveTo>
                  <a:cubicBezTo>
                    <a:pt x="254" y="82"/>
                    <a:pt x="254" y="81"/>
                    <a:pt x="254" y="81"/>
                  </a:cubicBezTo>
                  <a:cubicBezTo>
                    <a:pt x="254" y="80"/>
                    <a:pt x="251" y="81"/>
                    <a:pt x="251" y="81"/>
                  </a:cubicBezTo>
                  <a:cubicBezTo>
                    <a:pt x="252" y="82"/>
                    <a:pt x="253" y="82"/>
                    <a:pt x="254" y="82"/>
                  </a:cubicBezTo>
                  <a:close/>
                  <a:moveTo>
                    <a:pt x="272" y="82"/>
                  </a:moveTo>
                  <a:cubicBezTo>
                    <a:pt x="274" y="82"/>
                    <a:pt x="276" y="81"/>
                    <a:pt x="275" y="80"/>
                  </a:cubicBezTo>
                  <a:cubicBezTo>
                    <a:pt x="273" y="79"/>
                    <a:pt x="270" y="80"/>
                    <a:pt x="267" y="80"/>
                  </a:cubicBezTo>
                  <a:cubicBezTo>
                    <a:pt x="266" y="80"/>
                    <a:pt x="263" y="81"/>
                    <a:pt x="264" y="81"/>
                  </a:cubicBezTo>
                  <a:cubicBezTo>
                    <a:pt x="265" y="83"/>
                    <a:pt x="267" y="82"/>
                    <a:pt x="269" y="82"/>
                  </a:cubicBezTo>
                  <a:cubicBezTo>
                    <a:pt x="270" y="82"/>
                    <a:pt x="271" y="82"/>
                    <a:pt x="272" y="82"/>
                  </a:cubicBezTo>
                  <a:close/>
                  <a:moveTo>
                    <a:pt x="19" y="84"/>
                  </a:moveTo>
                  <a:cubicBezTo>
                    <a:pt x="20" y="85"/>
                    <a:pt x="22" y="83"/>
                    <a:pt x="21" y="83"/>
                  </a:cubicBezTo>
                  <a:cubicBezTo>
                    <a:pt x="20" y="83"/>
                    <a:pt x="19" y="84"/>
                    <a:pt x="19" y="84"/>
                  </a:cubicBezTo>
                  <a:close/>
                </a:path>
              </a:pathLst>
            </a:custGeom>
            <a:solidFill>
              <a:srgbClr val="3F89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05750" y="144819"/>
            <a:ext cx="338518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8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xis" pitchFamily="50" charset="0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  <a:sym typeface="+mn-ea"/>
              </a:rPr>
              <a:t>点积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问题</a:t>
            </a:r>
            <a:endParaRPr lang="zh-CN" altLang="en-US" sz="4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0" y="1078865"/>
            <a:ext cx="121075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题意：给出两个数组，求他们的点积。</a:t>
            </a:r>
            <a:endParaRPr lang="zh-CN" altLang="en-US" sz="28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-56515" y="1630680"/>
            <a:ext cx="3427730" cy="4487545"/>
            <a:chOff x="1536212" y="1636563"/>
            <a:chExt cx="2778613" cy="3728393"/>
          </a:xfrm>
        </p:grpSpPr>
        <p:sp>
          <p:nvSpPr>
            <p:cNvPr id="57" name="矩形 56"/>
            <p:cNvSpPr/>
            <p:nvPr/>
          </p:nvSpPr>
          <p:spPr>
            <a:xfrm>
              <a:off x="1764506" y="1885950"/>
              <a:ext cx="2550319" cy="3479006"/>
            </a:xfrm>
            <a:prstGeom prst="rect">
              <a:avLst/>
            </a:prstGeom>
            <a:noFill/>
            <a:ln w="25400">
              <a:solidFill>
                <a:srgbClr val="77B1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8" name="Freeform 5"/>
            <p:cNvSpPr>
              <a:spLocks noEditPoints="1"/>
            </p:cNvSpPr>
            <p:nvPr/>
          </p:nvSpPr>
          <p:spPr bwMode="auto">
            <a:xfrm rot="19688968">
              <a:off x="1536212" y="1636563"/>
              <a:ext cx="889469" cy="687485"/>
            </a:xfrm>
            <a:custGeom>
              <a:avLst/>
              <a:gdLst>
                <a:gd name="T0" fmla="*/ 211 w 326"/>
                <a:gd name="T1" fmla="*/ 150 h 154"/>
                <a:gd name="T2" fmla="*/ 208 w 326"/>
                <a:gd name="T3" fmla="*/ 150 h 154"/>
                <a:gd name="T4" fmla="*/ 230 w 326"/>
                <a:gd name="T5" fmla="*/ 5 h 154"/>
                <a:gd name="T6" fmla="*/ 141 w 326"/>
                <a:gd name="T7" fmla="*/ 2 h 154"/>
                <a:gd name="T8" fmla="*/ 71 w 326"/>
                <a:gd name="T9" fmla="*/ 9 h 154"/>
                <a:gd name="T10" fmla="*/ 48 w 326"/>
                <a:gd name="T11" fmla="*/ 19 h 154"/>
                <a:gd name="T12" fmla="*/ 30 w 326"/>
                <a:gd name="T13" fmla="*/ 30 h 154"/>
                <a:gd name="T14" fmla="*/ 50 w 326"/>
                <a:gd name="T15" fmla="*/ 30 h 154"/>
                <a:gd name="T16" fmla="*/ 24 w 326"/>
                <a:gd name="T17" fmla="*/ 39 h 154"/>
                <a:gd name="T18" fmla="*/ 26 w 326"/>
                <a:gd name="T19" fmla="*/ 45 h 154"/>
                <a:gd name="T20" fmla="*/ 37 w 326"/>
                <a:gd name="T21" fmla="*/ 53 h 154"/>
                <a:gd name="T22" fmla="*/ 55 w 326"/>
                <a:gd name="T23" fmla="*/ 57 h 154"/>
                <a:gd name="T24" fmla="*/ 26 w 326"/>
                <a:gd name="T25" fmla="*/ 68 h 154"/>
                <a:gd name="T26" fmla="*/ 27 w 326"/>
                <a:gd name="T27" fmla="*/ 74 h 154"/>
                <a:gd name="T28" fmla="*/ 48 w 326"/>
                <a:gd name="T29" fmla="*/ 80 h 154"/>
                <a:gd name="T30" fmla="*/ 32 w 326"/>
                <a:gd name="T31" fmla="*/ 88 h 154"/>
                <a:gd name="T32" fmla="*/ 104 w 326"/>
                <a:gd name="T33" fmla="*/ 87 h 154"/>
                <a:gd name="T34" fmla="*/ 108 w 326"/>
                <a:gd name="T35" fmla="*/ 92 h 154"/>
                <a:gd name="T36" fmla="*/ 117 w 326"/>
                <a:gd name="T37" fmla="*/ 95 h 154"/>
                <a:gd name="T38" fmla="*/ 123 w 326"/>
                <a:gd name="T39" fmla="*/ 107 h 154"/>
                <a:gd name="T40" fmla="*/ 119 w 326"/>
                <a:gd name="T41" fmla="*/ 118 h 154"/>
                <a:gd name="T42" fmla="*/ 127 w 326"/>
                <a:gd name="T43" fmla="*/ 126 h 154"/>
                <a:gd name="T44" fmla="*/ 139 w 326"/>
                <a:gd name="T45" fmla="*/ 134 h 154"/>
                <a:gd name="T46" fmla="*/ 129 w 326"/>
                <a:gd name="T47" fmla="*/ 140 h 154"/>
                <a:gd name="T48" fmla="*/ 149 w 326"/>
                <a:gd name="T49" fmla="*/ 143 h 154"/>
                <a:gd name="T50" fmla="*/ 203 w 326"/>
                <a:gd name="T51" fmla="*/ 139 h 154"/>
                <a:gd name="T52" fmla="*/ 234 w 326"/>
                <a:gd name="T53" fmla="*/ 134 h 154"/>
                <a:gd name="T54" fmla="*/ 234 w 326"/>
                <a:gd name="T55" fmla="*/ 127 h 154"/>
                <a:gd name="T56" fmla="*/ 243 w 326"/>
                <a:gd name="T57" fmla="*/ 123 h 154"/>
                <a:gd name="T58" fmla="*/ 293 w 326"/>
                <a:gd name="T59" fmla="*/ 120 h 154"/>
                <a:gd name="T60" fmla="*/ 292 w 326"/>
                <a:gd name="T61" fmla="*/ 114 h 154"/>
                <a:gd name="T62" fmla="*/ 303 w 326"/>
                <a:gd name="T63" fmla="*/ 108 h 154"/>
                <a:gd name="T64" fmla="*/ 268 w 326"/>
                <a:gd name="T65" fmla="*/ 95 h 154"/>
                <a:gd name="T66" fmla="*/ 306 w 326"/>
                <a:gd name="T67" fmla="*/ 84 h 154"/>
                <a:gd name="T68" fmla="*/ 298 w 326"/>
                <a:gd name="T69" fmla="*/ 72 h 154"/>
                <a:gd name="T70" fmla="*/ 284 w 326"/>
                <a:gd name="T71" fmla="*/ 59 h 154"/>
                <a:gd name="T72" fmla="*/ 282 w 326"/>
                <a:gd name="T73" fmla="*/ 48 h 154"/>
                <a:gd name="T74" fmla="*/ 286 w 326"/>
                <a:gd name="T75" fmla="*/ 40 h 154"/>
                <a:gd name="T76" fmla="*/ 253 w 326"/>
                <a:gd name="T77" fmla="*/ 31 h 154"/>
                <a:gd name="T78" fmla="*/ 238 w 326"/>
                <a:gd name="T79" fmla="*/ 27 h 154"/>
                <a:gd name="T80" fmla="*/ 238 w 326"/>
                <a:gd name="T81" fmla="*/ 20 h 154"/>
                <a:gd name="T82" fmla="*/ 189 w 326"/>
                <a:gd name="T83" fmla="*/ 10 h 154"/>
                <a:gd name="T84" fmla="*/ 34 w 326"/>
                <a:gd name="T85" fmla="*/ 56 h 154"/>
                <a:gd name="T86" fmla="*/ 51 w 326"/>
                <a:gd name="T87" fmla="*/ 85 h 154"/>
                <a:gd name="T88" fmla="*/ 70 w 326"/>
                <a:gd name="T89" fmla="*/ 18 h 154"/>
                <a:gd name="T90" fmla="*/ 101 w 326"/>
                <a:gd name="T91" fmla="*/ 12 h 154"/>
                <a:gd name="T92" fmla="*/ 152 w 326"/>
                <a:gd name="T93" fmla="*/ 9 h 154"/>
                <a:gd name="T94" fmla="*/ 138 w 326"/>
                <a:gd name="T95" fmla="*/ 124 h 154"/>
                <a:gd name="T96" fmla="*/ 168 w 326"/>
                <a:gd name="T97" fmla="*/ 114 h 154"/>
                <a:gd name="T98" fmla="*/ 193 w 326"/>
                <a:gd name="T99" fmla="*/ 127 h 154"/>
                <a:gd name="T100" fmla="*/ 190 w 326"/>
                <a:gd name="T101" fmla="*/ 125 h 154"/>
                <a:gd name="T102" fmla="*/ 239 w 326"/>
                <a:gd name="T103" fmla="*/ 115 h 154"/>
                <a:gd name="T104" fmla="*/ 258 w 326"/>
                <a:gd name="T105" fmla="*/ 116 h 154"/>
                <a:gd name="T106" fmla="*/ 219 w 326"/>
                <a:gd name="T107" fmla="*/ 146 h 154"/>
                <a:gd name="T108" fmla="*/ 219 w 326"/>
                <a:gd name="T109" fmla="*/ 140 h 154"/>
                <a:gd name="T110" fmla="*/ 203 w 326"/>
                <a:gd name="T111" fmla="*/ 141 h 154"/>
                <a:gd name="T112" fmla="*/ 75 w 326"/>
                <a:gd name="T113" fmla="*/ 95 h 154"/>
                <a:gd name="T114" fmla="*/ 47 w 326"/>
                <a:gd name="T115" fmla="*/ 96 h 154"/>
                <a:gd name="T116" fmla="*/ 20 w 326"/>
                <a:gd name="T117" fmla="*/ 84 h 154"/>
                <a:gd name="T118" fmla="*/ 19 w 326"/>
                <a:gd name="T119" fmla="*/ 59 h 154"/>
                <a:gd name="T120" fmla="*/ 17 w 326"/>
                <a:gd name="T121" fmla="*/ 59 h 154"/>
                <a:gd name="T122" fmla="*/ 13 w 326"/>
                <a:gd name="T123" fmla="*/ 3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6" h="154">
                  <a:moveTo>
                    <a:pt x="2" y="50"/>
                  </a:moveTo>
                  <a:cubicBezTo>
                    <a:pt x="0" y="51"/>
                    <a:pt x="3" y="51"/>
                    <a:pt x="4" y="51"/>
                  </a:cubicBezTo>
                  <a:cubicBezTo>
                    <a:pt x="4" y="50"/>
                    <a:pt x="3" y="49"/>
                    <a:pt x="2" y="50"/>
                  </a:cubicBezTo>
                  <a:close/>
                  <a:moveTo>
                    <a:pt x="211" y="150"/>
                  </a:moveTo>
                  <a:cubicBezTo>
                    <a:pt x="209" y="150"/>
                    <a:pt x="218" y="150"/>
                    <a:pt x="221" y="150"/>
                  </a:cubicBezTo>
                  <a:cubicBezTo>
                    <a:pt x="221" y="150"/>
                    <a:pt x="226" y="150"/>
                    <a:pt x="220" y="149"/>
                  </a:cubicBezTo>
                  <a:cubicBezTo>
                    <a:pt x="220" y="149"/>
                    <a:pt x="213" y="149"/>
                    <a:pt x="211" y="150"/>
                  </a:cubicBezTo>
                  <a:close/>
                  <a:moveTo>
                    <a:pt x="215" y="146"/>
                  </a:moveTo>
                  <a:cubicBezTo>
                    <a:pt x="214" y="146"/>
                    <a:pt x="207" y="145"/>
                    <a:pt x="207" y="146"/>
                  </a:cubicBezTo>
                  <a:cubicBezTo>
                    <a:pt x="207" y="147"/>
                    <a:pt x="217" y="147"/>
                    <a:pt x="217" y="147"/>
                  </a:cubicBezTo>
                  <a:cubicBezTo>
                    <a:pt x="218" y="146"/>
                    <a:pt x="214" y="146"/>
                    <a:pt x="215" y="146"/>
                  </a:cubicBezTo>
                  <a:close/>
                  <a:moveTo>
                    <a:pt x="208" y="150"/>
                  </a:moveTo>
                  <a:cubicBezTo>
                    <a:pt x="202" y="148"/>
                    <a:pt x="207" y="152"/>
                    <a:pt x="209" y="150"/>
                  </a:cubicBezTo>
                  <a:cubicBezTo>
                    <a:pt x="209" y="149"/>
                    <a:pt x="208" y="150"/>
                    <a:pt x="208" y="150"/>
                  </a:cubicBezTo>
                  <a:close/>
                  <a:moveTo>
                    <a:pt x="132" y="153"/>
                  </a:moveTo>
                  <a:cubicBezTo>
                    <a:pt x="131" y="154"/>
                    <a:pt x="135" y="153"/>
                    <a:pt x="137" y="153"/>
                  </a:cubicBezTo>
                  <a:cubicBezTo>
                    <a:pt x="143" y="152"/>
                    <a:pt x="149" y="152"/>
                    <a:pt x="156" y="152"/>
                  </a:cubicBezTo>
                  <a:cubicBezTo>
                    <a:pt x="161" y="151"/>
                    <a:pt x="155" y="150"/>
                    <a:pt x="154" y="150"/>
                  </a:cubicBezTo>
                  <a:cubicBezTo>
                    <a:pt x="151" y="150"/>
                    <a:pt x="144" y="152"/>
                    <a:pt x="141" y="152"/>
                  </a:cubicBezTo>
                  <a:cubicBezTo>
                    <a:pt x="138" y="152"/>
                    <a:pt x="135" y="152"/>
                    <a:pt x="132" y="153"/>
                  </a:cubicBezTo>
                  <a:close/>
                  <a:moveTo>
                    <a:pt x="230" y="5"/>
                  </a:moveTo>
                  <a:cubicBezTo>
                    <a:pt x="221" y="6"/>
                    <a:pt x="209" y="1"/>
                    <a:pt x="198" y="3"/>
                  </a:cubicBezTo>
                  <a:cubicBezTo>
                    <a:pt x="197" y="3"/>
                    <a:pt x="196" y="4"/>
                    <a:pt x="195" y="4"/>
                  </a:cubicBezTo>
                  <a:cubicBezTo>
                    <a:pt x="193" y="4"/>
                    <a:pt x="191" y="4"/>
                    <a:pt x="189" y="4"/>
                  </a:cubicBezTo>
                  <a:cubicBezTo>
                    <a:pt x="183" y="4"/>
                    <a:pt x="176" y="5"/>
                    <a:pt x="172" y="4"/>
                  </a:cubicBezTo>
                  <a:cubicBezTo>
                    <a:pt x="171" y="4"/>
                    <a:pt x="170" y="3"/>
                    <a:pt x="170" y="2"/>
                  </a:cubicBezTo>
                  <a:cubicBezTo>
                    <a:pt x="164" y="1"/>
                    <a:pt x="154" y="1"/>
                    <a:pt x="145" y="1"/>
                  </a:cubicBezTo>
                  <a:cubicBezTo>
                    <a:pt x="142" y="1"/>
                    <a:pt x="135" y="1"/>
                    <a:pt x="141" y="2"/>
                  </a:cubicBezTo>
                  <a:cubicBezTo>
                    <a:pt x="147" y="4"/>
                    <a:pt x="138" y="3"/>
                    <a:pt x="136" y="3"/>
                  </a:cubicBezTo>
                  <a:cubicBezTo>
                    <a:pt x="131" y="3"/>
                    <a:pt x="119" y="3"/>
                    <a:pt x="114" y="4"/>
                  </a:cubicBezTo>
                  <a:cubicBezTo>
                    <a:pt x="109" y="4"/>
                    <a:pt x="106" y="5"/>
                    <a:pt x="99" y="6"/>
                  </a:cubicBezTo>
                  <a:cubicBezTo>
                    <a:pt x="96" y="6"/>
                    <a:pt x="92" y="6"/>
                    <a:pt x="89" y="7"/>
                  </a:cubicBezTo>
                  <a:cubicBezTo>
                    <a:pt x="88" y="7"/>
                    <a:pt x="90" y="8"/>
                    <a:pt x="90" y="8"/>
                  </a:cubicBezTo>
                  <a:cubicBezTo>
                    <a:pt x="90" y="9"/>
                    <a:pt x="75" y="10"/>
                    <a:pt x="74" y="10"/>
                  </a:cubicBezTo>
                  <a:cubicBezTo>
                    <a:pt x="73" y="10"/>
                    <a:pt x="72" y="9"/>
                    <a:pt x="71" y="9"/>
                  </a:cubicBezTo>
                  <a:cubicBezTo>
                    <a:pt x="69" y="9"/>
                    <a:pt x="52" y="11"/>
                    <a:pt x="51" y="12"/>
                  </a:cubicBezTo>
                  <a:cubicBezTo>
                    <a:pt x="53" y="10"/>
                    <a:pt x="53" y="15"/>
                    <a:pt x="51" y="13"/>
                  </a:cubicBezTo>
                  <a:cubicBezTo>
                    <a:pt x="53" y="15"/>
                    <a:pt x="57" y="12"/>
                    <a:pt x="59" y="13"/>
                  </a:cubicBezTo>
                  <a:cubicBezTo>
                    <a:pt x="60" y="13"/>
                    <a:pt x="61" y="15"/>
                    <a:pt x="61" y="15"/>
                  </a:cubicBezTo>
                  <a:cubicBezTo>
                    <a:pt x="61" y="16"/>
                    <a:pt x="58" y="17"/>
                    <a:pt x="58" y="16"/>
                  </a:cubicBezTo>
                  <a:cubicBezTo>
                    <a:pt x="59" y="18"/>
                    <a:pt x="72" y="16"/>
                    <a:pt x="66" y="17"/>
                  </a:cubicBezTo>
                  <a:cubicBezTo>
                    <a:pt x="60" y="19"/>
                    <a:pt x="54" y="19"/>
                    <a:pt x="48" y="19"/>
                  </a:cubicBezTo>
                  <a:cubicBezTo>
                    <a:pt x="45" y="19"/>
                    <a:pt x="46" y="21"/>
                    <a:pt x="49" y="21"/>
                  </a:cubicBezTo>
                  <a:cubicBezTo>
                    <a:pt x="52" y="21"/>
                    <a:pt x="61" y="19"/>
                    <a:pt x="62" y="21"/>
                  </a:cubicBezTo>
                  <a:cubicBezTo>
                    <a:pt x="62" y="21"/>
                    <a:pt x="63" y="22"/>
                    <a:pt x="63" y="22"/>
                  </a:cubicBezTo>
                  <a:cubicBezTo>
                    <a:pt x="63" y="25"/>
                    <a:pt x="40" y="24"/>
                    <a:pt x="37" y="25"/>
                  </a:cubicBezTo>
                  <a:cubicBezTo>
                    <a:pt x="36" y="25"/>
                    <a:pt x="31" y="27"/>
                    <a:pt x="31" y="27"/>
                  </a:cubicBezTo>
                  <a:cubicBezTo>
                    <a:pt x="31" y="27"/>
                    <a:pt x="32" y="31"/>
                    <a:pt x="32" y="29"/>
                  </a:cubicBezTo>
                  <a:cubicBezTo>
                    <a:pt x="32" y="30"/>
                    <a:pt x="29" y="30"/>
                    <a:pt x="30" y="30"/>
                  </a:cubicBezTo>
                  <a:cubicBezTo>
                    <a:pt x="31" y="30"/>
                    <a:pt x="28" y="29"/>
                    <a:pt x="28" y="30"/>
                  </a:cubicBezTo>
                  <a:cubicBezTo>
                    <a:pt x="28" y="31"/>
                    <a:pt x="33" y="31"/>
                    <a:pt x="33" y="31"/>
                  </a:cubicBezTo>
                  <a:cubicBezTo>
                    <a:pt x="33" y="31"/>
                    <a:pt x="32" y="29"/>
                    <a:pt x="35" y="29"/>
                  </a:cubicBezTo>
                  <a:cubicBezTo>
                    <a:pt x="37" y="29"/>
                    <a:pt x="34" y="30"/>
                    <a:pt x="35" y="31"/>
                  </a:cubicBezTo>
                  <a:cubicBezTo>
                    <a:pt x="36" y="32"/>
                    <a:pt x="41" y="30"/>
                    <a:pt x="45" y="30"/>
                  </a:cubicBezTo>
                  <a:cubicBezTo>
                    <a:pt x="46" y="30"/>
                    <a:pt x="47" y="31"/>
                    <a:pt x="47" y="31"/>
                  </a:cubicBezTo>
                  <a:cubicBezTo>
                    <a:pt x="48" y="31"/>
                    <a:pt x="48" y="28"/>
                    <a:pt x="50" y="30"/>
                  </a:cubicBezTo>
                  <a:cubicBezTo>
                    <a:pt x="51" y="31"/>
                    <a:pt x="42" y="34"/>
                    <a:pt x="40" y="34"/>
                  </a:cubicBezTo>
                  <a:cubicBezTo>
                    <a:pt x="39" y="34"/>
                    <a:pt x="38" y="33"/>
                    <a:pt x="37" y="33"/>
                  </a:cubicBezTo>
                  <a:cubicBezTo>
                    <a:pt x="36" y="33"/>
                    <a:pt x="36" y="34"/>
                    <a:pt x="35" y="35"/>
                  </a:cubicBezTo>
                  <a:cubicBezTo>
                    <a:pt x="33" y="36"/>
                    <a:pt x="28" y="35"/>
                    <a:pt x="25" y="35"/>
                  </a:cubicBezTo>
                  <a:cubicBezTo>
                    <a:pt x="23" y="35"/>
                    <a:pt x="21" y="37"/>
                    <a:pt x="21" y="37"/>
                  </a:cubicBezTo>
                  <a:cubicBezTo>
                    <a:pt x="20" y="37"/>
                    <a:pt x="17" y="36"/>
                    <a:pt x="21" y="37"/>
                  </a:cubicBezTo>
                  <a:cubicBezTo>
                    <a:pt x="25" y="38"/>
                    <a:pt x="20" y="38"/>
                    <a:pt x="24" y="39"/>
                  </a:cubicBezTo>
                  <a:cubicBezTo>
                    <a:pt x="27" y="39"/>
                    <a:pt x="39" y="37"/>
                    <a:pt x="42" y="38"/>
                  </a:cubicBezTo>
                  <a:cubicBezTo>
                    <a:pt x="43" y="38"/>
                    <a:pt x="43" y="40"/>
                    <a:pt x="46" y="41"/>
                  </a:cubicBezTo>
                  <a:cubicBezTo>
                    <a:pt x="51" y="42"/>
                    <a:pt x="47" y="41"/>
                    <a:pt x="44" y="42"/>
                  </a:cubicBezTo>
                  <a:cubicBezTo>
                    <a:pt x="44" y="42"/>
                    <a:pt x="42" y="43"/>
                    <a:pt x="39" y="43"/>
                  </a:cubicBezTo>
                  <a:cubicBezTo>
                    <a:pt x="36" y="43"/>
                    <a:pt x="37" y="40"/>
                    <a:pt x="33" y="42"/>
                  </a:cubicBezTo>
                  <a:cubicBezTo>
                    <a:pt x="32" y="42"/>
                    <a:pt x="34" y="44"/>
                    <a:pt x="34" y="44"/>
                  </a:cubicBezTo>
                  <a:cubicBezTo>
                    <a:pt x="34" y="44"/>
                    <a:pt x="26" y="44"/>
                    <a:pt x="26" y="45"/>
                  </a:cubicBezTo>
                  <a:cubicBezTo>
                    <a:pt x="26" y="46"/>
                    <a:pt x="41" y="45"/>
                    <a:pt x="33" y="47"/>
                  </a:cubicBezTo>
                  <a:cubicBezTo>
                    <a:pt x="25" y="49"/>
                    <a:pt x="14" y="47"/>
                    <a:pt x="7" y="49"/>
                  </a:cubicBezTo>
                  <a:cubicBezTo>
                    <a:pt x="3" y="50"/>
                    <a:pt x="7" y="50"/>
                    <a:pt x="10" y="50"/>
                  </a:cubicBezTo>
                  <a:cubicBezTo>
                    <a:pt x="10" y="50"/>
                    <a:pt x="17" y="51"/>
                    <a:pt x="20" y="51"/>
                  </a:cubicBezTo>
                  <a:cubicBezTo>
                    <a:pt x="25" y="50"/>
                    <a:pt x="28" y="48"/>
                    <a:pt x="31" y="48"/>
                  </a:cubicBezTo>
                  <a:cubicBezTo>
                    <a:pt x="40" y="49"/>
                    <a:pt x="31" y="51"/>
                    <a:pt x="27" y="51"/>
                  </a:cubicBezTo>
                  <a:cubicBezTo>
                    <a:pt x="20" y="52"/>
                    <a:pt x="38" y="54"/>
                    <a:pt x="37" y="53"/>
                  </a:cubicBezTo>
                  <a:cubicBezTo>
                    <a:pt x="38" y="55"/>
                    <a:pt x="31" y="55"/>
                    <a:pt x="29" y="56"/>
                  </a:cubicBezTo>
                  <a:cubicBezTo>
                    <a:pt x="26" y="56"/>
                    <a:pt x="21" y="56"/>
                    <a:pt x="19" y="56"/>
                  </a:cubicBezTo>
                  <a:cubicBezTo>
                    <a:pt x="17" y="56"/>
                    <a:pt x="13" y="56"/>
                    <a:pt x="18" y="56"/>
                  </a:cubicBezTo>
                  <a:cubicBezTo>
                    <a:pt x="20" y="57"/>
                    <a:pt x="23" y="57"/>
                    <a:pt x="24" y="58"/>
                  </a:cubicBezTo>
                  <a:cubicBezTo>
                    <a:pt x="24" y="58"/>
                    <a:pt x="24" y="59"/>
                    <a:pt x="24" y="59"/>
                  </a:cubicBezTo>
                  <a:cubicBezTo>
                    <a:pt x="27" y="60"/>
                    <a:pt x="33" y="59"/>
                    <a:pt x="38" y="59"/>
                  </a:cubicBezTo>
                  <a:cubicBezTo>
                    <a:pt x="45" y="58"/>
                    <a:pt x="50" y="58"/>
                    <a:pt x="55" y="57"/>
                  </a:cubicBezTo>
                  <a:cubicBezTo>
                    <a:pt x="56" y="57"/>
                    <a:pt x="59" y="55"/>
                    <a:pt x="60" y="57"/>
                  </a:cubicBezTo>
                  <a:cubicBezTo>
                    <a:pt x="60" y="59"/>
                    <a:pt x="55" y="58"/>
                    <a:pt x="55" y="58"/>
                  </a:cubicBezTo>
                  <a:cubicBezTo>
                    <a:pt x="54" y="58"/>
                    <a:pt x="54" y="60"/>
                    <a:pt x="54" y="60"/>
                  </a:cubicBezTo>
                  <a:cubicBezTo>
                    <a:pt x="52" y="61"/>
                    <a:pt x="41" y="60"/>
                    <a:pt x="40" y="60"/>
                  </a:cubicBezTo>
                  <a:cubicBezTo>
                    <a:pt x="39" y="61"/>
                    <a:pt x="40" y="62"/>
                    <a:pt x="39" y="63"/>
                  </a:cubicBezTo>
                  <a:cubicBezTo>
                    <a:pt x="35" y="66"/>
                    <a:pt x="29" y="62"/>
                    <a:pt x="26" y="64"/>
                  </a:cubicBezTo>
                  <a:cubicBezTo>
                    <a:pt x="25" y="65"/>
                    <a:pt x="29" y="66"/>
                    <a:pt x="26" y="68"/>
                  </a:cubicBezTo>
                  <a:cubicBezTo>
                    <a:pt x="22" y="70"/>
                    <a:pt x="33" y="70"/>
                    <a:pt x="37" y="69"/>
                  </a:cubicBezTo>
                  <a:cubicBezTo>
                    <a:pt x="42" y="68"/>
                    <a:pt x="43" y="68"/>
                    <a:pt x="50" y="68"/>
                  </a:cubicBezTo>
                  <a:cubicBezTo>
                    <a:pt x="54" y="69"/>
                    <a:pt x="71" y="70"/>
                    <a:pt x="63" y="71"/>
                  </a:cubicBezTo>
                  <a:cubicBezTo>
                    <a:pt x="59" y="71"/>
                    <a:pt x="50" y="69"/>
                    <a:pt x="49" y="72"/>
                  </a:cubicBezTo>
                  <a:cubicBezTo>
                    <a:pt x="48" y="72"/>
                    <a:pt x="50" y="74"/>
                    <a:pt x="50" y="74"/>
                  </a:cubicBezTo>
                  <a:cubicBezTo>
                    <a:pt x="44" y="77"/>
                    <a:pt x="33" y="71"/>
                    <a:pt x="27" y="73"/>
                  </a:cubicBezTo>
                  <a:cubicBezTo>
                    <a:pt x="26" y="73"/>
                    <a:pt x="27" y="74"/>
                    <a:pt x="27" y="74"/>
                  </a:cubicBezTo>
                  <a:cubicBezTo>
                    <a:pt x="26" y="75"/>
                    <a:pt x="26" y="74"/>
                    <a:pt x="24" y="75"/>
                  </a:cubicBezTo>
                  <a:cubicBezTo>
                    <a:pt x="21" y="78"/>
                    <a:pt x="22" y="80"/>
                    <a:pt x="26" y="79"/>
                  </a:cubicBezTo>
                  <a:cubicBezTo>
                    <a:pt x="28" y="78"/>
                    <a:pt x="29" y="77"/>
                    <a:pt x="30" y="76"/>
                  </a:cubicBezTo>
                  <a:cubicBezTo>
                    <a:pt x="37" y="75"/>
                    <a:pt x="44" y="76"/>
                    <a:pt x="46" y="76"/>
                  </a:cubicBezTo>
                  <a:cubicBezTo>
                    <a:pt x="47" y="76"/>
                    <a:pt x="56" y="73"/>
                    <a:pt x="54" y="76"/>
                  </a:cubicBezTo>
                  <a:cubicBezTo>
                    <a:pt x="54" y="79"/>
                    <a:pt x="50" y="77"/>
                    <a:pt x="49" y="78"/>
                  </a:cubicBezTo>
                  <a:cubicBezTo>
                    <a:pt x="48" y="78"/>
                    <a:pt x="50" y="79"/>
                    <a:pt x="48" y="80"/>
                  </a:cubicBezTo>
                  <a:cubicBezTo>
                    <a:pt x="47" y="81"/>
                    <a:pt x="38" y="80"/>
                    <a:pt x="33" y="81"/>
                  </a:cubicBezTo>
                  <a:cubicBezTo>
                    <a:pt x="29" y="82"/>
                    <a:pt x="33" y="82"/>
                    <a:pt x="29" y="82"/>
                  </a:cubicBezTo>
                  <a:cubicBezTo>
                    <a:pt x="25" y="82"/>
                    <a:pt x="29" y="84"/>
                    <a:pt x="31" y="84"/>
                  </a:cubicBezTo>
                  <a:cubicBezTo>
                    <a:pt x="31" y="84"/>
                    <a:pt x="39" y="82"/>
                    <a:pt x="40" y="85"/>
                  </a:cubicBezTo>
                  <a:cubicBezTo>
                    <a:pt x="41" y="86"/>
                    <a:pt x="36" y="85"/>
                    <a:pt x="39" y="86"/>
                  </a:cubicBezTo>
                  <a:cubicBezTo>
                    <a:pt x="41" y="88"/>
                    <a:pt x="53" y="86"/>
                    <a:pt x="53" y="88"/>
                  </a:cubicBezTo>
                  <a:cubicBezTo>
                    <a:pt x="54" y="92"/>
                    <a:pt x="33" y="88"/>
                    <a:pt x="32" y="88"/>
                  </a:cubicBezTo>
                  <a:cubicBezTo>
                    <a:pt x="33" y="88"/>
                    <a:pt x="27" y="89"/>
                    <a:pt x="31" y="90"/>
                  </a:cubicBezTo>
                  <a:cubicBezTo>
                    <a:pt x="33" y="90"/>
                    <a:pt x="38" y="90"/>
                    <a:pt x="39" y="90"/>
                  </a:cubicBezTo>
                  <a:cubicBezTo>
                    <a:pt x="42" y="91"/>
                    <a:pt x="42" y="92"/>
                    <a:pt x="46" y="93"/>
                  </a:cubicBezTo>
                  <a:cubicBezTo>
                    <a:pt x="47" y="93"/>
                    <a:pt x="48" y="91"/>
                    <a:pt x="49" y="91"/>
                  </a:cubicBezTo>
                  <a:cubicBezTo>
                    <a:pt x="53" y="90"/>
                    <a:pt x="60" y="90"/>
                    <a:pt x="65" y="89"/>
                  </a:cubicBezTo>
                  <a:cubicBezTo>
                    <a:pt x="69" y="88"/>
                    <a:pt x="71" y="88"/>
                    <a:pt x="77" y="89"/>
                  </a:cubicBezTo>
                  <a:cubicBezTo>
                    <a:pt x="84" y="90"/>
                    <a:pt x="98" y="86"/>
                    <a:pt x="104" y="87"/>
                  </a:cubicBezTo>
                  <a:cubicBezTo>
                    <a:pt x="106" y="87"/>
                    <a:pt x="106" y="88"/>
                    <a:pt x="103" y="89"/>
                  </a:cubicBezTo>
                  <a:cubicBezTo>
                    <a:pt x="102" y="90"/>
                    <a:pt x="98" y="89"/>
                    <a:pt x="97" y="90"/>
                  </a:cubicBezTo>
                  <a:cubicBezTo>
                    <a:pt x="97" y="91"/>
                    <a:pt x="102" y="90"/>
                    <a:pt x="103" y="90"/>
                  </a:cubicBezTo>
                  <a:cubicBezTo>
                    <a:pt x="108" y="89"/>
                    <a:pt x="113" y="88"/>
                    <a:pt x="117" y="87"/>
                  </a:cubicBezTo>
                  <a:cubicBezTo>
                    <a:pt x="119" y="87"/>
                    <a:pt x="121" y="88"/>
                    <a:pt x="121" y="88"/>
                  </a:cubicBezTo>
                  <a:cubicBezTo>
                    <a:pt x="122" y="90"/>
                    <a:pt x="115" y="89"/>
                    <a:pt x="115" y="89"/>
                  </a:cubicBezTo>
                  <a:cubicBezTo>
                    <a:pt x="113" y="90"/>
                    <a:pt x="111" y="91"/>
                    <a:pt x="108" y="92"/>
                  </a:cubicBezTo>
                  <a:cubicBezTo>
                    <a:pt x="104" y="93"/>
                    <a:pt x="99" y="92"/>
                    <a:pt x="95" y="92"/>
                  </a:cubicBezTo>
                  <a:cubicBezTo>
                    <a:pt x="93" y="92"/>
                    <a:pt x="87" y="94"/>
                    <a:pt x="83" y="94"/>
                  </a:cubicBezTo>
                  <a:cubicBezTo>
                    <a:pt x="78" y="95"/>
                    <a:pt x="84" y="96"/>
                    <a:pt x="89" y="95"/>
                  </a:cubicBezTo>
                  <a:cubicBezTo>
                    <a:pt x="91" y="95"/>
                    <a:pt x="95" y="94"/>
                    <a:pt x="96" y="94"/>
                  </a:cubicBezTo>
                  <a:cubicBezTo>
                    <a:pt x="102" y="95"/>
                    <a:pt x="103" y="98"/>
                    <a:pt x="109" y="96"/>
                  </a:cubicBezTo>
                  <a:cubicBezTo>
                    <a:pt x="110" y="96"/>
                    <a:pt x="111" y="95"/>
                    <a:pt x="112" y="95"/>
                  </a:cubicBezTo>
                  <a:cubicBezTo>
                    <a:pt x="113" y="94"/>
                    <a:pt x="114" y="95"/>
                    <a:pt x="117" y="95"/>
                  </a:cubicBezTo>
                  <a:cubicBezTo>
                    <a:pt x="120" y="95"/>
                    <a:pt x="121" y="95"/>
                    <a:pt x="124" y="96"/>
                  </a:cubicBezTo>
                  <a:cubicBezTo>
                    <a:pt x="128" y="97"/>
                    <a:pt x="128" y="96"/>
                    <a:pt x="124" y="97"/>
                  </a:cubicBezTo>
                  <a:cubicBezTo>
                    <a:pt x="122" y="98"/>
                    <a:pt x="106" y="99"/>
                    <a:pt x="106" y="101"/>
                  </a:cubicBezTo>
                  <a:cubicBezTo>
                    <a:pt x="105" y="103"/>
                    <a:pt x="112" y="102"/>
                    <a:pt x="107" y="104"/>
                  </a:cubicBezTo>
                  <a:cubicBezTo>
                    <a:pt x="106" y="104"/>
                    <a:pt x="91" y="106"/>
                    <a:pt x="102" y="106"/>
                  </a:cubicBezTo>
                  <a:cubicBezTo>
                    <a:pt x="105" y="106"/>
                    <a:pt x="106" y="106"/>
                    <a:pt x="110" y="107"/>
                  </a:cubicBezTo>
                  <a:cubicBezTo>
                    <a:pt x="114" y="107"/>
                    <a:pt x="120" y="104"/>
                    <a:pt x="123" y="107"/>
                  </a:cubicBezTo>
                  <a:cubicBezTo>
                    <a:pt x="124" y="108"/>
                    <a:pt x="120" y="109"/>
                    <a:pt x="120" y="109"/>
                  </a:cubicBezTo>
                  <a:cubicBezTo>
                    <a:pt x="119" y="109"/>
                    <a:pt x="121" y="110"/>
                    <a:pt x="121" y="110"/>
                  </a:cubicBezTo>
                  <a:cubicBezTo>
                    <a:pt x="121" y="110"/>
                    <a:pt x="105" y="115"/>
                    <a:pt x="102" y="115"/>
                  </a:cubicBezTo>
                  <a:cubicBezTo>
                    <a:pt x="102" y="115"/>
                    <a:pt x="100" y="114"/>
                    <a:pt x="100" y="114"/>
                  </a:cubicBezTo>
                  <a:cubicBezTo>
                    <a:pt x="101" y="113"/>
                    <a:pt x="100" y="115"/>
                    <a:pt x="102" y="116"/>
                  </a:cubicBezTo>
                  <a:cubicBezTo>
                    <a:pt x="103" y="117"/>
                    <a:pt x="112" y="114"/>
                    <a:pt x="116" y="115"/>
                  </a:cubicBezTo>
                  <a:cubicBezTo>
                    <a:pt x="117" y="115"/>
                    <a:pt x="118" y="117"/>
                    <a:pt x="119" y="118"/>
                  </a:cubicBezTo>
                  <a:cubicBezTo>
                    <a:pt x="122" y="118"/>
                    <a:pt x="129" y="115"/>
                    <a:pt x="134" y="116"/>
                  </a:cubicBezTo>
                  <a:cubicBezTo>
                    <a:pt x="135" y="117"/>
                    <a:pt x="136" y="118"/>
                    <a:pt x="137" y="118"/>
                  </a:cubicBezTo>
                  <a:cubicBezTo>
                    <a:pt x="138" y="118"/>
                    <a:pt x="142" y="118"/>
                    <a:pt x="143" y="118"/>
                  </a:cubicBezTo>
                  <a:cubicBezTo>
                    <a:pt x="143" y="119"/>
                    <a:pt x="137" y="121"/>
                    <a:pt x="136" y="121"/>
                  </a:cubicBezTo>
                  <a:cubicBezTo>
                    <a:pt x="135" y="121"/>
                    <a:pt x="128" y="122"/>
                    <a:pt x="128" y="122"/>
                  </a:cubicBezTo>
                  <a:cubicBezTo>
                    <a:pt x="128" y="123"/>
                    <a:pt x="136" y="123"/>
                    <a:pt x="136" y="124"/>
                  </a:cubicBezTo>
                  <a:cubicBezTo>
                    <a:pt x="138" y="126"/>
                    <a:pt x="127" y="126"/>
                    <a:pt x="127" y="126"/>
                  </a:cubicBezTo>
                  <a:cubicBezTo>
                    <a:pt x="126" y="128"/>
                    <a:pt x="133" y="128"/>
                    <a:pt x="134" y="128"/>
                  </a:cubicBezTo>
                  <a:cubicBezTo>
                    <a:pt x="139" y="127"/>
                    <a:pt x="142" y="126"/>
                    <a:pt x="148" y="126"/>
                  </a:cubicBezTo>
                  <a:cubicBezTo>
                    <a:pt x="150" y="125"/>
                    <a:pt x="155" y="125"/>
                    <a:pt x="155" y="125"/>
                  </a:cubicBezTo>
                  <a:cubicBezTo>
                    <a:pt x="156" y="126"/>
                    <a:pt x="153" y="128"/>
                    <a:pt x="152" y="127"/>
                  </a:cubicBezTo>
                  <a:cubicBezTo>
                    <a:pt x="154" y="129"/>
                    <a:pt x="155" y="126"/>
                    <a:pt x="157" y="128"/>
                  </a:cubicBezTo>
                  <a:cubicBezTo>
                    <a:pt x="158" y="129"/>
                    <a:pt x="145" y="134"/>
                    <a:pt x="142" y="135"/>
                  </a:cubicBezTo>
                  <a:cubicBezTo>
                    <a:pt x="141" y="135"/>
                    <a:pt x="140" y="134"/>
                    <a:pt x="139" y="134"/>
                  </a:cubicBezTo>
                  <a:cubicBezTo>
                    <a:pt x="139" y="134"/>
                    <a:pt x="135" y="135"/>
                    <a:pt x="139" y="135"/>
                  </a:cubicBezTo>
                  <a:cubicBezTo>
                    <a:pt x="140" y="135"/>
                    <a:pt x="147" y="136"/>
                    <a:pt x="150" y="135"/>
                  </a:cubicBezTo>
                  <a:cubicBezTo>
                    <a:pt x="151" y="134"/>
                    <a:pt x="151" y="134"/>
                    <a:pt x="154" y="134"/>
                  </a:cubicBezTo>
                  <a:cubicBezTo>
                    <a:pt x="156" y="134"/>
                    <a:pt x="160" y="134"/>
                    <a:pt x="160" y="134"/>
                  </a:cubicBezTo>
                  <a:cubicBezTo>
                    <a:pt x="161" y="135"/>
                    <a:pt x="158" y="137"/>
                    <a:pt x="158" y="137"/>
                  </a:cubicBezTo>
                  <a:cubicBezTo>
                    <a:pt x="155" y="138"/>
                    <a:pt x="146" y="138"/>
                    <a:pt x="143" y="138"/>
                  </a:cubicBezTo>
                  <a:cubicBezTo>
                    <a:pt x="139" y="139"/>
                    <a:pt x="133" y="140"/>
                    <a:pt x="129" y="140"/>
                  </a:cubicBezTo>
                  <a:cubicBezTo>
                    <a:pt x="125" y="140"/>
                    <a:pt x="132" y="141"/>
                    <a:pt x="133" y="140"/>
                  </a:cubicBezTo>
                  <a:cubicBezTo>
                    <a:pt x="147" y="140"/>
                    <a:pt x="162" y="136"/>
                    <a:pt x="178" y="138"/>
                  </a:cubicBezTo>
                  <a:cubicBezTo>
                    <a:pt x="180" y="138"/>
                    <a:pt x="190" y="138"/>
                    <a:pt x="181" y="140"/>
                  </a:cubicBezTo>
                  <a:cubicBezTo>
                    <a:pt x="176" y="141"/>
                    <a:pt x="161" y="143"/>
                    <a:pt x="157" y="143"/>
                  </a:cubicBezTo>
                  <a:cubicBezTo>
                    <a:pt x="154" y="143"/>
                    <a:pt x="153" y="142"/>
                    <a:pt x="150" y="142"/>
                  </a:cubicBezTo>
                  <a:cubicBezTo>
                    <a:pt x="151" y="142"/>
                    <a:pt x="148" y="142"/>
                    <a:pt x="147" y="142"/>
                  </a:cubicBezTo>
                  <a:cubicBezTo>
                    <a:pt x="145" y="145"/>
                    <a:pt x="172" y="146"/>
                    <a:pt x="149" y="143"/>
                  </a:cubicBezTo>
                  <a:cubicBezTo>
                    <a:pt x="154" y="144"/>
                    <a:pt x="162" y="143"/>
                    <a:pt x="166" y="144"/>
                  </a:cubicBezTo>
                  <a:cubicBezTo>
                    <a:pt x="169" y="145"/>
                    <a:pt x="175" y="143"/>
                    <a:pt x="180" y="143"/>
                  </a:cubicBezTo>
                  <a:cubicBezTo>
                    <a:pt x="182" y="142"/>
                    <a:pt x="185" y="143"/>
                    <a:pt x="187" y="142"/>
                  </a:cubicBezTo>
                  <a:cubicBezTo>
                    <a:pt x="187" y="142"/>
                    <a:pt x="189" y="141"/>
                    <a:pt x="189" y="141"/>
                  </a:cubicBezTo>
                  <a:cubicBezTo>
                    <a:pt x="192" y="140"/>
                    <a:pt x="197" y="141"/>
                    <a:pt x="199" y="140"/>
                  </a:cubicBezTo>
                  <a:cubicBezTo>
                    <a:pt x="199" y="140"/>
                    <a:pt x="197" y="140"/>
                    <a:pt x="197" y="140"/>
                  </a:cubicBezTo>
                  <a:cubicBezTo>
                    <a:pt x="197" y="137"/>
                    <a:pt x="201" y="139"/>
                    <a:pt x="203" y="139"/>
                  </a:cubicBezTo>
                  <a:cubicBezTo>
                    <a:pt x="203" y="139"/>
                    <a:pt x="202" y="138"/>
                    <a:pt x="202" y="137"/>
                  </a:cubicBezTo>
                  <a:cubicBezTo>
                    <a:pt x="204" y="135"/>
                    <a:pt x="209" y="138"/>
                    <a:pt x="213" y="137"/>
                  </a:cubicBezTo>
                  <a:cubicBezTo>
                    <a:pt x="215" y="136"/>
                    <a:pt x="216" y="134"/>
                    <a:pt x="218" y="135"/>
                  </a:cubicBezTo>
                  <a:cubicBezTo>
                    <a:pt x="218" y="135"/>
                    <a:pt x="213" y="137"/>
                    <a:pt x="219" y="137"/>
                  </a:cubicBezTo>
                  <a:cubicBezTo>
                    <a:pt x="219" y="137"/>
                    <a:pt x="221" y="136"/>
                    <a:pt x="222" y="136"/>
                  </a:cubicBezTo>
                  <a:cubicBezTo>
                    <a:pt x="227" y="135"/>
                    <a:pt x="240" y="136"/>
                    <a:pt x="247" y="136"/>
                  </a:cubicBezTo>
                  <a:cubicBezTo>
                    <a:pt x="253" y="135"/>
                    <a:pt x="236" y="134"/>
                    <a:pt x="234" y="134"/>
                  </a:cubicBezTo>
                  <a:cubicBezTo>
                    <a:pt x="231" y="133"/>
                    <a:pt x="234" y="132"/>
                    <a:pt x="230" y="132"/>
                  </a:cubicBezTo>
                  <a:cubicBezTo>
                    <a:pt x="229" y="132"/>
                    <a:pt x="227" y="133"/>
                    <a:pt x="225" y="133"/>
                  </a:cubicBezTo>
                  <a:cubicBezTo>
                    <a:pt x="223" y="133"/>
                    <a:pt x="221" y="131"/>
                    <a:pt x="220" y="131"/>
                  </a:cubicBezTo>
                  <a:cubicBezTo>
                    <a:pt x="217" y="131"/>
                    <a:pt x="201" y="132"/>
                    <a:pt x="210" y="128"/>
                  </a:cubicBezTo>
                  <a:cubicBezTo>
                    <a:pt x="211" y="128"/>
                    <a:pt x="214" y="129"/>
                    <a:pt x="216" y="129"/>
                  </a:cubicBezTo>
                  <a:cubicBezTo>
                    <a:pt x="218" y="129"/>
                    <a:pt x="219" y="127"/>
                    <a:pt x="220" y="127"/>
                  </a:cubicBezTo>
                  <a:cubicBezTo>
                    <a:pt x="225" y="126"/>
                    <a:pt x="230" y="128"/>
                    <a:pt x="234" y="127"/>
                  </a:cubicBezTo>
                  <a:cubicBezTo>
                    <a:pt x="239" y="126"/>
                    <a:pt x="246" y="128"/>
                    <a:pt x="257" y="127"/>
                  </a:cubicBezTo>
                  <a:cubicBezTo>
                    <a:pt x="258" y="127"/>
                    <a:pt x="259" y="126"/>
                    <a:pt x="259" y="126"/>
                  </a:cubicBezTo>
                  <a:cubicBezTo>
                    <a:pt x="263" y="125"/>
                    <a:pt x="269" y="127"/>
                    <a:pt x="272" y="126"/>
                  </a:cubicBezTo>
                  <a:cubicBezTo>
                    <a:pt x="274" y="125"/>
                    <a:pt x="270" y="125"/>
                    <a:pt x="267" y="125"/>
                  </a:cubicBezTo>
                  <a:cubicBezTo>
                    <a:pt x="261" y="125"/>
                    <a:pt x="252" y="126"/>
                    <a:pt x="247" y="125"/>
                  </a:cubicBezTo>
                  <a:cubicBezTo>
                    <a:pt x="244" y="125"/>
                    <a:pt x="238" y="125"/>
                    <a:pt x="237" y="124"/>
                  </a:cubicBezTo>
                  <a:cubicBezTo>
                    <a:pt x="236" y="123"/>
                    <a:pt x="242" y="123"/>
                    <a:pt x="243" y="123"/>
                  </a:cubicBezTo>
                  <a:cubicBezTo>
                    <a:pt x="248" y="123"/>
                    <a:pt x="258" y="124"/>
                    <a:pt x="262" y="124"/>
                  </a:cubicBezTo>
                  <a:cubicBezTo>
                    <a:pt x="265" y="124"/>
                    <a:pt x="265" y="123"/>
                    <a:pt x="267" y="122"/>
                  </a:cubicBezTo>
                  <a:cubicBezTo>
                    <a:pt x="274" y="120"/>
                    <a:pt x="282" y="122"/>
                    <a:pt x="291" y="122"/>
                  </a:cubicBezTo>
                  <a:cubicBezTo>
                    <a:pt x="298" y="123"/>
                    <a:pt x="309" y="123"/>
                    <a:pt x="315" y="123"/>
                  </a:cubicBezTo>
                  <a:cubicBezTo>
                    <a:pt x="315" y="123"/>
                    <a:pt x="321" y="122"/>
                    <a:pt x="315" y="122"/>
                  </a:cubicBezTo>
                  <a:cubicBezTo>
                    <a:pt x="310" y="121"/>
                    <a:pt x="312" y="122"/>
                    <a:pt x="307" y="121"/>
                  </a:cubicBezTo>
                  <a:cubicBezTo>
                    <a:pt x="301" y="121"/>
                    <a:pt x="297" y="120"/>
                    <a:pt x="293" y="120"/>
                  </a:cubicBezTo>
                  <a:cubicBezTo>
                    <a:pt x="290" y="120"/>
                    <a:pt x="284" y="120"/>
                    <a:pt x="282" y="120"/>
                  </a:cubicBezTo>
                  <a:cubicBezTo>
                    <a:pt x="277" y="119"/>
                    <a:pt x="274" y="118"/>
                    <a:pt x="269" y="118"/>
                  </a:cubicBezTo>
                  <a:cubicBezTo>
                    <a:pt x="268" y="118"/>
                    <a:pt x="264" y="117"/>
                    <a:pt x="263" y="116"/>
                  </a:cubicBezTo>
                  <a:cubicBezTo>
                    <a:pt x="263" y="115"/>
                    <a:pt x="268" y="115"/>
                    <a:pt x="268" y="115"/>
                  </a:cubicBezTo>
                  <a:cubicBezTo>
                    <a:pt x="274" y="115"/>
                    <a:pt x="286" y="115"/>
                    <a:pt x="290" y="115"/>
                  </a:cubicBezTo>
                  <a:cubicBezTo>
                    <a:pt x="291" y="115"/>
                    <a:pt x="296" y="118"/>
                    <a:pt x="298" y="117"/>
                  </a:cubicBezTo>
                  <a:cubicBezTo>
                    <a:pt x="299" y="116"/>
                    <a:pt x="292" y="115"/>
                    <a:pt x="292" y="114"/>
                  </a:cubicBezTo>
                  <a:cubicBezTo>
                    <a:pt x="292" y="112"/>
                    <a:pt x="300" y="113"/>
                    <a:pt x="301" y="113"/>
                  </a:cubicBezTo>
                  <a:cubicBezTo>
                    <a:pt x="309" y="113"/>
                    <a:pt x="295" y="111"/>
                    <a:pt x="293" y="111"/>
                  </a:cubicBezTo>
                  <a:cubicBezTo>
                    <a:pt x="287" y="110"/>
                    <a:pt x="277" y="111"/>
                    <a:pt x="271" y="110"/>
                  </a:cubicBezTo>
                  <a:cubicBezTo>
                    <a:pt x="270" y="110"/>
                    <a:pt x="268" y="110"/>
                    <a:pt x="269" y="109"/>
                  </a:cubicBezTo>
                  <a:cubicBezTo>
                    <a:pt x="269" y="107"/>
                    <a:pt x="281" y="110"/>
                    <a:pt x="284" y="109"/>
                  </a:cubicBezTo>
                  <a:cubicBezTo>
                    <a:pt x="284" y="109"/>
                    <a:pt x="284" y="108"/>
                    <a:pt x="284" y="108"/>
                  </a:cubicBezTo>
                  <a:cubicBezTo>
                    <a:pt x="288" y="106"/>
                    <a:pt x="297" y="109"/>
                    <a:pt x="303" y="108"/>
                  </a:cubicBezTo>
                  <a:cubicBezTo>
                    <a:pt x="303" y="108"/>
                    <a:pt x="311" y="106"/>
                    <a:pt x="311" y="106"/>
                  </a:cubicBezTo>
                  <a:cubicBezTo>
                    <a:pt x="311" y="107"/>
                    <a:pt x="305" y="104"/>
                    <a:pt x="305" y="104"/>
                  </a:cubicBezTo>
                  <a:cubicBezTo>
                    <a:pt x="301" y="103"/>
                    <a:pt x="291" y="102"/>
                    <a:pt x="300" y="102"/>
                  </a:cubicBezTo>
                  <a:cubicBezTo>
                    <a:pt x="301" y="102"/>
                    <a:pt x="305" y="102"/>
                    <a:pt x="305" y="102"/>
                  </a:cubicBezTo>
                  <a:cubicBezTo>
                    <a:pt x="305" y="101"/>
                    <a:pt x="301" y="100"/>
                    <a:pt x="301" y="100"/>
                  </a:cubicBezTo>
                  <a:cubicBezTo>
                    <a:pt x="296" y="99"/>
                    <a:pt x="287" y="100"/>
                    <a:pt x="282" y="98"/>
                  </a:cubicBezTo>
                  <a:cubicBezTo>
                    <a:pt x="280" y="98"/>
                    <a:pt x="258" y="95"/>
                    <a:pt x="268" y="95"/>
                  </a:cubicBezTo>
                  <a:cubicBezTo>
                    <a:pt x="274" y="95"/>
                    <a:pt x="279" y="94"/>
                    <a:pt x="284" y="94"/>
                  </a:cubicBezTo>
                  <a:cubicBezTo>
                    <a:pt x="288" y="93"/>
                    <a:pt x="293" y="95"/>
                    <a:pt x="295" y="94"/>
                  </a:cubicBezTo>
                  <a:cubicBezTo>
                    <a:pt x="295" y="94"/>
                    <a:pt x="295" y="92"/>
                    <a:pt x="295" y="92"/>
                  </a:cubicBezTo>
                  <a:cubicBezTo>
                    <a:pt x="297" y="92"/>
                    <a:pt x="302" y="93"/>
                    <a:pt x="302" y="92"/>
                  </a:cubicBezTo>
                  <a:cubicBezTo>
                    <a:pt x="303" y="90"/>
                    <a:pt x="292" y="91"/>
                    <a:pt x="291" y="89"/>
                  </a:cubicBezTo>
                  <a:cubicBezTo>
                    <a:pt x="291" y="88"/>
                    <a:pt x="302" y="89"/>
                    <a:pt x="303" y="88"/>
                  </a:cubicBezTo>
                  <a:cubicBezTo>
                    <a:pt x="304" y="88"/>
                    <a:pt x="304" y="85"/>
                    <a:pt x="306" y="84"/>
                  </a:cubicBezTo>
                  <a:cubicBezTo>
                    <a:pt x="306" y="84"/>
                    <a:pt x="310" y="83"/>
                    <a:pt x="310" y="83"/>
                  </a:cubicBezTo>
                  <a:cubicBezTo>
                    <a:pt x="309" y="81"/>
                    <a:pt x="297" y="84"/>
                    <a:pt x="296" y="82"/>
                  </a:cubicBezTo>
                  <a:cubicBezTo>
                    <a:pt x="295" y="78"/>
                    <a:pt x="309" y="80"/>
                    <a:pt x="310" y="79"/>
                  </a:cubicBezTo>
                  <a:cubicBezTo>
                    <a:pt x="309" y="81"/>
                    <a:pt x="304" y="76"/>
                    <a:pt x="305" y="76"/>
                  </a:cubicBezTo>
                  <a:cubicBezTo>
                    <a:pt x="304" y="75"/>
                    <a:pt x="289" y="74"/>
                    <a:pt x="289" y="73"/>
                  </a:cubicBezTo>
                  <a:cubicBezTo>
                    <a:pt x="289" y="72"/>
                    <a:pt x="303" y="72"/>
                    <a:pt x="294" y="73"/>
                  </a:cubicBezTo>
                  <a:cubicBezTo>
                    <a:pt x="295" y="73"/>
                    <a:pt x="295" y="74"/>
                    <a:pt x="298" y="72"/>
                  </a:cubicBezTo>
                  <a:cubicBezTo>
                    <a:pt x="296" y="74"/>
                    <a:pt x="296" y="67"/>
                    <a:pt x="299" y="70"/>
                  </a:cubicBezTo>
                  <a:cubicBezTo>
                    <a:pt x="297" y="69"/>
                    <a:pt x="283" y="69"/>
                    <a:pt x="293" y="68"/>
                  </a:cubicBezTo>
                  <a:cubicBezTo>
                    <a:pt x="294" y="68"/>
                    <a:pt x="304" y="69"/>
                    <a:pt x="304" y="68"/>
                  </a:cubicBezTo>
                  <a:cubicBezTo>
                    <a:pt x="304" y="68"/>
                    <a:pt x="300" y="66"/>
                    <a:pt x="300" y="66"/>
                  </a:cubicBezTo>
                  <a:cubicBezTo>
                    <a:pt x="298" y="65"/>
                    <a:pt x="292" y="65"/>
                    <a:pt x="289" y="63"/>
                  </a:cubicBezTo>
                  <a:cubicBezTo>
                    <a:pt x="288" y="63"/>
                    <a:pt x="289" y="62"/>
                    <a:pt x="289" y="61"/>
                  </a:cubicBezTo>
                  <a:cubicBezTo>
                    <a:pt x="289" y="61"/>
                    <a:pt x="284" y="59"/>
                    <a:pt x="284" y="59"/>
                  </a:cubicBezTo>
                  <a:cubicBezTo>
                    <a:pt x="283" y="56"/>
                    <a:pt x="278" y="59"/>
                    <a:pt x="277" y="56"/>
                  </a:cubicBezTo>
                  <a:cubicBezTo>
                    <a:pt x="277" y="55"/>
                    <a:pt x="284" y="55"/>
                    <a:pt x="285" y="55"/>
                  </a:cubicBezTo>
                  <a:cubicBezTo>
                    <a:pt x="297" y="55"/>
                    <a:pt x="308" y="54"/>
                    <a:pt x="321" y="54"/>
                  </a:cubicBezTo>
                  <a:cubicBezTo>
                    <a:pt x="326" y="54"/>
                    <a:pt x="316" y="53"/>
                    <a:pt x="315" y="52"/>
                  </a:cubicBezTo>
                  <a:cubicBezTo>
                    <a:pt x="314" y="52"/>
                    <a:pt x="314" y="51"/>
                    <a:pt x="313" y="50"/>
                  </a:cubicBezTo>
                  <a:cubicBezTo>
                    <a:pt x="311" y="50"/>
                    <a:pt x="309" y="51"/>
                    <a:pt x="306" y="51"/>
                  </a:cubicBezTo>
                  <a:cubicBezTo>
                    <a:pt x="298" y="50"/>
                    <a:pt x="286" y="49"/>
                    <a:pt x="282" y="48"/>
                  </a:cubicBezTo>
                  <a:cubicBezTo>
                    <a:pt x="280" y="48"/>
                    <a:pt x="275" y="45"/>
                    <a:pt x="275" y="46"/>
                  </a:cubicBezTo>
                  <a:cubicBezTo>
                    <a:pt x="274" y="44"/>
                    <a:pt x="286" y="45"/>
                    <a:pt x="287" y="45"/>
                  </a:cubicBezTo>
                  <a:cubicBezTo>
                    <a:pt x="290" y="45"/>
                    <a:pt x="295" y="45"/>
                    <a:pt x="298" y="45"/>
                  </a:cubicBezTo>
                  <a:cubicBezTo>
                    <a:pt x="303" y="45"/>
                    <a:pt x="291" y="44"/>
                    <a:pt x="290" y="43"/>
                  </a:cubicBezTo>
                  <a:cubicBezTo>
                    <a:pt x="285" y="42"/>
                    <a:pt x="277" y="42"/>
                    <a:pt x="270" y="42"/>
                  </a:cubicBezTo>
                  <a:cubicBezTo>
                    <a:pt x="266" y="41"/>
                    <a:pt x="262" y="40"/>
                    <a:pt x="269" y="40"/>
                  </a:cubicBezTo>
                  <a:cubicBezTo>
                    <a:pt x="275" y="40"/>
                    <a:pt x="281" y="41"/>
                    <a:pt x="286" y="40"/>
                  </a:cubicBezTo>
                  <a:cubicBezTo>
                    <a:pt x="290" y="40"/>
                    <a:pt x="284" y="39"/>
                    <a:pt x="282" y="39"/>
                  </a:cubicBezTo>
                  <a:cubicBezTo>
                    <a:pt x="272" y="39"/>
                    <a:pt x="265" y="38"/>
                    <a:pt x="254" y="38"/>
                  </a:cubicBezTo>
                  <a:cubicBezTo>
                    <a:pt x="252" y="38"/>
                    <a:pt x="244" y="39"/>
                    <a:pt x="243" y="38"/>
                  </a:cubicBezTo>
                  <a:cubicBezTo>
                    <a:pt x="242" y="37"/>
                    <a:pt x="256" y="36"/>
                    <a:pt x="257" y="36"/>
                  </a:cubicBezTo>
                  <a:cubicBezTo>
                    <a:pt x="262" y="34"/>
                    <a:pt x="252" y="35"/>
                    <a:pt x="252" y="34"/>
                  </a:cubicBezTo>
                  <a:cubicBezTo>
                    <a:pt x="250" y="32"/>
                    <a:pt x="259" y="31"/>
                    <a:pt x="259" y="31"/>
                  </a:cubicBezTo>
                  <a:cubicBezTo>
                    <a:pt x="264" y="31"/>
                    <a:pt x="255" y="31"/>
                    <a:pt x="253" y="31"/>
                  </a:cubicBezTo>
                  <a:cubicBezTo>
                    <a:pt x="240" y="30"/>
                    <a:pt x="228" y="30"/>
                    <a:pt x="216" y="29"/>
                  </a:cubicBezTo>
                  <a:cubicBezTo>
                    <a:pt x="215" y="29"/>
                    <a:pt x="213" y="30"/>
                    <a:pt x="213" y="30"/>
                  </a:cubicBezTo>
                  <a:cubicBezTo>
                    <a:pt x="218" y="30"/>
                    <a:pt x="211" y="30"/>
                    <a:pt x="211" y="29"/>
                  </a:cubicBezTo>
                  <a:cubicBezTo>
                    <a:pt x="211" y="27"/>
                    <a:pt x="229" y="27"/>
                    <a:pt x="214" y="28"/>
                  </a:cubicBezTo>
                  <a:cubicBezTo>
                    <a:pt x="217" y="28"/>
                    <a:pt x="224" y="28"/>
                    <a:pt x="226" y="28"/>
                  </a:cubicBezTo>
                  <a:cubicBezTo>
                    <a:pt x="228" y="28"/>
                    <a:pt x="229" y="27"/>
                    <a:pt x="229" y="27"/>
                  </a:cubicBezTo>
                  <a:cubicBezTo>
                    <a:pt x="231" y="27"/>
                    <a:pt x="236" y="28"/>
                    <a:pt x="238" y="27"/>
                  </a:cubicBezTo>
                  <a:cubicBezTo>
                    <a:pt x="238" y="27"/>
                    <a:pt x="237" y="26"/>
                    <a:pt x="237" y="26"/>
                  </a:cubicBezTo>
                  <a:cubicBezTo>
                    <a:pt x="238" y="24"/>
                    <a:pt x="251" y="25"/>
                    <a:pt x="255" y="25"/>
                  </a:cubicBezTo>
                  <a:cubicBezTo>
                    <a:pt x="259" y="25"/>
                    <a:pt x="259" y="26"/>
                    <a:pt x="260" y="23"/>
                  </a:cubicBezTo>
                  <a:cubicBezTo>
                    <a:pt x="260" y="23"/>
                    <a:pt x="261" y="22"/>
                    <a:pt x="261" y="22"/>
                  </a:cubicBezTo>
                  <a:cubicBezTo>
                    <a:pt x="260" y="20"/>
                    <a:pt x="255" y="22"/>
                    <a:pt x="255" y="22"/>
                  </a:cubicBezTo>
                  <a:cubicBezTo>
                    <a:pt x="254" y="22"/>
                    <a:pt x="249" y="21"/>
                    <a:pt x="247" y="21"/>
                  </a:cubicBezTo>
                  <a:cubicBezTo>
                    <a:pt x="246" y="21"/>
                    <a:pt x="238" y="21"/>
                    <a:pt x="238" y="20"/>
                  </a:cubicBezTo>
                  <a:cubicBezTo>
                    <a:pt x="237" y="19"/>
                    <a:pt x="251" y="19"/>
                    <a:pt x="244" y="18"/>
                  </a:cubicBezTo>
                  <a:cubicBezTo>
                    <a:pt x="238" y="18"/>
                    <a:pt x="223" y="19"/>
                    <a:pt x="214" y="17"/>
                  </a:cubicBezTo>
                  <a:cubicBezTo>
                    <a:pt x="210" y="16"/>
                    <a:pt x="205" y="16"/>
                    <a:pt x="199" y="15"/>
                  </a:cubicBezTo>
                  <a:cubicBezTo>
                    <a:pt x="187" y="14"/>
                    <a:pt x="204" y="12"/>
                    <a:pt x="208" y="12"/>
                  </a:cubicBezTo>
                  <a:cubicBezTo>
                    <a:pt x="216" y="11"/>
                    <a:pt x="220" y="12"/>
                    <a:pt x="227" y="12"/>
                  </a:cubicBezTo>
                  <a:cubicBezTo>
                    <a:pt x="233" y="11"/>
                    <a:pt x="222" y="10"/>
                    <a:pt x="222" y="10"/>
                  </a:cubicBezTo>
                  <a:cubicBezTo>
                    <a:pt x="212" y="9"/>
                    <a:pt x="196" y="10"/>
                    <a:pt x="189" y="10"/>
                  </a:cubicBezTo>
                  <a:cubicBezTo>
                    <a:pt x="187" y="9"/>
                    <a:pt x="186" y="9"/>
                    <a:pt x="184" y="8"/>
                  </a:cubicBezTo>
                  <a:cubicBezTo>
                    <a:pt x="182" y="8"/>
                    <a:pt x="177" y="8"/>
                    <a:pt x="182" y="7"/>
                  </a:cubicBezTo>
                  <a:cubicBezTo>
                    <a:pt x="189" y="7"/>
                    <a:pt x="198" y="8"/>
                    <a:pt x="205" y="8"/>
                  </a:cubicBezTo>
                  <a:cubicBezTo>
                    <a:pt x="215" y="8"/>
                    <a:pt x="224" y="7"/>
                    <a:pt x="234" y="6"/>
                  </a:cubicBezTo>
                  <a:cubicBezTo>
                    <a:pt x="232" y="5"/>
                    <a:pt x="231" y="5"/>
                    <a:pt x="230" y="5"/>
                  </a:cubicBezTo>
                  <a:close/>
                  <a:moveTo>
                    <a:pt x="38" y="57"/>
                  </a:moveTo>
                  <a:cubicBezTo>
                    <a:pt x="37" y="59"/>
                    <a:pt x="32" y="57"/>
                    <a:pt x="34" y="56"/>
                  </a:cubicBezTo>
                  <a:cubicBezTo>
                    <a:pt x="34" y="55"/>
                    <a:pt x="38" y="56"/>
                    <a:pt x="38" y="57"/>
                  </a:cubicBezTo>
                  <a:close/>
                  <a:moveTo>
                    <a:pt x="51" y="52"/>
                  </a:moveTo>
                  <a:cubicBezTo>
                    <a:pt x="52" y="53"/>
                    <a:pt x="44" y="53"/>
                    <a:pt x="46" y="52"/>
                  </a:cubicBezTo>
                  <a:cubicBezTo>
                    <a:pt x="46" y="51"/>
                    <a:pt x="51" y="50"/>
                    <a:pt x="51" y="52"/>
                  </a:cubicBezTo>
                  <a:close/>
                  <a:moveTo>
                    <a:pt x="51" y="85"/>
                  </a:moveTo>
                  <a:cubicBezTo>
                    <a:pt x="51" y="86"/>
                    <a:pt x="44" y="86"/>
                    <a:pt x="44" y="85"/>
                  </a:cubicBezTo>
                  <a:cubicBezTo>
                    <a:pt x="45" y="84"/>
                    <a:pt x="51" y="84"/>
                    <a:pt x="51" y="85"/>
                  </a:cubicBezTo>
                  <a:close/>
                  <a:moveTo>
                    <a:pt x="55" y="83"/>
                  </a:moveTo>
                  <a:cubicBezTo>
                    <a:pt x="55" y="84"/>
                    <a:pt x="45" y="83"/>
                    <a:pt x="45" y="83"/>
                  </a:cubicBezTo>
                  <a:cubicBezTo>
                    <a:pt x="46" y="82"/>
                    <a:pt x="55" y="81"/>
                    <a:pt x="55" y="83"/>
                  </a:cubicBezTo>
                  <a:close/>
                  <a:moveTo>
                    <a:pt x="70" y="18"/>
                  </a:moveTo>
                  <a:cubicBezTo>
                    <a:pt x="72" y="18"/>
                    <a:pt x="79" y="17"/>
                    <a:pt x="75" y="19"/>
                  </a:cubicBezTo>
                  <a:cubicBezTo>
                    <a:pt x="73" y="19"/>
                    <a:pt x="63" y="21"/>
                    <a:pt x="65" y="20"/>
                  </a:cubicBezTo>
                  <a:cubicBezTo>
                    <a:pt x="66" y="19"/>
                    <a:pt x="69" y="18"/>
                    <a:pt x="70" y="18"/>
                  </a:cubicBezTo>
                  <a:close/>
                  <a:moveTo>
                    <a:pt x="55" y="80"/>
                  </a:moveTo>
                  <a:cubicBezTo>
                    <a:pt x="57" y="82"/>
                    <a:pt x="51" y="80"/>
                    <a:pt x="54" y="80"/>
                  </a:cubicBezTo>
                  <a:cubicBezTo>
                    <a:pt x="54" y="79"/>
                    <a:pt x="55" y="80"/>
                    <a:pt x="55" y="80"/>
                  </a:cubicBezTo>
                  <a:close/>
                  <a:moveTo>
                    <a:pt x="61" y="88"/>
                  </a:moveTo>
                  <a:cubicBezTo>
                    <a:pt x="62" y="89"/>
                    <a:pt x="53" y="89"/>
                    <a:pt x="55" y="88"/>
                  </a:cubicBezTo>
                  <a:cubicBezTo>
                    <a:pt x="56" y="87"/>
                    <a:pt x="60" y="86"/>
                    <a:pt x="61" y="88"/>
                  </a:cubicBezTo>
                  <a:close/>
                  <a:moveTo>
                    <a:pt x="101" y="12"/>
                  </a:moveTo>
                  <a:cubicBezTo>
                    <a:pt x="103" y="12"/>
                    <a:pt x="104" y="12"/>
                    <a:pt x="102" y="13"/>
                  </a:cubicBezTo>
                  <a:cubicBezTo>
                    <a:pt x="100" y="14"/>
                    <a:pt x="85" y="16"/>
                    <a:pt x="86" y="14"/>
                  </a:cubicBezTo>
                  <a:cubicBezTo>
                    <a:pt x="86" y="13"/>
                    <a:pt x="99" y="12"/>
                    <a:pt x="101" y="12"/>
                  </a:cubicBezTo>
                  <a:close/>
                  <a:moveTo>
                    <a:pt x="151" y="7"/>
                  </a:moveTo>
                  <a:cubicBezTo>
                    <a:pt x="157" y="7"/>
                    <a:pt x="167" y="7"/>
                    <a:pt x="170" y="8"/>
                  </a:cubicBezTo>
                  <a:cubicBezTo>
                    <a:pt x="171" y="8"/>
                    <a:pt x="178" y="7"/>
                    <a:pt x="175" y="8"/>
                  </a:cubicBezTo>
                  <a:cubicBezTo>
                    <a:pt x="173" y="10"/>
                    <a:pt x="154" y="9"/>
                    <a:pt x="152" y="9"/>
                  </a:cubicBezTo>
                  <a:cubicBezTo>
                    <a:pt x="150" y="8"/>
                    <a:pt x="149" y="8"/>
                    <a:pt x="149" y="7"/>
                  </a:cubicBezTo>
                  <a:cubicBezTo>
                    <a:pt x="149" y="8"/>
                    <a:pt x="152" y="7"/>
                    <a:pt x="151" y="7"/>
                  </a:cubicBezTo>
                  <a:close/>
                  <a:moveTo>
                    <a:pt x="135" y="106"/>
                  </a:moveTo>
                  <a:cubicBezTo>
                    <a:pt x="135" y="107"/>
                    <a:pt x="130" y="107"/>
                    <a:pt x="130" y="106"/>
                  </a:cubicBezTo>
                  <a:cubicBezTo>
                    <a:pt x="131" y="106"/>
                    <a:pt x="135" y="105"/>
                    <a:pt x="135" y="106"/>
                  </a:cubicBezTo>
                  <a:close/>
                  <a:moveTo>
                    <a:pt x="141" y="124"/>
                  </a:moveTo>
                  <a:cubicBezTo>
                    <a:pt x="150" y="123"/>
                    <a:pt x="137" y="126"/>
                    <a:pt x="138" y="124"/>
                  </a:cubicBezTo>
                  <a:cubicBezTo>
                    <a:pt x="138" y="124"/>
                    <a:pt x="141" y="124"/>
                    <a:pt x="141" y="124"/>
                  </a:cubicBezTo>
                  <a:close/>
                  <a:moveTo>
                    <a:pt x="160" y="117"/>
                  </a:moveTo>
                  <a:cubicBezTo>
                    <a:pt x="164" y="118"/>
                    <a:pt x="163" y="119"/>
                    <a:pt x="161" y="119"/>
                  </a:cubicBezTo>
                  <a:cubicBezTo>
                    <a:pt x="158" y="119"/>
                    <a:pt x="145" y="120"/>
                    <a:pt x="146" y="118"/>
                  </a:cubicBezTo>
                  <a:cubicBezTo>
                    <a:pt x="147" y="117"/>
                    <a:pt x="156" y="117"/>
                    <a:pt x="160" y="117"/>
                  </a:cubicBezTo>
                  <a:close/>
                  <a:moveTo>
                    <a:pt x="166" y="115"/>
                  </a:moveTo>
                  <a:cubicBezTo>
                    <a:pt x="167" y="115"/>
                    <a:pt x="167" y="114"/>
                    <a:pt x="168" y="114"/>
                  </a:cubicBezTo>
                  <a:cubicBezTo>
                    <a:pt x="179" y="114"/>
                    <a:pt x="162" y="118"/>
                    <a:pt x="163" y="116"/>
                  </a:cubicBezTo>
                  <a:cubicBezTo>
                    <a:pt x="164" y="114"/>
                    <a:pt x="165" y="115"/>
                    <a:pt x="166" y="115"/>
                  </a:cubicBezTo>
                  <a:close/>
                  <a:moveTo>
                    <a:pt x="161" y="134"/>
                  </a:moveTo>
                  <a:cubicBezTo>
                    <a:pt x="162" y="133"/>
                    <a:pt x="167" y="133"/>
                    <a:pt x="168" y="133"/>
                  </a:cubicBezTo>
                  <a:cubicBezTo>
                    <a:pt x="171" y="134"/>
                    <a:pt x="161" y="135"/>
                    <a:pt x="161" y="134"/>
                  </a:cubicBezTo>
                  <a:close/>
                  <a:moveTo>
                    <a:pt x="188" y="129"/>
                  </a:moveTo>
                  <a:cubicBezTo>
                    <a:pt x="190" y="129"/>
                    <a:pt x="191" y="127"/>
                    <a:pt x="193" y="127"/>
                  </a:cubicBezTo>
                  <a:cubicBezTo>
                    <a:pt x="197" y="127"/>
                    <a:pt x="204" y="128"/>
                    <a:pt x="198" y="129"/>
                  </a:cubicBezTo>
                  <a:cubicBezTo>
                    <a:pt x="190" y="131"/>
                    <a:pt x="176" y="133"/>
                    <a:pt x="172" y="128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5" y="126"/>
                    <a:pt x="185" y="129"/>
                    <a:pt x="188" y="129"/>
                  </a:cubicBezTo>
                  <a:close/>
                  <a:moveTo>
                    <a:pt x="190" y="125"/>
                  </a:moveTo>
                  <a:cubicBezTo>
                    <a:pt x="190" y="125"/>
                    <a:pt x="181" y="127"/>
                    <a:pt x="182" y="125"/>
                  </a:cubicBezTo>
                  <a:cubicBezTo>
                    <a:pt x="183" y="125"/>
                    <a:pt x="190" y="124"/>
                    <a:pt x="190" y="125"/>
                  </a:cubicBezTo>
                  <a:close/>
                  <a:moveTo>
                    <a:pt x="222" y="122"/>
                  </a:moveTo>
                  <a:cubicBezTo>
                    <a:pt x="223" y="122"/>
                    <a:pt x="229" y="123"/>
                    <a:pt x="229" y="124"/>
                  </a:cubicBezTo>
                  <a:cubicBezTo>
                    <a:pt x="229" y="123"/>
                    <a:pt x="209" y="125"/>
                    <a:pt x="213" y="122"/>
                  </a:cubicBezTo>
                  <a:cubicBezTo>
                    <a:pt x="214" y="121"/>
                    <a:pt x="220" y="122"/>
                    <a:pt x="222" y="122"/>
                  </a:cubicBezTo>
                  <a:close/>
                  <a:moveTo>
                    <a:pt x="243" y="115"/>
                  </a:moveTo>
                  <a:cubicBezTo>
                    <a:pt x="242" y="114"/>
                    <a:pt x="248" y="117"/>
                    <a:pt x="248" y="116"/>
                  </a:cubicBezTo>
                  <a:cubicBezTo>
                    <a:pt x="248" y="117"/>
                    <a:pt x="236" y="116"/>
                    <a:pt x="239" y="115"/>
                  </a:cubicBezTo>
                  <a:cubicBezTo>
                    <a:pt x="240" y="114"/>
                    <a:pt x="243" y="115"/>
                    <a:pt x="243" y="115"/>
                  </a:cubicBezTo>
                  <a:close/>
                  <a:moveTo>
                    <a:pt x="272" y="46"/>
                  </a:moveTo>
                  <a:cubicBezTo>
                    <a:pt x="272" y="46"/>
                    <a:pt x="261" y="47"/>
                    <a:pt x="263" y="45"/>
                  </a:cubicBezTo>
                  <a:cubicBezTo>
                    <a:pt x="263" y="45"/>
                    <a:pt x="272" y="45"/>
                    <a:pt x="272" y="46"/>
                  </a:cubicBezTo>
                  <a:close/>
                  <a:moveTo>
                    <a:pt x="258" y="116"/>
                  </a:moveTo>
                  <a:cubicBezTo>
                    <a:pt x="264" y="117"/>
                    <a:pt x="254" y="118"/>
                    <a:pt x="255" y="116"/>
                  </a:cubicBezTo>
                  <a:cubicBezTo>
                    <a:pt x="256" y="116"/>
                    <a:pt x="257" y="116"/>
                    <a:pt x="258" y="116"/>
                  </a:cubicBezTo>
                  <a:close/>
                  <a:moveTo>
                    <a:pt x="302" y="85"/>
                  </a:moveTo>
                  <a:cubicBezTo>
                    <a:pt x="303" y="87"/>
                    <a:pt x="294" y="87"/>
                    <a:pt x="296" y="85"/>
                  </a:cubicBezTo>
                  <a:cubicBezTo>
                    <a:pt x="296" y="85"/>
                    <a:pt x="301" y="83"/>
                    <a:pt x="302" y="85"/>
                  </a:cubicBezTo>
                  <a:close/>
                  <a:moveTo>
                    <a:pt x="241" y="150"/>
                  </a:moveTo>
                  <a:cubicBezTo>
                    <a:pt x="241" y="150"/>
                    <a:pt x="244" y="152"/>
                    <a:pt x="245" y="151"/>
                  </a:cubicBezTo>
                  <a:cubicBezTo>
                    <a:pt x="246" y="150"/>
                    <a:pt x="242" y="150"/>
                    <a:pt x="241" y="150"/>
                  </a:cubicBezTo>
                  <a:close/>
                  <a:moveTo>
                    <a:pt x="219" y="146"/>
                  </a:moveTo>
                  <a:cubicBezTo>
                    <a:pt x="219" y="146"/>
                    <a:pt x="233" y="147"/>
                    <a:pt x="236" y="146"/>
                  </a:cubicBezTo>
                  <a:cubicBezTo>
                    <a:pt x="224" y="149"/>
                    <a:pt x="237" y="146"/>
                    <a:pt x="237" y="145"/>
                  </a:cubicBezTo>
                  <a:cubicBezTo>
                    <a:pt x="237" y="145"/>
                    <a:pt x="232" y="145"/>
                    <a:pt x="233" y="145"/>
                  </a:cubicBezTo>
                  <a:cubicBezTo>
                    <a:pt x="231" y="145"/>
                    <a:pt x="221" y="144"/>
                    <a:pt x="219" y="146"/>
                  </a:cubicBezTo>
                  <a:close/>
                  <a:moveTo>
                    <a:pt x="219" y="140"/>
                  </a:moveTo>
                  <a:cubicBezTo>
                    <a:pt x="218" y="140"/>
                    <a:pt x="222" y="141"/>
                    <a:pt x="222" y="141"/>
                  </a:cubicBezTo>
                  <a:cubicBezTo>
                    <a:pt x="222" y="140"/>
                    <a:pt x="220" y="140"/>
                    <a:pt x="219" y="140"/>
                  </a:cubicBezTo>
                  <a:close/>
                  <a:moveTo>
                    <a:pt x="208" y="138"/>
                  </a:moveTo>
                  <a:cubicBezTo>
                    <a:pt x="206" y="139"/>
                    <a:pt x="210" y="140"/>
                    <a:pt x="211" y="139"/>
                  </a:cubicBezTo>
                  <a:cubicBezTo>
                    <a:pt x="211" y="139"/>
                    <a:pt x="210" y="137"/>
                    <a:pt x="208" y="138"/>
                  </a:cubicBezTo>
                  <a:close/>
                  <a:moveTo>
                    <a:pt x="203" y="141"/>
                  </a:moveTo>
                  <a:cubicBezTo>
                    <a:pt x="202" y="142"/>
                    <a:pt x="209" y="141"/>
                    <a:pt x="212" y="141"/>
                  </a:cubicBezTo>
                  <a:cubicBezTo>
                    <a:pt x="215" y="140"/>
                    <a:pt x="205" y="140"/>
                    <a:pt x="203" y="140"/>
                  </a:cubicBezTo>
                  <a:cubicBezTo>
                    <a:pt x="203" y="140"/>
                    <a:pt x="203" y="141"/>
                    <a:pt x="203" y="141"/>
                  </a:cubicBezTo>
                  <a:close/>
                  <a:moveTo>
                    <a:pt x="164" y="151"/>
                  </a:moveTo>
                  <a:cubicBezTo>
                    <a:pt x="164" y="151"/>
                    <a:pt x="164" y="151"/>
                    <a:pt x="166" y="152"/>
                  </a:cubicBezTo>
                  <a:cubicBezTo>
                    <a:pt x="170" y="152"/>
                    <a:pt x="180" y="150"/>
                    <a:pt x="187" y="150"/>
                  </a:cubicBezTo>
                  <a:cubicBezTo>
                    <a:pt x="192" y="150"/>
                    <a:pt x="185" y="148"/>
                    <a:pt x="184" y="148"/>
                  </a:cubicBezTo>
                  <a:cubicBezTo>
                    <a:pt x="182" y="148"/>
                    <a:pt x="171" y="150"/>
                    <a:pt x="166" y="151"/>
                  </a:cubicBezTo>
                  <a:cubicBezTo>
                    <a:pt x="166" y="151"/>
                    <a:pt x="164" y="151"/>
                    <a:pt x="164" y="151"/>
                  </a:cubicBezTo>
                  <a:close/>
                  <a:moveTo>
                    <a:pt x="75" y="95"/>
                  </a:moveTo>
                  <a:cubicBezTo>
                    <a:pt x="72" y="96"/>
                    <a:pt x="77" y="96"/>
                    <a:pt x="78" y="95"/>
                  </a:cubicBezTo>
                  <a:cubicBezTo>
                    <a:pt x="78" y="94"/>
                    <a:pt x="76" y="94"/>
                    <a:pt x="75" y="95"/>
                  </a:cubicBezTo>
                  <a:close/>
                  <a:moveTo>
                    <a:pt x="94" y="2"/>
                  </a:moveTo>
                  <a:cubicBezTo>
                    <a:pt x="93" y="3"/>
                    <a:pt x="109" y="1"/>
                    <a:pt x="111" y="1"/>
                  </a:cubicBezTo>
                  <a:cubicBezTo>
                    <a:pt x="114" y="0"/>
                    <a:pt x="106" y="1"/>
                    <a:pt x="104" y="1"/>
                  </a:cubicBezTo>
                  <a:cubicBezTo>
                    <a:pt x="102" y="1"/>
                    <a:pt x="95" y="0"/>
                    <a:pt x="94" y="2"/>
                  </a:cubicBezTo>
                  <a:close/>
                  <a:moveTo>
                    <a:pt x="47" y="96"/>
                  </a:moveTo>
                  <a:cubicBezTo>
                    <a:pt x="47" y="97"/>
                    <a:pt x="61" y="98"/>
                    <a:pt x="65" y="97"/>
                  </a:cubicBezTo>
                  <a:cubicBezTo>
                    <a:pt x="68" y="96"/>
                    <a:pt x="61" y="97"/>
                    <a:pt x="58" y="96"/>
                  </a:cubicBezTo>
                  <a:cubicBezTo>
                    <a:pt x="57" y="95"/>
                    <a:pt x="56" y="94"/>
                    <a:pt x="56" y="94"/>
                  </a:cubicBezTo>
                  <a:cubicBezTo>
                    <a:pt x="52" y="94"/>
                    <a:pt x="48" y="95"/>
                    <a:pt x="47" y="96"/>
                  </a:cubicBezTo>
                  <a:close/>
                  <a:moveTo>
                    <a:pt x="20" y="84"/>
                  </a:moveTo>
                  <a:cubicBezTo>
                    <a:pt x="18" y="86"/>
                    <a:pt x="26" y="87"/>
                    <a:pt x="25" y="85"/>
                  </a:cubicBezTo>
                  <a:cubicBezTo>
                    <a:pt x="24" y="84"/>
                    <a:pt x="20" y="84"/>
                    <a:pt x="20" y="84"/>
                  </a:cubicBezTo>
                  <a:close/>
                  <a:moveTo>
                    <a:pt x="17" y="65"/>
                  </a:moveTo>
                  <a:cubicBezTo>
                    <a:pt x="16" y="65"/>
                    <a:pt x="21" y="70"/>
                    <a:pt x="24" y="68"/>
                  </a:cubicBezTo>
                  <a:cubicBezTo>
                    <a:pt x="25" y="68"/>
                    <a:pt x="22" y="67"/>
                    <a:pt x="22" y="67"/>
                  </a:cubicBezTo>
                  <a:cubicBezTo>
                    <a:pt x="22" y="65"/>
                    <a:pt x="24" y="65"/>
                    <a:pt x="23" y="65"/>
                  </a:cubicBezTo>
                  <a:cubicBezTo>
                    <a:pt x="20" y="62"/>
                    <a:pt x="23" y="65"/>
                    <a:pt x="21" y="65"/>
                  </a:cubicBezTo>
                  <a:cubicBezTo>
                    <a:pt x="19" y="65"/>
                    <a:pt x="18" y="64"/>
                    <a:pt x="17" y="65"/>
                  </a:cubicBezTo>
                  <a:close/>
                  <a:moveTo>
                    <a:pt x="19" y="59"/>
                  </a:moveTo>
                  <a:cubicBezTo>
                    <a:pt x="17" y="60"/>
                    <a:pt x="21" y="60"/>
                    <a:pt x="21" y="59"/>
                  </a:cubicBezTo>
                  <a:cubicBezTo>
                    <a:pt x="22" y="59"/>
                    <a:pt x="20" y="58"/>
                    <a:pt x="19" y="59"/>
                  </a:cubicBezTo>
                  <a:close/>
                  <a:moveTo>
                    <a:pt x="15" y="67"/>
                  </a:moveTo>
                  <a:cubicBezTo>
                    <a:pt x="13" y="68"/>
                    <a:pt x="16" y="69"/>
                    <a:pt x="17" y="68"/>
                  </a:cubicBezTo>
                  <a:cubicBezTo>
                    <a:pt x="17" y="68"/>
                    <a:pt x="16" y="66"/>
                    <a:pt x="15" y="67"/>
                  </a:cubicBezTo>
                  <a:close/>
                  <a:moveTo>
                    <a:pt x="13" y="59"/>
                  </a:moveTo>
                  <a:cubicBezTo>
                    <a:pt x="11" y="60"/>
                    <a:pt x="18" y="60"/>
                    <a:pt x="17" y="59"/>
                  </a:cubicBezTo>
                  <a:cubicBezTo>
                    <a:pt x="16" y="57"/>
                    <a:pt x="14" y="58"/>
                    <a:pt x="13" y="59"/>
                  </a:cubicBezTo>
                  <a:close/>
                  <a:moveTo>
                    <a:pt x="6" y="58"/>
                  </a:moveTo>
                  <a:cubicBezTo>
                    <a:pt x="5" y="59"/>
                    <a:pt x="9" y="60"/>
                    <a:pt x="10" y="60"/>
                  </a:cubicBezTo>
                  <a:cubicBezTo>
                    <a:pt x="11" y="59"/>
                    <a:pt x="8" y="57"/>
                    <a:pt x="6" y="58"/>
                  </a:cubicBezTo>
                  <a:close/>
                  <a:moveTo>
                    <a:pt x="13" y="30"/>
                  </a:moveTo>
                  <a:cubicBezTo>
                    <a:pt x="11" y="31"/>
                    <a:pt x="19" y="33"/>
                    <a:pt x="20" y="32"/>
                  </a:cubicBezTo>
                  <a:cubicBezTo>
                    <a:pt x="20" y="32"/>
                    <a:pt x="14" y="30"/>
                    <a:pt x="13" y="30"/>
                  </a:cubicBezTo>
                  <a:close/>
                  <a:moveTo>
                    <a:pt x="4" y="64"/>
                  </a:moveTo>
                  <a:cubicBezTo>
                    <a:pt x="3" y="65"/>
                    <a:pt x="9" y="65"/>
                    <a:pt x="8" y="64"/>
                  </a:cubicBezTo>
                  <a:cubicBezTo>
                    <a:pt x="7" y="63"/>
                    <a:pt x="5" y="64"/>
                    <a:pt x="4" y="64"/>
                  </a:cubicBezTo>
                  <a:close/>
                </a:path>
              </a:pathLst>
            </a:custGeom>
            <a:blipFill>
              <a:blip r:embed="rId1"/>
              <a:tile tx="0" ty="0" sx="80000" sy="80000" flip="xy" algn="ctr"/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225425" y="2311400"/>
            <a:ext cx="2922270" cy="255333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/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根据题意，首先是对输入的两个数组的长度进行一个是否相同的判断；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r>
              <a:rPr lang="zh-CN" altLang="en-US" sz="2000" dirty="0" smtClean="0">
                <a:solidFill>
                  <a:srgbClr val="3F89CD"/>
                </a:solidFill>
                <a:latin typeface="汉仪青云简" panose="00020600040101010101" charset="-122"/>
                <a:ea typeface="汉仪青云简" panose="00020600040101010101" charset="-122"/>
              </a:rPr>
              <a:t>如果两个数组大小相同，再一一对应进行数据的相加相乘，输出最终结果。</a:t>
            </a:r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  <a:p>
            <a:pPr algn="l"/>
            <a:endParaRPr lang="zh-CN" altLang="en-US" sz="2000" dirty="0" smtClean="0">
              <a:solidFill>
                <a:srgbClr val="3F89CD"/>
              </a:solidFill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70906" t="22475" r="901" b="44200"/>
          <a:stretch>
            <a:fillRect/>
          </a:stretch>
        </p:blipFill>
        <p:spPr>
          <a:xfrm>
            <a:off x="3717290" y="1931035"/>
            <a:ext cx="5668010" cy="4187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ISPRING_ULTRA_SCORM_COURSE_ID" val="A6DC08F7-6958-4971-A956-54D7155C624F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Mto1k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LaNZIqok5BfEDAAAsEQAAJwAAAHVuaXZlcnNhbC9mbGFzaF9wdWJsaXNoaW5nX3NldHRpbmdzLnhtbNVY727aSBD/zlOsfOrHYtImTYoMUZQYBZUABeeu1ekULfaAt1nvut41lH7q0/TB7klu1gsECmlNe5xyQhF4duY3/2e88c4/JZxMIVNMioZzVK05BEQoIyYmDec2aD0/c4jSVESUSwENR0iHnDcrXpqPOFPxELRGVkUQRqh6qhtOrHVad93ZbFZlKs3MqeS5RnxVDWXiphkoEBoyN+V0jl96noJyFgglAPAvkWIh1qxUCPEs0o2Mcg6ERWi5YMYpylucqthxLduIhveTTOYiupRcZiSbjBrOb2cX5rPksVBXLAFhYqKaSDRkXadRxIwVlA/ZZyAxsEmM5p4eO2TGIh03nJe1FwYG2d1tmALc+k4NzKXEIAi9wE9A04hqah+tQg2ftFoSLCmaC5qwMMATYgLQcK6Cu2GnfeXfdXuBP7y7Dm461oY9hAL/XbCHUNAOOv4+/GXhr9/3/UGn3X1zF/R6naDdf5DCiG4ExHM3I+ZhZGWehbAKmKfjPBkJyjgW6TdhVKCxzDnNJhDIFsMsjilX4JAPKUze5pQzPcduqGE33AOkFyqFUA9M2hqOznJwHuAsIBqGuVzVxMnrVU2cnm247lrtD27ttNKjWtMwxuJBWmGa566TlmxjKTZcM89kJHm0cgiSEURdmsBaTwzvmWgh55FDxpgEjq5eZIxyhzCNrocrYZWPlGa66L3WOidBLBwSQG6GW6EIY5qpjYivom4KP2z+2ZUa1F82FJb0GOsfMucRmcuccHYPREuCac4T/BUDWW8mMs5kUlCx3zVRnKFxUwYziM7LKHqPKpIcJXG4pBy01fAxZ5/JCMYyQ1ygUxxFSGfK4lf3Ak6pUg+gdGnjM9si7e6V/+6ZcZBGUyrCPcGxNiBJ9UHw6ZwIqZdyGI6Q5gqKpEQsKs7K+Fb9+TQoluTcpvnfTsYa9AFTchgt+yTmhxaUVhvTadGIprkKaGxBhimxmHgQ4mRhIoeygCEVRAo+JzTE6a1MW0+ZzBVSbANbaPXzFlp5wkTxNMEpiBqzCLJSkLWjFy+PT16dnr2uV92/v3x9/l2hxV7rc2rU2cV2+ejiLCf1zfr8gdB3luiWbEtmiSnUaEvp7heDxQLbHvGea1bP7k1ULMynuIiG/sXg8poM/OFtJxjWyxRDV2Lf6TDGchqb98gyMr3bANPhl4I3US/D2B/4v5cCxASW6ptyaru9Ug6/KcM1sJu8v7bFS5mAk39iJxnOfs4ShuX7v+jjx1rq10fAf9LGv/RCaWfAgdoYaBbGmNGDVcGTH5OHDO9Tiph9Wl0BN+58nrvzdm1OEiZYgnE07wGrK3nz5LiGt8idR5UKom3+h6NZ+QdQSwMEFAACAAgAy2jWSCyqiduxAgAAVAoAACEAAAB1bml2ZXJzYWwvZmxhc2hfc2tpbl9zZXR0aW5ncy54bWyVVm1P2zAQ/r5fUXXfCXstk0wlKJ2ExAYaiO9Ock2sOnZkO2X99/MrsdukzXpCqu+ex3e+t4LklrDlh9kMFZxy8QxKEVZJowm6GSmv53mnFGcXBWcKmLpgXDSYzpcff9oPyizyHIvvQEzlbHABvZuF/UyheB/fFkbGCAVvWsz2D7ziFzkutpXgHSvPhlbvWxCUsK1GXv5YrNajDiiR6l5Bk8S0vjIyjdIKkBJMSN/XRs6yKM6BBk+X9jOR07s6/foD2o5Ioizt5pORMVqLK0iTfHVjZBzP9O1pVRZGThMU/FUa+uWzkVEoxXsQ6eV3X42MMnjbtf/TI63glUloyjldxHcO5bjU42eiujRylmAeZBydrYJPj33rXQTyX+O5R2ZcBadPJq8HC8EUPaewVKIDlIWTs8mavz12Ss8HLDeYSg2IVT3oSQf9hDsZrkl1Pe4PvBFWRiCv6BGvnHYNrFy8ETDV9/jV6tauiji+d10UoICdV0YR9soe+Vun9QgZKXvkMyUlPDK6P4IfWhwnlPgW+2Kezr62AsP6GPIVTsFqPD2YwZWRa68ImIaXsJQmnBfSgKkayqzOhZQdxYQY3pEKK8LZL4PL9/YxEmUHBt9pw32FFFEUhtrNxqiXdFwve0670VvTdnQ/Cv3j3Hmm9A6/nmOlcFE3+kdJzmeedz2398yzYYpZkxoP4p5t+FRSg8UWxAvndLIfxhVMBnM3XGNwlEVZQNlwnpG/ZKgArGtyEGtdNwKhcVKdw9Wkqqn+U68E3qBMCSNGx1S1vo5h8t6XkcI3AWBR1KFr3cFZmo4qQmEHYfYjhX3w2MuQ1F061nA36gE2Km45r5nUk35V9K0S41LDAOFVxzXMcJbzW1jhXNqXJZMflnA/+slaDtvMtF7s3Sl8KyU3a/txCrXS/Df5D1BLAwQUAAIACADLaNZImMCOJccDAAA9EAAAJgAAAHVuaXZlcnNhbC9odG1sX3B1Ymxpc2hpbmdfc2V0dGluZ3MueG1s1Vdtbxo5EP7Or7D21I9lk75cUrQQRclGQaXAwaYvOp0isx5YX7z2du2F0k/3a+6H3S+5MQYSSpKaNmnvhCKy45lnZp6Z8bDR0adckCmUmivZDPbrewEBmSrG5aQZXCRnTw8Dog2VjAoloRlIFZCjVi0qqpHgOhuCMaiqCcJI3ShMM8iMKRphOJvN6lwXpT1VojKIr+upysOiBA3SQBkWgs7xy8wL0MESwQMA/3Ill2atWo2QyCG9UawSQDjDyCW3SVFxbnIRhE5rRNOrSakqyU6UUCUpJ6Nm8Mvhsf2sdBzSKc9BWkp0C4VWbBqUMW6DoGLIPwPJgE8yjPbgRUBmnJmsGTzfe2ZhUD3chlmAu9SphTlRyIE0S/wcDGXUUPfoHBr4ZPRK4ERsLmnO0wRPiM2/GZwml8NO+zS+7PaSeHh5nrzpuBh2MEri98kORkk76cS76PvCn3/ox4NOu/v6Mun1Okm7f22FjG4QEoWbjEXIrKrKFNaERSar8pGkXGCPfkGjBoNdLmg5gUSdcazimAoNAfmzgMlvFRXczHEY9nAYrgCKY11Aaga2bM3AlBUE13AOEAPDWq574uWrdU8cHG6kHjrv12ndGmVEjaFphs2DskVoUXhTtFIbK7mRmn0mIyXYOqExsiwwl+OSUxEQbjC3dH1qLAPmjAvk39ru18fSbCWXZrTUGxyuebStnLZ+7yoD+g+XnBPdpfpOVYKRuaqI4FdAjCJYuCrH/zIgN8eDjEuVL6SCakO04AzIlMMM2JGPow/oIq/QEm+LQoBxHj5W/DMZwViViAt0incLyrl2+PWdgAuq9TUoXcX4xDV9u3sav39iE6RsSmW6IzhWG/LCPAo+nROpzMoO6UhppWFRFMbZ4swnt/q3l0HzvBKuzA9djBvQj1iSx/GyS2G+GoG324xOF4Noh2sBjSPIsSQOEw9SvBm4rMAXMKWSKCnmhKZ4H2s71lOuKo0SN8AOWn97hM6ecLl4muCqR48lg9ILcm//2fMXL389OHzVqIf//PX303uNlpuqL6h151bVyZ2r0M/qi4X4FaN71uKW7Zkqc9uobMvp7at+uZK2r/gotAvh9t2yWIE/ZrUM4+PByTkZxMOLTjJs+JS3q3CSTJphg4ztbz0fm95FggTHXvCWRx/F/iB+6wWIJfGaBD+33Z5Xwq99tAZuN/dv7GWvEPAun7i7CW9zwXOODfm/mMy7huT7h/qHDOb9P/rc2D7UYAIt0wxr9Gh1/flX2YMS9l/iwD2tX6U23p2i8Na31BrKN1/5W7V/AVBLAwQUAAIACADLaNZI+GKxa4QBAAD/BQAAHwAAAHVuaXZlcnNhbC9odG1sX3NraW5fc2V0dGluZ3MuanONlE1vwjAMhu/8iqq7Toh9lu2GBpMmcZi03aYdQjGlIk2iJO3oEP99OOWjad1BfGnePn0du3I2vWC3wjgMnoONe3b7d3/vNEDN6hyufZ136BnqoeHpHD7TDHgqIGwgxeHTo7w9EZRxKJzprPxAW1PzCyW+WTBu6rgiLDShGUIrCO2H0NZU4l+vsn1VVUW1Ns9ya6Xox1JYELYvpM6YY8KrV7fqBTZgWYA+gy5YDJ5p5FYXeXJ8iDDqXCwzxUQ5lYnsz1i8SrTMxbwr/7JUoHc/fFUBg6foZeLZ8dTYNwtZM/FkiNFNKg3GwD7v4wSDhDmbAa/5Dtz6B/WM2wU16CI1qT3QoxuMOq1YAq0uDUcYPiZ2Xq1uRhhtzsLaVsTdLYZHcFaCblmN7zE8UKpcXfADlZYJdqSFtnt+RLlk81Qk+9QDDJLDw6JtV/dOhbrjj0NvhGRjhJbERGZdF8cFU2/JwTWNrFNq5jklCkqURGJFgQV5Gtu8RnD/FXyfO0txFCu73vYPUEsDBBQAAgAIAMto1kg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Mto1kibbXtbYAAAAGUAAAAcAAAAdW5pdmVyc2FsL2xvY2FsX3NldHRpbmdzLnhtbA3KOw6DMAwA0J1TWN5bYOtAYGNkAQ5gBQsh+YNIhMrtyfaG1w1/Fbj5SodbwPbbILBF3w7bA67L+PkhpEy2kbhxQHOEoa868Ugyc84lJjiFHr4W1oLME2mZ0VXZsO6rF1BLAwQUAAIACABElFdHI7RO+/sCAACwCAAAFAAAAHVuaXZlcnNhbC9wbGF5ZXIueG1srVXfT9swEH4u0v6HyO/YLR0DqgTEkNAexoTUse2tMombeE3izHYI5a/f2c7vpWxIe2iVnO/77nz33cW/es5S74lJxUUeoAWeI4/loYh4Hgfo4evt8Tm6unx35Bcp3TPp8ShAZc4NgKbIi5gKJS80gO+pTgLUM2BgRl4huZBc74H7FLjbSCdL9O5oBi65ClCidbEipKoqzBUg8liJtDQkCociI4VkiuWaSeLSQF6DXem/o+GXiZzofcFUD1notweuSVqOZ8UHJNUSCxmTk/l8QX7cfV6HCcvoMc+VpnnIkAeVnNlSPtJwdyeiMmXK2Ga+S3LNtDZJWNvM1yu+OM89JcMAOYdNxpSiMVM4zWNEHJZMgP1tSlVS86gBreFVO17zWr+Ned80brZzpHMuyseUqwSO+pDOOgn0yTCqn9nrWgU9NAq6NUzIk+xXySWL7Ou3VozzBXIBW8XZPLGqQjiAp1saaiH3NwADFdUdxG3TsGsatqCWA7fR1x0Fam67ZVSXkjWlmvlPPGLiC5WSGllcalkyn4yMNZYMwT5xV66b1DXET3SWnv5Db4zfqDU/1WudsYD/0ZhPQNTWhOcRe77l4KNZBjXVDIptbFgXKTYxu5xU+Zj1dD0wuRzrpsBFPE1lzGAMI6op6ezkEJRJqsAlLOUI2zs4CE54nKTw05MM49ODNBmVu0mG3sFBcCrC3QS0NbdlJOM6jsTUKsgnE+vED0ulRcZfrDwHe0avrA5fG7nm6Lrg7cHZ/I9RHMRoBnOLJlaXeertq+bw3sypVp3PpnCWgVphHpguC+fVzEJZjHwitqVlqm/6OTX7sAcd5Tw1HdNc30HvolrzF+ZVPDJfusXS1CRhRjMB+nC+7DFAP2G7DMJb06GIW5E3dcCY2Df3byvabPm6da7rhzrsQw2fOKscxs3UR1BHLEWZR6Me4qL7iKgUdtq1ZNRL2RZutDgBkYoiQO/hob7zxelFd+WzxUWDtXndu8Aulzes9DrhTkGk1nV7Eb/eDfD4G1BLAwQUAAIACADLaNZIYv5fY8oIAADwPQAAKQAAAHVuaXZlcnNhbC9za2luX2N1c3RvbWl6YXRpb25fc2V0dGluZ3MueG1s7Rtrb6PK9fv9FSNXV7qVqviBX6m8rjCME7QO9jUk2W1VWdhMYhRgfGHsXV/5Q39Nf1h/Sc8MEINjO5CklbYlbFbLmfOa85zhaHvhk+Mr65BRz/ndYg71DcKY4z+G/Z8Q6i2oS4NJQELCwuoecu/4Nv2m+Q+UwwAaMsu3rcBW+GrYr6Gh+EHdjtxVu/DWHDQbqNPEDdxFKm4psHYpqZeSAmtqo670qgcsIr4BWRCfHefaq2ZWXxJofkgCpvk2+d6XstjppewOrgLLdgAv7Leb/NklUndqkz+oWW91WnjXkCVJaiOlpdbV2q7TuezIdYRrzVZN2g26DakhoXqrVb9s7+qdRkuCt+FlG7g08WUbNTvNZkPdNXADqJEsD9SGsutIl/W6DNJw91LZDYeDTq2G6vW61FR3rbY0HNQQYEvAQ5a63ICSKg2k9k4eyPWuhIbKcDBs7rCK20oLdRu4XavtmoOBVKvtjbvfXdpce2ju7STmfIXhURccXeWxVT0SXL3FOggA2STeyrUYQb7lkU+VBfU84lfimBTxm2AkqmShERDAnL4vQtpnIuDRLwu62v6xVxUrCZpQJZ0LaThy7E+V+Zox6l8sqM+A1YVPA89yK/0/ROESbyYPJd2QoAjdg7Uge3Ed8ZOXLJYFIQzPOSIw8MrytyP6SC/m1uLpMaBr386l5nK7IoHr+E+AXbvsKPisINcJmcaIl9EPd/mTn2wF/gwJV6+N+ZOL0rXmxE0k1sRPAbq9yNctckC6cUKHCVK5zp9zpCvrkWQd0JX5c57GBylZr3X48zoRI98ZoEs84xtn0V1rS4KskKhCnqWiq/WqaDytAvrIjZ2le93Rz3QuhYLjP3INa/zJRcQ3yAXm8lJsNrF/9QAxfj2sJT0PpIBz08UlBgmWk8FMGd9MZP3rbDS+Gs8G2lWlr0RZiXha/tJod7/XW22oXDFdTk7GjTwaZXkhwaxVy8dLN6fj0QwY4tFMx1/MSp//XZh0fGuONB1X+vE/CjOYTPFdpc//zkN6O51i3ZwZI03FM82Y6WNT2GWETaxW+l/pGi2tDUGMoo1DviG2JAjKsxMQFLqOLRZ4yXb8NckhTx3fyJo+m2LDnGqKqY31St+gQbD9k+BsrdkSgmdphch2QmvuEluIhRAR66t0h4I/bOkAJvUsx7/II30q32v61cwcj0fGDOtqAqn0sW8jNbC4pOKMprKBp8AjsKB1v418JqJPcECy6xZmcq1dXY/g1+SKXDuPSxd+2Ru0mWBwyYT4OQghcPAUos4w7sdTldsQBCILraww/EYDOxM0adfl4K3pyhhCUzFT/E3OJuENjnf8BYQOWbAc/G6wYchXeDYYf4EYh9wcFyQaf4aU/FyQ6Cs2IIewkYNMl++0K5lnBE/DJEGSHFxYPN7dLbIWC6Dj1tw4dB0ChFsY0kRkY3hRWJKBf70FR2ry6ES2R4zB2OLt0dkQUCWwoc3lkAVlSMEqj65fb7W/zoayNsLqDMJNHd/PTFEluVDP2iKfMmTZG8tfEDQnC2sNmbCFNduxxRr3vFDht7XzO7JYXH9+jkuXruIvP79BpUzBO6IZnJdBGBxTVuw16dxs8Q7eqAiP9ZNa5DHAm1UwFKzLU238MS4KHW/tRlX6Ixz1rFxRZ72qx/vtld9t/wFljKgEDzSoaAOHFiLC0Il5y4Hm6RYi1PQhiIsvi1Dw+aW0EAN9HPPQKXoHmzuwXEaRO7BoMRb3eGBoJhy27smc3z5yEItcjbx23N/8jugSuJM/p+qcPFA4L7nE2kQHGehdwv15vJw6KmVai6mZI1BcB56PUVABV9fx+B0qH9vbG5yYIuoGmf3c07Vri+x2nSfREcDOa4+8PIc9BNQTUNcKk7iOmtJf3qlItMVpJHdS7ADxnKC5fZXKz3d5zMDyVLmeKbKuYH6j4Pns5qeD7OA2GZnGbCQPOAdIE89iiyV04Qd+z8vPK7oRqHgoA7948waxgsXyX//4Z342B/pEUBRD/1yUDyQ/r5r4md/fdMpI+PccfEx5kCUVLzkJ4wtVQpr/fmVqEKAfcmWxorbkUY9/4solGlIgdqNsmrJyfQNZYoikoOsAzoIFmdzI089Q+MRZv9K/sYInKJwmpW5RRsLyPDZZYR32V9w1cx2fFCR/dyfimze1yUxWVXH3hxx1ncVT1H5tuMDEn/mQSx+L8FOuZR2q8wFLYjusOE/R3JKqBSUhet8XhM3RXvcM2H9QcS2o4SzzfcZnAXUn/MvWy0+5gMA/xEEY91nAr/TJWxojXNJvse/6D5YbAloadIg6AR0m/LAYs8zCDrGnPHfsNN8Ycoh4R13oC0q0nRTrLPyQSlEG4stvWsAz7IXmcM2Kl1Kq74GH+Dr5zl7gp4CH+AbvKWO4173U6XApTZp8jhtYQRqex3eAQ3xRpWKc5C2LwzUY8c+yYWojMSCL6VGb9EVvNB2PxOnMYWmFqyc07vnPx5cbTjPfim2HfOyQWdiHb/V8/PaYw1xyOrjFPiAF06YW78cyIMY5lgLR+ODQGBEUse2KfKrARcRaLHmlDyso5vGpws0ZTWhO0a2SesbLWYpSaHOe1BP1XJTzQiJ9XsWLiaJRsp8n6lVf2KlXPeehXsz2tAP9tTcnAYYYcKDKxR7KAtPoy+RT2J04kR7QnVhNM2BL4O3DHSnJhBQgE1jiWJVkS/SSXoezJXNcsiFJqUoBUsY5v/9eCNlxPrhlNiIPLB3eMaRwFsS1bh+L2RqYgp+kEjeytJCDlYJJx6x5KHZ/pFolzWev45F2lJRpHu7pCk3ZgderR0QB7inr96rpNgs16siU9ezoNZrcltPWctpaTlvLaesPM239qRy3luPWctxajlvLcWs5bi3HreW4tRy3luPWctxajlvLcWs5bi3HreW4tRy3/iDj1j3q/8+0dU9UDlv/N4etOeaYHz5tzUH4w45bo/AsPG2NyMpha6Fh67Gp6cdPW093nY8dtqa0+i9MWw9hQAr8Tv6n7n8DUEsDBBQAAgAIAMxo1kgugG8OhCsAAGRrAAAXAAAAdW5pdmVyc2FsL3VuaXZlcnNhbC5wbmftfQk0lO3/dwpJCnnIFEaJnpIwKmSPqCx5kn03RAlNU9YZE8qSyShPRhEtjyTrlPWxjMIM0Uxa7FlmkixjGjJjmeWdaVXx+7/nvO857++8R+fEcc99X9f3+n6++3Xd30mwtjJbJ7xJeMWKFesOHzI5tmIFP2jFipVXhAS5V14Omf/L/cUHPWZ2YEUhQWaE+we/r5Gl0YoVGNRapqcA9+81Zw45QlesWF/P+8+HD3rgvWLFqdnDJkbHQ90obwPyYB2OBh+rldwvqBp+SBHe1LD9mu9W2tXYh6HpL6X+7tz6x71G4S2SpX4KDpfbhPr+8bqz6bJi9x7R7m4naExZgmV+a//YR3eIb8gJust8/hjzRMGU9plDkb7tfRrzN4naHY79pScIxnGN+PSg2rCZUXts+MwkGgubmr2kCnuSs0mtbsUqkYU/6m5t8qs08f7jqu0uA7lTnJkOBKtDB259YMMW8Z9v5P5w8ZIHJdIhEt7V9G7/AyIjm36/oyCqaTeJfKe8L3zsFPCdYi5S/aWOoLTHBb4FPybioprU5C53pIc+peIlJsLouho/j4I8LQ9CxrnBaAeNYguMf51D7cy04Nb6UL9323Bg9DbQrx9iRYRA2wLtsypm75zDRv4ZVqvX/9PnhAvyxslbmn4mSdrDQ3pVtIhD3JOd168/+2VMIRA/IFrk11XEqss3XTgvnX/Nvln5Zz78NsHt13Xo2k/Z9f5FNcEz9HIs/OOdlTtvr6Q9lo9UaiDG6j35W974VbeAr+g+/CErwNcHo+Z9B7LYI1nrg2qmU2+kCz+4IAw7KkDyNWYim+iCRrHyCleUEltn5hlrE4d7oYSv0z+vQzDxiLTa3AvCD+qahRuI8aeJYt5CoJd+j5qQjESR72xArEvDfr7JTuCR3gEuvWLeC9ZgfcLDfyU5WNKaT1LM2++Aj+WfiS0z81WTpEpG71ewDDU8Lt/nLcNZsokuogPiB0aLLmDPM5HTlh69hbwbokUsH+Sv8YEAghRjv/Ok7g9LgeOGAmU7kymSwd5C+vzABTz8G9B5s67ClXcDP+CmtaPEMxKoT1jkh9AG5Pj1z+A016tWf3z63JfJmSQ798+1P+9wDx/JfuyO6unRTmJpEl5N+MKBLRLl4J6Odo7+9DSUAZ9gBzrr4PPq/uQSLbwI0eO3DsFHbbL26zI/1scxqof1qHOwyebt/do+/PyQ+fk+Rm3I2+dzY5D5Od0WBH4mJyty7oQFk/HaTOf+2z42a/wxsXYs2YacpBcLZZSXByfZRLXtlG96cfHZTWspNM3O48dcdIsHWxviDyP4AeptQVkqnX5PnmQbmSKDhkPfXTULJLAaJI5WT5V2SkLS5RXk7MdHHVbLjCFUi7JZCJcYUckK6hIL8N7uJ76zpI40O5yF6BikUYW2bEXGo8xjkEOHuyeQ5y+c4Q336mxOU64soMtJumglI3sBQAI/AJLXEfevUndywOjXUh74USMgzebmD2OQ9LTuedcMYVBSjb1pmT4urw65JCGuAb4Nc3DV7rBUnZ2FPmamPTteykHf64EeTau7CZzI56qJxE7/A44uOOcoz+/K0mT1r6kIiLQJiGDS0tE1JdYKbARLDhDs7b1XGuG+hLQ0WTU4iRVHrnqudbT6zokIDpKeY180mK1I6+yOiChB35BZC3pUquYmMGG+hDxlJnROqibuQqGwex6t393dokXS0+g22xwyfjTdrrrLt6q/LL0hHT4R1i4LzVJeQmI1tBOt71KqQz+1mYmK6zcgerK8XWOlVNL8+PCT/Xh2yYhdctuB+CFEed+8V9gVCkSu5ypkojdi9J20ZNoSGHhQTZTd9j8SUXSyFnd3R+SHHDBJO7OrIZ5MIv6DC0N7HoKxunyzambnMER6jm1PAIXdwUkqwrMyN4VwRx57pyWZdmdll5unWeyA8ccnPyyU4Y0ogJJjoZHA8dtli898O3iOPM7VXY3j8j3K401iMCH9BfbvTw21+m0te7km6bWdYfKdNdf33tm1m1xQ94Mfr60QGVz99YgV9o64JAuIFn2yeoGR9BE8keZdKShpHdUtLATac+eR0t+NPtWS0t8FKKp7BPU474Jwq3XU6aJiBeOPW2YW2tPWOpGUXR23V+60duYzilU63n7xUQWyfGX9D/ulw4JwrVcUYAmBSfO8NrSJa11OKS+unKdyDAhc26VmLPCo5mmSyJO4gZgftj8KtErD4pFLjPADw4DF5cmQ8gnfZWsocOKBYZl959UtM2Kwn41r7OFUf65tfVCwuBI8uMXWquLaZpEldKtVrfnsOi46pT+sc6iy2o8Vlr4C+trz/T8DPyOdXc2i98R1uCNYH7v9i2TZlH72c27woXYjaqYviUqbcTNgXF0UGC3NsFkGgsOo3xxUDQkdKyg/hY64xRWkgajj8rXl5Ajd2g4BwCZLx3vNSp44Z58fLNPyHeh9pxjsOcNlaxp2pXP/WJe+l1mstcmfTxcunc8Ix0w5bv+A67W4rAP5WCqlRwOCpi/9ULmWC/Jg/8vDwbxRokW4fnYh8p7cYOB91j//HpDsfMiF7tWm+ycDsqcCy6O/i15rkGEyZm8jtEq41Z0rm9xQYAHr69QE+QFTR4+53hE+bcvl3cl1r0ryi1uxT0nadJmvfrUulUtj+x9Eys4zbyVnCCG10NDBSxvXIya3IyYJw776UzfqE1VrQ2mrNnrzApMF3BMBD+yORhbBKf5x9DBa60MPD93YtE+z1lGOOz9mcWaz4lAIJjluexZs8sMwkD0IdDuXy4XfP+1+6XVC1Vvh9d/IVMNGPZRXWBmDZfVga264NJooKx2n9TtoR4oB1QcT8Rs403d4olGLJ83vdEFMQLMi7A9tJIDtTXvpvVBigFvhr/EPN7ayNTLll1K/6hTZ4K2sZIfRIBUauEXODqXLN8YJtx6LorPO7XzgICjr3A/9QpLPJR+2pBQRM5z2dZQykeMCAFo4q/Mqhh1fpOpeBZTIT0tuHJ7by8I87A1M5OzeDoY4I4Pw5T3d8wL5xI2cpPnIoev2fdrD7e8CU9cUjaU9XnnUgPXJUitkYuiYJ/OaK2AReLmTYBQUlKxp/TYSBUL7vUDtTy9LA42M5+MDpmiA8nIMpUwrKN8Eb7J75WWhfV4vpbj2tvzNaGeCOFBdifBmoqhGnZRh42J/HrhTrF91MHSMfA3yH5hMqIKhkOdvi/PVz+kpe8EitI+Mlzlg9ygeiC9L3Pr08kxIBDFRyHxrg9+Tg72IjHsU4YSeVB2T7iPT7dtecAWkQLJi2+14fGSz1iKStjMGqRUSkWt2cT1G4S6lwmEiyU8H1F61LVVVxxGLNZXBwnYcYXJysS9e9H2AVvYoEEJG3M9VtCfk489jlbnXpnrNzZ08Qsd93FpG14D2FHjeTJVMnbV30MVngr+yrBNkLe5tcujMeFFMCRpeYkuib0gGU2PEy0vR1xu882uOZ19SwDyrzqhrnLFJKdXSj/57CJ/L+FjRbwO2NzgmAAqiV4rQklzvLSIwkkamEUHI6UqFND+EpycLlCyk6LTi7K5Qv6B2wPBp6iXMeiUvi/l4ecWnl4P7pt2D4/EVMMCzQxIOKFsBJ4HuQuSJGrhedKIQ9WkYDFcB1dHkGup2NUt/5VshVZIy3yeK/DyRBIFuf3BrqJ/Ozu4Il4Z595Jm23mNqyqn4zHi50ps380EWeCcrDEie7vJ7rUAv7Xq3bNe18pFtLtnUyWqQvPHNK2Q0N2oRBpFNSvtSF7d3uPyFjjGsbW7CCyGSxovshYCLbCf0jjDg8niKXlSJ3bZX0TryLdLFPt4iKF2JAXhTW+LDZrCcHiMwZvuA7HBFhYTXMfPwTJt8mha7Tp7SBljRQf9MLBWSJI5+0jDXoszerHztlFnuvvASuzNqQoZiYZnAIEZwhpf1toi3MJU3pUJJqp/FYvTgAdCoImOP16+eVg3bScfDFSpRw5Z5Qzdk/rdlBgmQ2pSrFEWAuHHb18C5BxAVogaxd7fa/Gq+8jw20CBuG+rSeu/IH8Pf7xN+7jHuPBvmRIvSZKOWDnalmeI4nn6xYVIvumD+rpz6yWlqxa3uLjMC+Gfdr64t3IJTeIzMkWdvA19UNcpKbbYStTp/K/v2UfJ8Uy+U/0eFeVdU0XFoUl6+K/3FfsM9G77UNrhplNNw23We3+YwM3PzmRLxn/xVJhpqDd83rhrFbIjf2ESOHBs1bCSahCWRR9M72e+32LnD3/Itwq66fNjG707r3vaCy4IeoylK14e9BI15zqzyzvPnFTrxnVdvcO3vm3F4+Ir5UcavqfQcVHKN5XD/uT6X3unqHGi/6+qzfXfyrc0wxx4Nxz/Ef5gk2zFiDHDUV/Jk/vn52H+XCSMcBmpbq4/xidZcXdBFPYG+IP5C0ZYPAy7TkjX3cWNs5QfLh7IVNytvBZ39zMzF49kFiVhYSD4X0BCQeXLz8WUKQPOVH0Qhx4EjJy2R0x/hBowoPpvLkQ9WdfAOAs7imcEw1BB8MXjXYKlh1vY0PV6MEovmJch8CQlZdNXAduyaAxKsHTLDB/dkdJxeHvR0x2DvS8NYUVrQRclnwovVDC1M4GTXpqxzYV15EjpeOp5npKavHq0ErwgnuNGRo3b6JEWXnrEzGE1+d8M0tML8vXb7JKfcBlYv+mupyMcM/cjaBITpPMDqHBqhKj+cGHUGTL70mZu3KZx8Scl8/QISqaN5hXJwQiOMb6ZYbj06r56zTBJrr4Z71HJU7Pz/DEfPwAaK16+5gY/gBGkGYtOFVK/KP2Lwm5pcoiT45oC3NzwgX2fIv+MuEA7dn5hAabi9ZciS0XWk8Y5uHV1iclKA4uViJMxGgTV7wWjugxB/i8+vt7c/KL0gV8N0xdb8TXesPUh2EoS84avf70B9O1Z419rI2pIvu+XeeakwOJYUP512e8uxWrVgud+sfwXvl/+bAptr2vb2+oWZdp/S36lv9G0aOT49fLnsBF0uAZjF/xdRrXXLXjuV1/6/fKLktiTTna2711sadXhbl8rTfKfGf594oUmq34BPTzb/2zbNM6p67tuvd/zg4mLmO1v9PCiZEfbG1DbxqnRMJ+vNyxg4iIW+9tlnhtTTnm92d/nh8N5dWHBc9HLoC6D+n8EqilRnpybk7m/wdcCWa7PTZM4s8Vs2ETlcGBSYlGQLLaWpQCcPTSaVlEkCv9g7EtVhepRaLr0TjA1IySMqcomqcqRNHAU7aAyuS7acKSUN4Jt8Lde3Yz2ZuTwm6lnP7J+Tx4HPkh6wyZTsqoHP+Ug5nI2Cgir73saN+S7VurRHZOev5JvVJs5vJwYfs1qLHUJ16PUovG76hOHWNzR33fTkZKLxBQ81oTzAzgzKE7ozDP72rPxHLf9NNGIHKVeiow4f8PEpf65gv5/18h2B8ZJ8Tdge9bH2Ww5gkyANqhDMoOzxjzuwPUmNCaUD1w/PyDm7v/EvIo6tLcBE4Bu3v8P12HZr89ijfsGBfvkE6tkqrZf/ABB8rC/e9J22xzhZHb8dy1o4QHYptDkp7MDpLMuidLkN2i4VtsrGshnCDM1FNtSx0voJfgbzI1JHLI/hEOBjR2GX1yt4pFQ7DM7eb1M4t5b917EWhlShY/WBh0rEps0U8HRsq+aGGo5Qqo47yGOUsfhtUn6qecv46UYXbVSHMSubSPidhk6cb8ph9BnXFHy5M6WnWVKfZ5BLDmAirSDIIDGCfACGhlaMHsqe3ZfgaqqJHy8c6v8khwFrtVuZHpxTQtjJt7wLmV9wgVPuHNvbS3B5xCGyQFz78NLACk1GiSXsfmuh+CiHgGuEItZtpxqdshTzFQlbvwKyfHPcMh5J0NObagVAaUGMQFRphdXi1s1dKCfPM1FP2xoOeyl2TCZLZsTjfTpFAOnGjVgqNfBQUdurgFtPaRNh4y0QMMvSasI7Z+ekp9/jE+HCx+8uPWnCglvBlNhUKoEQ4hv620/T1wlozee7NVhPP4h3pB8PFl8S/MkfE+7EU7xidG+ps6pjU67w2S61IO9/fb4XFFKvwgIGloQGWTwNOQeqMkv6HTY6WPw3aFapQoK0bFCqt2zJB8lcasSWYExrP5Lt3/bniaEJhwef68l6V2CLixBh5cwCuNpFPi+7haXVGo5prpWCJRUk+vLL4XvU1CQOxoBg0zMOMTu6DL0oob+ZvjEeDqLzDQyHU9yqO1ViI6x0VlPoJj4lTfSKM+1wdFyEiwhsW4zpP+TA/zrWhDla+C6mXTxO0bcUfvofYAW/AZ3FEp6c5TJZiBDgtGmn4ryB8iZCLUdSPTR2zoQX4SntBThwX4dJTBYxKqEGjwvf91yM/UNIE/jBzO/KD+Yuq0bgspk2pSE2G5enFBuIBIjKj6xM18rxIBnhOLv+wjgFpT7vtmumTzFAyJb/pOt/Tku+9820cuPLT+2/Nj/P491bvauZtRQ9WYyHgsaMOsNYPEJBcR52xiowdpHdxi8SgP64cI98bpsXjYoFzGunuIoES44ERXFKzAcGog7PKAacAY36xP/I5Cqq2xusTmq57MhQlQJE+zWW3RrIz6Tyrv/15DMk5sXcj28mzY3qrim/CGtxxCGwjP+/eLff4/toh4/RnNqaMrus88GuSFR/C1A8Ak1tTtfKvoFqFbi39JjeqCLWw+I/0/bwKX/l7aBL+y4ydsWP227+DZF8d4oSBXvhkXTej6bPbzt7c6HS2zR+K+EjtOxzBas7kxGlWCEi9aJviXqA3o2RULqbvBp26yU9oEbvpld9U/VJeyXoMl3QrEpTadB3Ht8tjBtXnrR3ati3zlFruiMQ8hpkCV3G0s3cAGlV0BaK5bYBIq4b8fzXHKaSYDyJfaB9GyUuR4PjNqMRy6xkVbse2qZlGVSlkn57yCl+7lmLe1K/WOifkTo3EhOkD7vwIulE9GAwxyk4YEG1VQ4tWqWd2JFE5UrJ4bSmdJKJZMrbDpkOzQnzRY3dMR3R3gFt6ow3rmTaORGt9BBpaYKbxL7wz1U30VBiAUMxzErpskbkCAuk509YJcklNjn4zZtcZxMRvWwkVt7AdV50Y3g8RuDPKdjrql+A0FK2N538KQ/SU5Hy8uCGTKLERHf+offFnx4jrFMyGgZfXqoUsHlJL6EE8Soqs6CGpnqxpaR/xGQaqGJv9tFfayXJF2Vj5/EFBUhiAyyq0zKEpxcw+MkoTJhDUuxapOXmSkyEZ2Wb+A1CazSJdGFRFOr9nYHiGc2BIgaMD8+t4oXWk/i9HSQZ47CR200c5Lkt0yo4vCFqIoCeAOcmyEDIUwMXi7KuLddzpyJWLute2YmSDd2Jh5CYZNqnZLFPQ8xERFIiEUEMqJ2I3V0KXO+dRtXAjLOSkhMp1W4T8oBxPVL1iAsJsgVUvwm0o9ENqfqaJHSKmrgJmIbGBsH6ybHVDr9jHCTPkAVBweqkrbkU5POYliXuUzH0xSwEY5LEUpBjnyW8WxuPwNm0NeovoRspshzZZOclr5vB3Zbg1YwbDw+/sKdGqIpkzP3uObvewJyY+jsfGzfysRpc9dubI/5we4wq5qSbQcSheS7k65Ipe3Cl8sC8IQ2Lk9kqgr1+uNCwpCL1tg7NQA8trcHenn1uwVCEnKlEeNX9Hpa1Nv56ivrtkbHlKV4zYKuCwFJ6qWygBZoiceWYKddnCPNikF0AJgEKdPUdKU2xb9VgMxj5p1rme+u7XdtSVu83p+ZcI2bbmHOvXLjJoSGETEtZRpbAxOtvVhtB2KnzU2cpB9FJhzh/4NSRgeh6KY3KNxc2D2IGgHZ3eTHeEV4w5YZn6PhKlMHTZD+HRHj2Yo0B+cHGzoqRKxIncEI8bv5xii9/pQ3+CVcvQSPpeARJaVP6jfcEbg0IWGrGppvT+ULt1PiEsyhlmNOoW19BuAwZ/61lIqhpMtDHWQYBa7ejvKcpdKvpWm5Z/iH1QbfgmQKyXTDcTRaaahFAIxZroeTSm6YOa+14QlhTjeiVpQ6udTqm5N5q8dfAeOWODvykzFZ4pDbDac1XLWM6NU60btkTPPDri2x8ZKZe51LCoRgOZ+oOKaeU1uLvw2eWOJEiQfx3KHPRsaRLZlsw+ln84/IQZPCipckUI5HoL9mzgEuBwUAEbU9heSllOsmT7l2vdWdfZcSJ7Sj2wop5ZAxFy4zn8vV6RMwmD57hrxaVadr6lZoCH7xzRm6xSVeOQKqA7KiPPVzR4xkowOjUVJuDVhg5Myg3h+yULOlzPJ7I55ZDohG8k4CfmxSQMmQsBQo4PS4+khat/BS0yF40/UIAmjXrvkki3M4V4JgYFEzfK/RUsfTtHmoQ9LlyV2+WXq6tAYJagaJZ4ItH2xp6px6G6q55MpieFNxjcbcc31wK0aT78oAqc0MWBOWQhRSI1X4FGPw/4CXOgX1ldDS9NB6QugUQWhHKiLq3WuutZxpURT3bli/DtjhupRwjKT8d8npMinLpCyTskzK/zYpeUIgGME5BsuZx/b/h4Rejdbbkp17QfjcEscPPuwhQjZJWkclLBH7p4VODL08biiw33bxs5Tnbg5rXRF+UNewxFosdBlnT+68vfLWEsfM9z+HZpgKHPcgLeGMlDIjKvdw6bNawsPdeq9tdW/lTjXIEidhJYg1LjeFHxjmLMFIqymZnL/4JNMqlkigEobddlsKHL9ts8RJ2pywpFcPLghbuCwhEA1QVfT9lTtf5C5xlPWVLv4kl71KhUuUeUiVaHMbPskPxxfP3l6czCTv4bJ3Gf5l+JfhX4Z/Gf5l+JfhX4Z/Gf5l+JfhX4Z/Gf5l+JfhX4Z/Gf5l+JfhX4Z/Gf5l+JfhX4Z/Gf5l+JfhX4Z/Gf5l+JfhX4Z/Gf5l+P8L4K9lUYKO6rI+j1FeYMhE8qTgJL/jHpyz44KWKV/7lYZg59/2EM7LFHEFwvNL69GKT8OHN/tygf3cfTQU++H74IyeOl5fstCp55rbM2Irt3G5UCMZn7WG9tjzKIL3Hlzwk66Y5+qM+Y3SROxw1sJWquHSv/UL+N40gG9MzSFiWwhhC9+Jn9qv4vb91sfkezuGVe2exUcs8VaWeohMg4UffvA0/LVHwPdGAYL59R6Uq73acfxpPw/Y8z80jN0rq7N3mhnGXvjh7bjfer/96PhQvD6m1OzssMwGj58HPL3q144L39ou6H5y50y7r8469Wv33hWrFHi8O8vvuBTvzA4J6pmu2ffTY9b+/5kN10+13785mlf702fR/3lF5y96vwD/7fFzJ99Swd9efvz+4mTdfhG73BMBD3NrR1t+W9CiwuBhn0ybGysC6rNGjgL159pQcvofo0Rl5CLGMXnzSLwkSlXOV7dP/Jgi6q+55oXPMt7Unc0MuwJtNQfatBqTp1DsD6hj0LYKttZ9WcQIy5VcMVoZur9pZq4DGzlzyX3mUt7a3QS9MFooGdLfARQqdNbwXoiH/76Pky2q7pStswHR0WmJuNKAN/o45D5i7T+7MU8Gro31PyTO0c8l0xKOwrweiN2T1JQLKdNCIznvthuExRPNcexxInt8sMWdPclAstKxs+n1QUxcUC8skkkGYj+4oHuz1Huej17a6BaaQ8+abfXts50fmtpAtnqjkfmYzoRPpffDOirGp8KfHULNd4bvAjIHVosOF06VZYZT33VXjT0jd7JrKyhQSujeE9/f3XQ4V9t+i422aC/HMQlUJuG9jCru9C3f1z3kSkoNRl7WG3lzQyOZANNwBe1TQvcz4P0hGgk13kwFlO6kHnkrf0IR/h9tfcTA6siB91h0BjGtRzP+AZxf+q+pLGZzVvUs54E//wZKZXxP5Ie4yA/eQpL4xjStfbjSYUUXE60XK6/OcAqGx9Ou0jsDocBhOXMXfxdjh8JH9jUpYy9d7eXwFKxvmUiV65Xv3UvkpW5khpISTm6nqcA6HzY/2NKYjdLJJGcGzSavB+2G3+7QClx79D09babxn73siMPJ4jrqSZbeYIFI7bDTee9v4L3Ga0+0rbxsh+28IjZ4kFllyewJEHdqhEpykj7m6vmqCJ0kPzXuuSPxpO5sHI7XcBK4zrgbk4Mcr0FVxJat+tALTvAPzMyLRlZ1Np9vLlRGgfsZl7PUR3FfRcpWkKS3rggy0TmvHvCmiMGVoVlSZd/D+uzytaDgWo2AnmjEyY9iEoPT5huT9A4He/e6pvipdjjoi6oPohBFq+6nDZS/3SB+qLR469OEIdpzY36hsbeSAcPPc4MINqb0PrNed6234btUxjvDYWi2tfa+id3BZ10fcbGtqKIW9YRC8ocTvnaJ9pTv0xnctL1XEnWy5Vwj3K1HWxWOTS5waqREI28ZmSpPZBuZ5ocW9Rt4svgb31UWzLlPvgNAq4Af8ZlVUt7526db5MkOHzH0M6eZdtZnnh2KsIigkl/iH03PBJIphZHxgXqmKHJwv4bz9PmqOdD395FJPoIaWFXcHINQ8G/vG2qu6FwkSVHJubTiXbARTlYAgO+bv61nJH6mgXIAWcV6gggwwu1QiEa2cKqn2kVrquae1AxDZKxgTDaVw564frkAP0ivYt241zf6/MsMHEDa7HMVFItQOd3bzx2/44wBbfuJ8lHM+Sp58vpoZOjh5lxGW7yYQp8/+ZpmdG846G2mfxJtMtkntASGQs7MTRa17epXADsOh+54ManaVsJoii8qZfT4kYk1ZjhthfIalDmwJabvKq0KO18VpwobXBuHdgsfKQ6ZrJ3WO2NvUMHQTQJr4/r2u8zdP+aMekWpzNoxmu32tUnbiYHZ4az+GmuoPZY4XZulsrmGSu0mMmaJCLadJ27VWlA7tkR1LXyirEd3i3MovTey2dycwHJsSVMzS25jnzrMZHRm+b2d6pSBsleffK399BI9cnsLmm4SL04057dUOX3qCW7yuT4a3xCW6nmQX6wF3M69MNsFerkS3Qrf1T8+dQ0/eTsayXMLBjCKv3tERzkri9WVRTkV6PyewWRqTTuQ+LL292fiMezK8nLBFnzJtFZvZJeq8+g/Vl/W8EnDmmX/js6sDdmIPw34NxF/xpIBGXGX1bXVNMKphHg3mJyvPIvIf5HjBnrhdmxDuapBOaF82nKA3oJ4YVpAzt5M64pOtMMKiXYHYF7dhcNnT2SpvPMjpxJd18qSyoS0CKyDyQVouUZwS59ZxGNiaC9aNxXq+SzA8tbcHYBBnVsEpTTk/UcaBx/srTvVqqFJ9op7Wqk53huecQPYBzGgOVgJSL0xwvFar8Unb59Ke1zU2PsQ3aPKcbxrd6rxi5T4CAZO5diB7/iyAFXhPVRD2vz4JH1GdlITMaWJHQ55CB5OKGqk3qTI4INxuEovF6bmvE53Kmp81gumm1qBG8JQ1HHnGzrI+61cg3rlphN70OeRRfgw8hhNh5ZLZrTf1evrqXaPlSenGuGkDpW701dZ3npf+CoX2KryZ7z1QO/6i6HNzZNkaNZ8b9thduo9880mey4IbejGh+MdmFU7m+L9/YE06cAptF3Z6CC9EkvVxWa6f3EiGmLUK2dGqGA87lb4Ucy+G6j+QSt4AzWFkpGDa6DeV7/Pkqtg6+VTtgZuMXrvVJaZ2FrZ3oERsSOFjM74uTuza+Hj10UxZ6SALf06Cq/jUXaolINvZ2TZ1/y75yM/9ywpcEsvmV43Erxuj4jM/BapkTPz8c3zlcBzOZGhhfUolaCICbCsQwnCnh+gMuverrTpfZ8aOE8ukMH65jxDfAYS3ZmkggPIsuTXSh0BHXVnn76NRg5R48X3l8jWqVxwkIOOM+rLikt6KWJ4nBkzMLiZX6/KJpio3UNtgsApMzZGuMqpcjDpXzKDIPUuf1W6Xf8QtHgYUoRas9kxjteAZZOl1A3apncY4JkA9EHmgJ7mX0EJH8+iDzCL9VIvBjlWWSZj1quFrwaMURKvJplJVD43t+CyMrg//Vsje3vBcOb1a2A+kx5Fceyw7FoQaQzBa89X6CrsbGTak10sorKVy56aIFyt7bBeVN1ZTNElzYhoZAXVDl8WQ+4MHHkor3D69BtfeBU3vLlqmnLwRLVgWKC/x55UqEEFWrW088iT8nxXaDJkHHNQoub5vPfpN/WUWs2vrmqgUGT8xoMi1EnsWtzF/frOhuJrDVrkFZTIFLhsO7ibkATWiUSnMMoS77F2tyvN2er4MF7nCIBonXcFKSw90pizqooj9aHfoKVMVe8gBuZia2Taa9Z+R55skUxT5Uyqfu7XK9gwqVErVe6TGFBtCnFfl7EWVMbebxYxdSd1N6NvTZtcTy66KKM74a9prbKbDu/33mC8SR+jP0794iHGNIqndQiK5Vlz8IKav3zS/VT7LfSVZjASobM6xzO218qlzA4Nny0/uNaQhKX4KDqrxumHrHNWUq1kg59Y6bKD30Ju5QR75xedr0mrgHGtLjpJCMTmbB5S2bI76++9L/SOjmLAZR9LehT+EcpH6c99GDQGzr0YrAeyP1bp93PYDGAkE49gnkAakuciD7nN6W4OCSG+DQj2LgE7a+QKi5kKge6GyUXkNue6bkb234KU2vl/7X+4eaZutX7xWI1i+1RDJ/wFlwZOeNNctmLAMWxmSVBNybYJ6KxSGpfkMez41Rs5gbNNGf6VYh0H4soSK2v2eNcogMeYLWi4Gbwdsc6nhuwzBrvRU4+zg1eXeJOztxXVzo0O5kSO5qwXt+N/bZMFnO/EB+IaOrWUnEPJe6vmvQc6RR/Rjemv20un1QN0+is1HbofjlQCHzgb4R55lqgk5BBC0vGQ0YyWkEG3WAClZk+gRF+gnlv5fFjjV/0p3/uxF0o8vwZEqGl7h2E0+WGNCzmnmhWDHCp7uyAj1PyQ2flBULLjxAMt+strUOzqcs2bqJu7VmVMezm+SUIWX50eylbM81AIdme2EpmtXWJgQOA3AmM+E0gYcn/fGR7WPLnOAJVdT2E6763ZA3CrRfrUrPJmHUvR43uajQLrBTo+FtIg9VNcs7k+rSC88i1xx7eE6OTAPSDrQ8FTZMGtP3K4fsm5+FTVH1Y1Jd6ygSW3pNUjx+BvyyKxPQ/J7bScYC1V4NRkyPvpJOS0ubmTn3gRyC9Ird8t8lVhRM0FB3HviwkF3TJVrskYIZBb6OCldDQyoycBMl4GZLUB9Zg0IIc2yOs7DVtvF2MwE2NQEbbmKvHV3vhtwURR9JB6TqSaqs2EjacpjFjaPDdJdabeqPDdZMK8rb9xw/GaBp8x9d31SBtVYtWezkrK1GgotvdrNGKIqxsrwtbOE5/hqZrqs/ob/2ygFqifYKEPenn19a0ouTXc2RAp693QUHulpfqo4zQ1l8LEj4qrqp/cchCZGH7r3/YH9sz1cuVFG9f2hKWq5pycrgl48EoOMb51jQTAOCBfHizu3ZAeiovwyq+/HHqWM1fEmXv/uIY2cLa1iPmsSCZyBB15OF7dIb4tevsWXHDy4+G4FkUj0whHk/Rks9GePs/97B63vI7A/nBXUju5V3hNezletMOmZz3weLI4ClIDfvca3PUwroc1+d3wBnwxvME+3oisqlSa8/naVHwYGkWeyuIwC8UUTs3WcSPTXS+y81IMaBIGkCmcekvy1mu501aJM91nLU7HzV4Fzorz3qXqviXrbBBaHmjAYMmNBEdQSLmM3Phb4mOa0H/z/okgEh/2vAaPsdsHj+Z1ZYaf1rMqnx9K/Zrq7BSBzb3Kqg3xxNnJlkeuzqDQj8JIElXGXM8yylKXC3t3ldp1BTI6tHXMdTMPzj8/5+NW1Tcm2kX7OmfF+AYns5XUjVCIcoOw0vNJFSynTSZvyFqSXp1XB9GtKtBA34ufDWi3CO+FVsbO1s6HHEXsGAGkxD7S3If+W/cjOlU3frvnWpQ8ObIWH8f9qwKd+omtXTyt1zfPtroV9DceM631dgLt9q1tPujjdBGCZUdFQ+yxHdP/ZhXsp/+bJU6Y4qZrQbsNA9+0mJtLKTfh3Zw2FB10pz5zwB6NRaciZS8IgUZjkJ2Qv1jGeyfAY6sz8YNojIrCVwIvRFVxffVVa5YOqTQD0fKmVJcwiqcxp4hBbEKtrbKqivZkjj2qpmvYndnoXi1xooFT5G63IYgOQMS+cVcBaLwQ8369GkDbVDEKvIyuJhC4Iby7xe6ThrjQb7Wlgd2RBnlsvU/XpoIcse9k7qEq3zGmC/ZTIk82u+b72ekaofPbI+mPs2rCUDHjWe4sDHAeU09l9VHXgAS5sS43fsWm0+Eq4QJ7DFivDOBjr0vCxzxgCDz8NGtgSov5qMSngYL86i4Zgl5xEY0yH50IAOoazNBOnEsLuSBUhiYT9EYeGsG1rveUTqDvGxhwpgwQoZz5fgQkTRxMTrNou1IzD0w6xR7wlyu6lOd3DEJoHRvXTVod9IRxb/hbdpwq+HBj+k6l9zegbqCNsucz4Ydld7uea2W6HFoNUNja8sdEnjtrdEufMhmNmEUTYwE/bK7NOTBr4OcKD5touGvflX/nOb3e7JeVH+Knxs2Nka13ydn9EiPyClYupXfDDm95BH6UVwqBi1vAZuqB+g2pczPUuWwlLN0fGzx19mKFZfwdPte55ydklBdUEjL2qb3UnboWdjJ4d3h/kcFUDUa5qan3SRM4K2Kisn61wcwTY6Zj+5AvTCVw82y3brDl379UfkxWRSPfuO8G0A5/SmN99Py5MFSh+rnooWO+VGWqD32u7fyRl4CfajyvBOXmCCG14K3Krb8Wmi5E5WmKAXDGvEbTbwysD/+95xrfr19GtLU+9AOCPYzgBxzT/PUz6YrwVVc9dc/N9ItWgf5xumb56w2FXYbeG2kQCe8GPDcRRrjDJ88+F5juhNX/8rVMatZg3vc/0aySxd1nJkKwEbzvZ+DfVCah/tuXSq3iUnzQW7IFxVnNoHRVKD3EpK3g/jt80Mqk8IBH9P8CUEsDBBQAAgAIAMxo1ki46rdwSQAAAGoAAAAbAAAAdW5pdmVyc2FsL3VuaXZlcnNhbC5wbmcueG1ss7GvyM1RKEstKs7Mz7NVMtQzULK34+WyKShKLctMLVeoAIoZ6RlAgJJCJSq3PDOlJMNWydwcSSwjNTM9o8RWydTcEi6oDzQSAFBLAQIAABQAAgAIAMto1kgVDq0oZAQAAAcRAAAdAAAAAAAAAAEAAAAAAAAAAAB1bml2ZXJzYWwvY29tbW9uX21lc3NhZ2VzLmxuZ1BLAQIAABQAAgAIAMto1kiqiTkF8QMAACwRAAAnAAAAAAAAAAEAAAAAAJ8EAAB1bml2ZXJzYWwvZmxhc2hfcHVibGlzaGluZ19zZXR0aW5ncy54bWxQSwECAAAUAAIACADLaNZILKqJ27ECAABUCgAAIQAAAAAAAAABAAAAAADVCAAAdW5pdmVyc2FsL2ZsYXNoX3NraW5fc2V0dGluZ3MueG1sUEsBAgAAFAACAAgAy2jWSJjAjiXHAwAAPRAAACYAAAAAAAAAAQAAAAAAxQsAAHVuaXZlcnNhbC9odG1sX3B1Ymxpc2hpbmdfc2V0dGluZ3MueG1sUEsBAgAAFAACAAgAy2jWSPhisWuEAQAA/wUAAB8AAAAAAAAAAQAAAAAA0A8AAHVuaXZlcnNhbC9odG1sX3NraW5fc2V0dGluZ3MuanNQSwECAAAUAAIACADLaNZIPTwv0cEAAADlAQAAGgAAAAAAAAABAAAAAACREQAAdW5pdmVyc2FsL2kxOG5fcHJlc2V0cy54bWxQSwECAAAUAAIACADLaNZIm217W2AAAABlAAAAHAAAAAAAAAABAAAAAACKEgAAdW5pdmVyc2FsL2xvY2FsX3NldHRpbmdzLnhtbFBLAQIAABQAAgAIAESUV0cjtE77+wIAALAIAAAUAAAAAAAAAAEAAAAAACQTAAB1bml2ZXJzYWwvcGxheWVyLnhtbFBLAQIAABQAAgAIAMto1khi/l9jyggAAPA9AAApAAAAAAAAAAEAAAAAAFEWAAB1bml2ZXJzYWwvc2tpbl9jdXN0b21pemF0aW9uX3NldHRpbmdzLnhtbFBLAQIAABQAAgAIAMxo1kgugG8OhCsAAGRrAAAXAAAAAAAAAAAAAAAAAGIfAAB1bml2ZXJzYWwvdW5pdmVyc2FsLnBuZ1BLAQIAABQAAgAIAMxo1ki46rdwSQAAAGoAAAAbAAAAAAAAAAEAAAAAABtLAAB1bml2ZXJzYWwvdW5pdmVyc2FsLnBuZy54bWxQSwUGAAAAAAsACwBJAwAAnUsAAAAA"/>
  <p:tag name="ISPRING_PRESENTATION_TITLE" val="09【商务PPT】唯美水彩时尚大气商务PPT模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1461</Words>
  <Application>WPS 演示</Application>
  <PresentationFormat>自定义</PresentationFormat>
  <Paragraphs>83</Paragraphs>
  <Slides>9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32" baseType="lpstr">
      <vt:lpstr>Arial</vt:lpstr>
      <vt:lpstr>宋体</vt:lpstr>
      <vt:lpstr>Wingdings</vt:lpstr>
      <vt:lpstr>Yu Gothic Medium</vt:lpstr>
      <vt:lpstr>方正正中黑简体</vt:lpstr>
      <vt:lpstr>黑体</vt:lpstr>
      <vt:lpstr>Axis</vt:lpstr>
      <vt:lpstr>Segoe Print</vt:lpstr>
      <vt:lpstr>pastel</vt:lpstr>
      <vt:lpstr>Urban Jungle</vt:lpstr>
      <vt:lpstr>华文细黑</vt:lpstr>
      <vt:lpstr>Calibri</vt:lpstr>
      <vt:lpstr>微软雅黑</vt:lpstr>
      <vt:lpstr>Arial Unicode MS</vt:lpstr>
      <vt:lpstr>Calibri Light</vt:lpstr>
      <vt:lpstr>Meiryo</vt:lpstr>
      <vt:lpstr>Yu Gothic UI</vt:lpstr>
      <vt:lpstr>Arial Narrow</vt:lpstr>
      <vt:lpstr>Wide Latin</vt:lpstr>
      <vt:lpstr>Axic</vt:lpstr>
      <vt:lpstr>汉仪青云简</vt:lpstr>
      <vt:lpstr>等线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keywords>PPT之家www.52ppt.com; PPT之家</cp:keywords>
  <dc:description>http://www.52ppt.com</dc:description>
  <cp:lastModifiedBy>Taki</cp:lastModifiedBy>
  <cp:revision>10</cp:revision>
  <dcterms:created xsi:type="dcterms:W3CDTF">2016-05-04T01:30:00Z</dcterms:created>
  <dcterms:modified xsi:type="dcterms:W3CDTF">2022-03-16T09:17:05Z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2052-11.1.0.10011</vt:lpwstr>
  </property>
</Properties>
</file>

<file path=docProps/thumbnail.jpeg>
</file>